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6" r:id="rId11"/>
    <p:sldId id="267" r:id="rId12"/>
    <p:sldId id="270" r:id="rId13"/>
    <p:sldId id="272" r:id="rId14"/>
    <p:sldId id="271" r:id="rId15"/>
    <p:sldId id="269" r:id="rId16"/>
    <p:sldId id="273" r:id="rId17"/>
    <p:sldId id="274" r:id="rId18"/>
    <p:sldId id="275" r:id="rId19"/>
    <p:sldId id="276" r:id="rId20"/>
    <p:sldId id="277" r:id="rId21"/>
    <p:sldId id="26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0AFC6-7F78-4527-AF2F-AB114C8F41F3}" v="60" dt="2020-11-01T11:13:59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Berounska" userId="d713ad7bf3e2b50e" providerId="LiveId" clId="{DC40AFC6-7F78-4527-AF2F-AB114C8F41F3}"/>
    <pc:docChg chg="custSel delSld modSld">
      <pc:chgData name="Natalie Berounska" userId="d713ad7bf3e2b50e" providerId="LiveId" clId="{DC40AFC6-7F78-4527-AF2F-AB114C8F41F3}" dt="2020-11-01T11:14:03.672" v="84" actId="47"/>
      <pc:docMkLst>
        <pc:docMk/>
      </pc:docMkLst>
      <pc:sldChg chg="modSp mod modAnim">
        <pc:chgData name="Natalie Berounska" userId="d713ad7bf3e2b50e" providerId="LiveId" clId="{DC40AFC6-7F78-4527-AF2F-AB114C8F41F3}" dt="2020-11-01T11:09:35.004" v="12" actId="27636"/>
        <pc:sldMkLst>
          <pc:docMk/>
          <pc:sldMk cId="1047463376" sldId="259"/>
        </pc:sldMkLst>
        <pc:spChg chg="mod">
          <ac:chgData name="Natalie Berounska" userId="d713ad7bf3e2b50e" providerId="LiveId" clId="{DC40AFC6-7F78-4527-AF2F-AB114C8F41F3}" dt="2020-11-01T11:09:35.004" v="12" actId="27636"/>
          <ac:spMkLst>
            <pc:docMk/>
            <pc:sldMk cId="1047463376" sldId="259"/>
            <ac:spMk id="3" creationId="{84880A74-D8C3-4346-8C10-ED9121D015AD}"/>
          </ac:spMkLst>
        </pc:spChg>
      </pc:sldChg>
      <pc:sldChg chg="modSp modAnim">
        <pc:chgData name="Natalie Berounska" userId="d713ad7bf3e2b50e" providerId="LiveId" clId="{DC40AFC6-7F78-4527-AF2F-AB114C8F41F3}" dt="2020-11-01T11:10:32.814" v="17" actId="313"/>
        <pc:sldMkLst>
          <pc:docMk/>
          <pc:sldMk cId="3924935742" sldId="260"/>
        </pc:sldMkLst>
        <pc:spChg chg="mod">
          <ac:chgData name="Natalie Berounska" userId="d713ad7bf3e2b50e" providerId="LiveId" clId="{DC40AFC6-7F78-4527-AF2F-AB114C8F41F3}" dt="2020-11-01T11:10:32.814" v="17" actId="313"/>
          <ac:spMkLst>
            <pc:docMk/>
            <pc:sldMk cId="3924935742" sldId="260"/>
            <ac:spMk id="3" creationId="{3CA9C77F-C718-4D7F-9903-F9230F6F15B1}"/>
          </ac:spMkLst>
        </pc:spChg>
      </pc:sldChg>
      <pc:sldChg chg="addSp mod">
        <pc:chgData name="Natalie Berounska" userId="d713ad7bf3e2b50e" providerId="LiveId" clId="{DC40AFC6-7F78-4527-AF2F-AB114C8F41F3}" dt="2020-11-01T11:11:23.142" v="18" actId="22"/>
        <pc:sldMkLst>
          <pc:docMk/>
          <pc:sldMk cId="2393507517" sldId="266"/>
        </pc:sldMkLst>
        <pc:picChg chg="add">
          <ac:chgData name="Natalie Berounska" userId="d713ad7bf3e2b50e" providerId="LiveId" clId="{DC40AFC6-7F78-4527-AF2F-AB114C8F41F3}" dt="2020-11-01T11:11:23.142" v="18" actId="22"/>
          <ac:picMkLst>
            <pc:docMk/>
            <pc:sldMk cId="2393507517" sldId="266"/>
            <ac:picMk id="5" creationId="{209B7A1A-B022-40E9-AF0E-28C3D3DD2AA5}"/>
          </ac:picMkLst>
        </pc:picChg>
      </pc:sldChg>
      <pc:sldChg chg="modSp mod modAnim">
        <pc:chgData name="Natalie Berounska" userId="d713ad7bf3e2b50e" providerId="LiveId" clId="{DC40AFC6-7F78-4527-AF2F-AB114C8F41F3}" dt="2020-11-01T11:12:41.654" v="62" actId="27636"/>
        <pc:sldMkLst>
          <pc:docMk/>
          <pc:sldMk cId="2215701924" sldId="267"/>
        </pc:sldMkLst>
        <pc:spChg chg="mod">
          <ac:chgData name="Natalie Berounska" userId="d713ad7bf3e2b50e" providerId="LiveId" clId="{DC40AFC6-7F78-4527-AF2F-AB114C8F41F3}" dt="2020-11-01T11:12:41.654" v="62" actId="27636"/>
          <ac:spMkLst>
            <pc:docMk/>
            <pc:sldMk cId="2215701924" sldId="267"/>
            <ac:spMk id="3" creationId="{85282C23-187F-418B-B1E2-4A5E5DDA409E}"/>
          </ac:spMkLst>
        </pc:spChg>
      </pc:sldChg>
      <pc:sldChg chg="modSp del mod">
        <pc:chgData name="Natalie Berounska" userId="d713ad7bf3e2b50e" providerId="LiveId" clId="{DC40AFC6-7F78-4527-AF2F-AB114C8F41F3}" dt="2020-11-01T11:14:03.672" v="84" actId="47"/>
        <pc:sldMkLst>
          <pc:docMk/>
          <pc:sldMk cId="664153734" sldId="268"/>
        </pc:sldMkLst>
        <pc:spChg chg="mod">
          <ac:chgData name="Natalie Berounska" userId="d713ad7bf3e2b50e" providerId="LiveId" clId="{DC40AFC6-7F78-4527-AF2F-AB114C8F41F3}" dt="2020-11-01T11:13:51.200" v="75" actId="21"/>
          <ac:spMkLst>
            <pc:docMk/>
            <pc:sldMk cId="664153734" sldId="268"/>
            <ac:spMk id="3" creationId="{85282C23-187F-418B-B1E2-4A5E5DDA409E}"/>
          </ac:spMkLst>
        </pc:spChg>
      </pc:sldChg>
      <pc:sldChg chg="modSp mod modAnim">
        <pc:chgData name="Natalie Berounska" userId="d713ad7bf3e2b50e" providerId="LiveId" clId="{DC40AFC6-7F78-4527-AF2F-AB114C8F41F3}" dt="2020-11-01T11:13:24.900" v="68" actId="20577"/>
        <pc:sldMkLst>
          <pc:docMk/>
          <pc:sldMk cId="927780489" sldId="270"/>
        </pc:sldMkLst>
        <pc:spChg chg="mod">
          <ac:chgData name="Natalie Berounska" userId="d713ad7bf3e2b50e" providerId="LiveId" clId="{DC40AFC6-7F78-4527-AF2F-AB114C8F41F3}" dt="2020-11-01T11:13:24.900" v="68" actId="20577"/>
          <ac:spMkLst>
            <pc:docMk/>
            <pc:sldMk cId="927780489" sldId="270"/>
            <ac:spMk id="3" creationId="{1244AB35-D5C0-40F8-A8B6-724386777AC9}"/>
          </ac:spMkLst>
        </pc:spChg>
      </pc:sldChg>
      <pc:sldChg chg="modSp mod modAnim">
        <pc:chgData name="Natalie Berounska" userId="d713ad7bf3e2b50e" providerId="LiveId" clId="{DC40AFC6-7F78-4527-AF2F-AB114C8F41F3}" dt="2020-11-01T11:13:59.692" v="83" actId="27636"/>
        <pc:sldMkLst>
          <pc:docMk/>
          <pc:sldMk cId="2967425392" sldId="271"/>
        </pc:sldMkLst>
        <pc:spChg chg="mod">
          <ac:chgData name="Natalie Berounska" userId="d713ad7bf3e2b50e" providerId="LiveId" clId="{DC40AFC6-7F78-4527-AF2F-AB114C8F41F3}" dt="2020-11-01T11:13:59.692" v="83" actId="27636"/>
          <ac:spMkLst>
            <pc:docMk/>
            <pc:sldMk cId="2967425392" sldId="271"/>
            <ac:spMk id="3" creationId="{72C2CA70-450E-4C6D-A827-20DFC96461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7834D-A063-4E28-99E5-3C323C2A5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9AB1E-BBEE-4504-B17A-5A5334D99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40BF7-7FDE-4865-A91D-89FA3E21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11FABB-A81E-4655-90E4-0A726617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5B64D-2884-4EC4-B536-1FF966F1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05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1019-A12F-41CA-B55B-1A15644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864D2C-F964-4363-B602-FC6298D2B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2D4DA3-ADFD-449E-A9B8-48863699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B7CEF5-6493-4D5A-BA27-163EA193A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9A2598-11B7-4117-B76B-F68CF587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39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A3294F-AEC9-4D5B-ABA4-7DBDE9BB7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83CBA0-3447-4AA1-B04B-09407C951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67CFB3-CD11-4270-8966-43460F31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3C535B-FCBE-44F9-822D-729332AA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A0F5F-CEEC-4AF0-9EC6-409A144C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0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36BB9-AF85-4D41-ABF5-C0298D75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3B52A-3040-4EEA-BC9D-3D972561C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66C083-1C1C-4E2B-9387-CEA56BA7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8F551-3493-4D8C-8277-CAC82961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38248D-AE89-48B1-8984-6E674C2C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07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25E91-8DD2-493C-B5A7-B25B6F70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0C6351-FFD8-4C9D-8382-004580AA8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F3C6E4-F149-4AB8-AF87-EC199DBB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CB4F45-D6AF-4EEE-9F88-5242778E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E4141C-367C-4C03-8916-0653DCB4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5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2FB21-9B6A-4C1A-A819-7BBCCA36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2BCB6A-CACC-4943-AEF1-E1CFE144D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3DF3F2-7423-4A02-A9A6-103FD786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CD5E31-52E3-4714-8CF9-5E1EEC9F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20809E-AE35-4FF8-87FA-C26763EF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03F6F4-F5BB-463E-8F8D-E630E3D5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5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56148-8AF0-4EF5-B51C-49183E3B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4EB92E-3B61-42F1-B907-0F9E5A63D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D80FFA-5E01-4C6C-862C-6E4D0312D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2A09BE-02A9-45DC-81DC-F36971D1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B85B10-526E-4FAA-B4BA-0DAB48A4F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0AB109-41C1-4381-8CC2-C3703752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C4662E-0363-4E25-A4DB-217C35E7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9ACB48-376F-4AF0-975A-E3F4F110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5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5366B-1F97-47A9-8BCB-4A6917DC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FF2548-49D3-45BC-A777-8C85DB63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0C6758-5BCB-4535-B9F0-69BEB799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8F697C-2CEF-49C3-9709-08CE179E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1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68338D8-C073-4A7A-A751-0FF426C5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3AC4D9-A307-4C52-A4B8-3C01C1AE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6B2C86-40D5-4077-BAA0-D5EEA4CE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77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75020-E75B-46BC-B09F-8AD397EE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84DFB-0714-49ED-B59D-600FE5CF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E096BF-0CCB-4049-A2CF-D031A47FA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FF129D-144B-4BDB-9B1E-0839EC5C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71497-A150-48F7-8A34-F1C3AD12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35428B-BA7E-4D53-87E3-5FA37408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1341C-1C45-4064-BDD7-090ABB0B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0180B6-83C1-4F4B-B2BD-B3E4C3E7A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80C988-A797-4FB7-AFF5-AFE211E9D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FA715D-4E81-4BAD-AE25-C8306E76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8F3AA4-16E9-435C-9A16-FE5E1678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3FC109-9968-4764-8D0E-FFE6A847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16C277-A3C7-4A1C-81C3-9B751F33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6E5186-A319-4A41-82D6-3CD71C2BE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80C1-6C66-4F22-8F09-E5509053D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C877D-7059-4871-8611-2215AE809A0B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AB919-2FCA-45D8-A134-A54932F9E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00F0F7-63B1-4A1D-B2FE-70CDD654D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C98A-1E4B-4EB7-8855-383AFE0D2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2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9lmSuzHg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9lmSuzH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94DF7-381D-42C3-ADE1-3D2FDE87B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3865"/>
            <a:ext cx="9144000" cy="1246449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Plavecký trénink</a:t>
            </a:r>
          </a:p>
        </p:txBody>
      </p:sp>
      <p:pic>
        <p:nvPicPr>
          <p:cNvPr id="5" name="Obrázek 4" descr="Obsah obrázku voda, vsedě, savci, pták&#10;&#10;Popis byl vytvořen automaticky">
            <a:extLst>
              <a:ext uri="{FF2B5EF4-FFF2-40B4-BE49-F238E27FC236}">
                <a16:creationId xmlns:a16="http://schemas.microsoft.com/office/drawing/2014/main" id="{76B46B95-5E29-4954-906A-8F50ECC5C8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2809914"/>
            <a:ext cx="4381500" cy="3181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C9D41FB-70E3-4CDD-BDEE-F7945671B16E}"/>
              </a:ext>
            </a:extLst>
          </p:cNvPr>
          <p:cNvSpPr txBox="1"/>
          <p:nvPr/>
        </p:nvSpPr>
        <p:spPr>
          <a:xfrm>
            <a:off x="8067443" y="6325537"/>
            <a:ext cx="4124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Natálie Berounská, Natálie Krumlová</a:t>
            </a:r>
          </a:p>
        </p:txBody>
      </p:sp>
    </p:spTree>
    <p:extLst>
      <p:ext uri="{BB962C8B-B14F-4D97-AF65-F5344CB8AC3E}">
        <p14:creationId xmlns:p14="http://schemas.microsoft.com/office/powerpoint/2010/main" val="298473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10B38-1411-478C-9211-C4207AA4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82C23-187F-418B-B1E2-4A5E5DDA4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Pozdrav.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Navození dobré nálady.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Docházka.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programem hodiny.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Připomenout pravidla – sprchujeme se, neběháme, nepotápíme ostatní, nečůráme do vody…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9B7A1A-B022-40E9-AF0E-28C3D3DD2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38" y="2252545"/>
            <a:ext cx="5004708" cy="256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10B38-1411-478C-9211-C4207AA4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82C23-187F-418B-B1E2-4A5E5DDA4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31351" cy="3850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Rozcvička na suchu a ve vodě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Rozcvička na suchu – skákací panák, krouživé pohyby v ramenním kloubu, dřepy…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Rozplavání – 4 bazény libovolně.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nádechů výdechů (při výdechu se zadečkem dotkni dna/lehni si břichem na dno).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7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38BB0-10BB-41B2-93FD-6DB7ED93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44AB35-D5C0-40F8-A8B6-724386777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838" y="1401879"/>
            <a:ext cx="11205117" cy="52442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Plavecký způsob kraul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Nácvik splývavé polohy – odraz od stěny – splývání (modifikace: přidat kraulové nohy po odrazu).</a:t>
            </a:r>
          </a:p>
          <a:p>
            <a:pPr>
              <a:buFontTx/>
              <a:buChar char="-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kraulové nohy s deskou - (skok do vody s chycením desky ve vzduchu)</a:t>
            </a:r>
          </a:p>
          <a:p>
            <a:pPr>
              <a:buFontTx/>
              <a:buChar char="-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– 100m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kraulové nohy bez destičky – ruce ve vzpažení / ruce v připažení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 – 100m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- plavání na boku bez výdechu do vody (jedna ruka ve vzpažení drží desku, druhá ruka v připažení / žížala za zády/ míčky)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 – 100m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- plavání na boku s výdechem do vody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 – 150m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- souhra dolních a horních končetin – nejprve jen jedna paže a poté obě (nádech na každou stranu), pokud děti zvládají, tak dýchat na každý druhý záběr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 – 150m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– celý kraul bez destičky („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dobíhačka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“).</a:t>
            </a:r>
          </a:p>
          <a:p>
            <a:pPr>
              <a:buFontTx/>
              <a:buChar char="-"/>
            </a:pP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Po každém bazénu děti provedou deset nádechů výdechu do vody.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8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A26F9-3E9C-4402-84B6-068146E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88A30-E95F-4AEA-87E5-3DFFD86BF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69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Plavecký způsob znak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Nácvik splývavé polohy – odraz od stěny – splývání (modifikace: přidat znakové nohy po odrazu)</a:t>
            </a:r>
          </a:p>
          <a:p>
            <a:pPr>
              <a:buFontTx/>
              <a:buChar char="-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znakové nohy s deskou</a:t>
            </a:r>
          </a:p>
          <a:p>
            <a:pPr>
              <a:buFontTx/>
              <a:buChar char="-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– 100m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znakové nohy bez destičky – ruce ve vzpažení / ruce v připažení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 – 100m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– souhra horních končetin (destička do podpaždí/na bříško) – nejprve jen jedna paže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 – 150m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– celý způsob znak („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dobíhačka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“) – modifikace: deska/míček do ruky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 – 150m –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celý způsob znak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Po každém bazénu děti provedou deset nádechů výdechu do vody.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17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DD5D5-6CFA-4754-A735-DD067CC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2CA70-450E-4C6D-A827-20DFC9646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17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Nácvik šipky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dřepu/stoje (s míčkem ve vzpažení).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stoje (přidat výjezd – kraulové nohy/vlnění pod vodou a poté navázat kraulem – alespoň 2 – 3 záběry).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Obtížnější varianty – přidat odraz, prodloužit a zrychlit výjezd.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Modifikace – trénink reakční rychlosti – start na povel.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Lovení puků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Skok do vody po nohách/šipka, zorientuj se pod vodou a vylov puky.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2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10B38-1411-478C-9211-C4207AA4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82C23-187F-418B-B1E2-4A5E5DDA4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Volná zábava – 5 - 10minut (libovolné skoky/lovení puků či jiných předmětů, proskakování obruče/vodní polo)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aktivity.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Rozloučení, pokřik a odchod do šatny.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35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FF473-6126-4C0B-873F-AD5E6350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Tréninková jednotka č. 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449610-7DBD-4B0B-8684-DFB7BE22C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1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dětí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 (12 – 15 let).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trenéru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konání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plavecký bazén Strahov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(hloubka 90 – 160 cm, teplota 27, 5 stupňů).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této věkové kategorii je trénink zaměřen na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rozvoj plaveckých dovedností a schopností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jedince. Hra již není podstatou tréninku.</a:t>
            </a:r>
          </a:p>
          <a:p>
            <a:endParaRPr lang="cs-CZ" dirty="0"/>
          </a:p>
        </p:txBody>
      </p:sp>
      <p:pic>
        <p:nvPicPr>
          <p:cNvPr id="4" name="Obrázek 3" descr="Obsah obrázku židle, voda, muž, budova&#10;&#10;Popis byl vytvořen automaticky">
            <a:extLst>
              <a:ext uri="{FF2B5EF4-FFF2-40B4-BE49-F238E27FC236}">
                <a16:creationId xmlns:a16="http://schemas.microsoft.com/office/drawing/2014/main" id="{F4231295-AC93-4421-9C5F-4E4556322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766" y="3642152"/>
            <a:ext cx="4489234" cy="299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7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54702-CB1E-4207-88A9-C34A4E83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BA84E-569A-4E8F-8C52-5145B6BD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Pozdrav.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Navození dobré nálady.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Docházka.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programem hodiny.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420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54702-CB1E-4207-88A9-C34A4E83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BA84E-569A-4E8F-8C52-5145B6BD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Rozcvička na suchu – skákací panák, krouživé pohyby v ramenním kloubu, dřepy…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rozplavání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3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BBE90-5D0B-453B-BCB4-27C1AA20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3A55F-1D4C-410A-BFC4-D66F6F8E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vytrvalosti a rychlostní vytrvalosti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krát 100m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polohový závod – M, Z, P, K (po každých 100m deset nádechů a výdechů do vody)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- 1. 100m ruce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- 2. 100m nohy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- 3. 100m technika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- 4. 100m celý způsob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krát 200m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volný způsob 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200m – stupňovaná rychlost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200m – 50m rychle (60-70%), 50 volně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200m – 25m sprint, 75 volně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200m – klesající rychlost</a:t>
            </a:r>
          </a:p>
        </p:txBody>
      </p:sp>
    </p:spTree>
    <p:extLst>
      <p:ext uri="{BB962C8B-B14F-4D97-AF65-F5344CB8AC3E}">
        <p14:creationId xmlns:p14="http://schemas.microsoft.com/office/powerpoint/2010/main" val="361096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93F61-AC5C-4EA3-B146-73328483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79" y="2174489"/>
            <a:ext cx="6305144" cy="386947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dětí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8- 10 (5 – 6 let).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trenéru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konání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plavecký bazén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Šutka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(hloubka 40 – 90cm, teplot 30,1 stupňů).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základních plaveckých dovedností (výdech do vody, splývavý poloha, nemít z vody strach)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vs. Samotná výuka (80% - 20%)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interiér, vsedě, stůl, lavice&#10;&#10;Popis byl vytvořen automaticky">
            <a:extLst>
              <a:ext uri="{FF2B5EF4-FFF2-40B4-BE49-F238E27FC236}">
                <a16:creationId xmlns:a16="http://schemas.microsoft.com/office/drawing/2014/main" id="{91EFB9C8-2947-4D52-86F9-34CBE17E0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523" y="2285979"/>
            <a:ext cx="5294098" cy="352939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AE891F8E-AAD5-493B-9303-AB2AFFAE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22" y="5546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Tréninková jednotka č. 1</a:t>
            </a:r>
          </a:p>
        </p:txBody>
      </p:sp>
    </p:spTree>
    <p:extLst>
      <p:ext uri="{BB962C8B-B14F-4D97-AF65-F5344CB8AC3E}">
        <p14:creationId xmlns:p14="http://schemas.microsoft.com/office/powerpoint/2010/main" val="373998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BBE90-5D0B-453B-BCB4-27C1AA20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3A55F-1D4C-410A-BFC4-D66F6F8EC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968" y="1865572"/>
            <a:ext cx="10515600" cy="4351338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vyplavání (libovolně)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aktivity.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Rozloučení, pokřik a odchod do šatny.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12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2C047-7555-4DE3-9384-5B54B0D9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797" y="721964"/>
            <a:ext cx="6064405" cy="1325563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pozornost!</a:t>
            </a:r>
          </a:p>
        </p:txBody>
      </p:sp>
      <p:pic>
        <p:nvPicPr>
          <p:cNvPr id="5" name="Obrázek 4" descr="Obsah obrázku ryba, žralok, voda, pták&#10;&#10;Popis byl vytvořen automaticky">
            <a:extLst>
              <a:ext uri="{FF2B5EF4-FFF2-40B4-BE49-F238E27FC236}">
                <a16:creationId xmlns:a16="http://schemas.microsoft.com/office/drawing/2014/main" id="{789FDF1A-0D44-486C-AD39-9A659B1ED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96" y="2047527"/>
            <a:ext cx="6064405" cy="45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24FE4-F3A3-4053-A581-336E7615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64E71-623B-413D-8DB2-530BABFA0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Pozdrav.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Navození dobré nálady.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Docházka.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programem hodiny.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Připomenout pravidla – sprchujeme se, neběháme, nepotápíme ostatní, nečůráme do vody…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E3E5F16-A884-4AE3-85A2-17556D4C2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38" y="2252545"/>
            <a:ext cx="5004708" cy="256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AFD1B-EC88-4A3F-8E8F-F2B12830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Průpravná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80A74-D8C3-4346-8C10-ED9121D0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137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Rozcvička ve vodě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Svlažení, seznámení s vodním prostředím, bublání do vody.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 popředu, pozadu, čapí kroky, medvědí kroky, delfíní skoky, žabáci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výdechem do vody.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pumpičky /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mrazíka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spadla lžička do kafíčka.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Hvězdička na bříšku a na zádech 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https://www.youtube.com/watch?v=Fg9lmSuzHg8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1:50)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46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5C2A9-1024-4136-9792-BF3F701F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9C77F-C718-4D7F-9903-F9230F6F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Kraulové nohy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Nácvik na břehu.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deskou 4 bazény (cestou chytit míček/zvířátko/foukat do míčku).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desky (odraz od stěny, co nejdále doplavat na jeden nádech).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(kámen, nůšky, papír pod vodou/ tleskání ve dvojici pod vodou/napočítej anglicky do deseti pod vodou/zazpívej vodníkovi pod vodou písničku).</a:t>
            </a:r>
          </a:p>
        </p:txBody>
      </p:sp>
    </p:spTree>
    <p:extLst>
      <p:ext uri="{BB962C8B-B14F-4D97-AF65-F5344CB8AC3E}">
        <p14:creationId xmlns:p14="http://schemas.microsoft.com/office/powerpoint/2010/main" val="39249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3DDAC-B778-4F7A-9C07-5F720C1B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FFB12-A5B6-4789-8912-18E3EA95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Znakové nohy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deskou/žížalou/kolečkem – 4 bazény.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desky  (odraz od stěny, co nejdále doplavat, proplavat obruč).</a:t>
            </a:r>
          </a:p>
          <a:p>
            <a:pPr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– schovej se před žížalou!</a:t>
            </a:r>
          </a:p>
        </p:txBody>
      </p:sp>
    </p:spTree>
    <p:extLst>
      <p:ext uri="{BB962C8B-B14F-4D97-AF65-F5344CB8AC3E}">
        <p14:creationId xmlns:p14="http://schemas.microsoft.com/office/powerpoint/2010/main" val="175554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5DDA3-0AA6-46DA-9119-86381AE1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9A3176-B3A2-40BC-9EEF-00A734E73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Nácvik šipky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https://www.youtube.com/watch?v=Fg9lmSuzHg8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28</a:t>
            </a:r>
          </a:p>
        </p:txBody>
      </p:sp>
    </p:spTree>
    <p:extLst>
      <p:ext uri="{BB962C8B-B14F-4D97-AF65-F5344CB8AC3E}">
        <p14:creationId xmlns:p14="http://schemas.microsoft.com/office/powerpoint/2010/main" val="27417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A3502-23FF-42CE-BEC6-DE881B36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3B101-101D-4B55-870A-BCE779D23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Volná zábava – 10 minut.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aktivity.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Rozloučení, pokřik a odchod do šatny.</a:t>
            </a:r>
          </a:p>
        </p:txBody>
      </p:sp>
    </p:spTree>
    <p:extLst>
      <p:ext uri="{BB962C8B-B14F-4D97-AF65-F5344CB8AC3E}">
        <p14:creationId xmlns:p14="http://schemas.microsoft.com/office/powerpoint/2010/main" val="106852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6B493-69EA-48F6-AF6B-AD46BD07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Tréninková jednotka č.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79FCD-A5EA-46DA-B7CB-631939AC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52424" cy="435133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dětí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 (7 – 10 let).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trenéru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konání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plavecký bazén Strahov (hloubka 90 – 160 cm, teplota 27, 5 stupňů).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vs. samotná výuka (stále je kladen velký důraz na učení hrou ). Zábavné aktivity tvoří cca 40% tréninku.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židle, voda, muž, budova&#10;&#10;Popis byl vytvořen automaticky">
            <a:extLst>
              <a:ext uri="{FF2B5EF4-FFF2-40B4-BE49-F238E27FC236}">
                <a16:creationId xmlns:a16="http://schemas.microsoft.com/office/drawing/2014/main" id="{8A926C0E-C71E-4AFF-BC24-6F1F184CD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505" y="1932588"/>
            <a:ext cx="4489234" cy="299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346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1043</Words>
  <Application>Microsoft Office PowerPoint</Application>
  <PresentationFormat>Širokoúhlá obrazovka</PresentationFormat>
  <Paragraphs>175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Plavecký trénink</vt:lpstr>
      <vt:lpstr>Tréninková jednotka č. 1</vt:lpstr>
      <vt:lpstr>Úvodní část</vt:lpstr>
      <vt:lpstr>Průpravná část</vt:lpstr>
      <vt:lpstr>Hlavní část</vt:lpstr>
      <vt:lpstr>Hlavní část</vt:lpstr>
      <vt:lpstr>Hlavní část</vt:lpstr>
      <vt:lpstr>Závěrečná část</vt:lpstr>
      <vt:lpstr>Tréninková jednotka č. 2</vt:lpstr>
      <vt:lpstr>Úvodní část</vt:lpstr>
      <vt:lpstr>Průpravná část</vt:lpstr>
      <vt:lpstr>Hlavní část</vt:lpstr>
      <vt:lpstr>Hlavní část</vt:lpstr>
      <vt:lpstr>Hlavní část</vt:lpstr>
      <vt:lpstr>Závěrečná část</vt:lpstr>
      <vt:lpstr>Tréninková jednotka č. 3</vt:lpstr>
      <vt:lpstr>Úvodní část</vt:lpstr>
      <vt:lpstr>Průpravná část</vt:lpstr>
      <vt:lpstr>Hlavní část</vt:lpstr>
      <vt:lpstr>Závěrečná část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Plavecký trénink</dc:title>
  <dc:creator>Natalie Berounska</dc:creator>
  <cp:lastModifiedBy>Natalie Berounska</cp:lastModifiedBy>
  <cp:revision>27</cp:revision>
  <dcterms:created xsi:type="dcterms:W3CDTF">2020-10-31T21:36:02Z</dcterms:created>
  <dcterms:modified xsi:type="dcterms:W3CDTF">2020-12-07T18:09:26Z</dcterms:modified>
</cp:coreProperties>
</file>