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7117-B01F-4450-BCA9-DAFCE4F10794}" type="datetimeFigureOut">
              <a:rPr lang="sl-SI" smtClean="0"/>
              <a:t>22.4.2020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47391-0F06-4EE5-B8BE-B1087872020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12926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7117-B01F-4450-BCA9-DAFCE4F10794}" type="datetimeFigureOut">
              <a:rPr lang="sl-SI" smtClean="0"/>
              <a:t>22.4.2020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47391-0F06-4EE5-B8BE-B1087872020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66760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7117-B01F-4450-BCA9-DAFCE4F10794}" type="datetimeFigureOut">
              <a:rPr lang="sl-SI" smtClean="0"/>
              <a:t>22.4.2020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47391-0F06-4EE5-B8BE-B1087872020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5702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7117-B01F-4450-BCA9-DAFCE4F10794}" type="datetimeFigureOut">
              <a:rPr lang="sl-SI" smtClean="0"/>
              <a:t>22.4.2020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47391-0F06-4EE5-B8BE-B1087872020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04106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7117-B01F-4450-BCA9-DAFCE4F10794}" type="datetimeFigureOut">
              <a:rPr lang="sl-SI" smtClean="0"/>
              <a:t>22.4.2020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47391-0F06-4EE5-B8BE-B1087872020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02130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7117-B01F-4450-BCA9-DAFCE4F10794}" type="datetimeFigureOut">
              <a:rPr lang="sl-SI" smtClean="0"/>
              <a:t>22.4.2020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47391-0F06-4EE5-B8BE-B1087872020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05260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7117-B01F-4450-BCA9-DAFCE4F10794}" type="datetimeFigureOut">
              <a:rPr lang="sl-SI" smtClean="0"/>
              <a:t>22.4.2020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47391-0F06-4EE5-B8BE-B1087872020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26741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7117-B01F-4450-BCA9-DAFCE4F10794}" type="datetimeFigureOut">
              <a:rPr lang="sl-SI" smtClean="0"/>
              <a:t>22.4.2020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47391-0F06-4EE5-B8BE-B1087872020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49798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7117-B01F-4450-BCA9-DAFCE4F10794}" type="datetimeFigureOut">
              <a:rPr lang="sl-SI" smtClean="0"/>
              <a:t>22.4.2020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47391-0F06-4EE5-B8BE-B1087872020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67775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7117-B01F-4450-BCA9-DAFCE4F10794}" type="datetimeFigureOut">
              <a:rPr lang="sl-SI" smtClean="0"/>
              <a:t>22.4.2020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47391-0F06-4EE5-B8BE-B1087872020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38063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7117-B01F-4450-BCA9-DAFCE4F10794}" type="datetimeFigureOut">
              <a:rPr lang="sl-SI" smtClean="0"/>
              <a:t>22.4.2020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47391-0F06-4EE5-B8BE-B1087872020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46574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7117-B01F-4450-BCA9-DAFCE4F10794}" type="datetimeFigureOut">
              <a:rPr lang="sl-SI" smtClean="0"/>
              <a:t>22.4.2020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47391-0F06-4EE5-B8BE-B1087872020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72725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1406"/>
          </a:xfrm>
        </p:spPr>
        <p:txBody>
          <a:bodyPr>
            <a:normAutofit/>
          </a:bodyPr>
          <a:lstStyle/>
          <a:p>
            <a:r>
              <a:rPr lang="sl-SI" sz="3600" dirty="0" smtClean="0">
                <a:solidFill>
                  <a:schemeClr val="accent5"/>
                </a:solidFill>
              </a:rPr>
              <a:t>Koliko časa preživite za računalnikom?</a:t>
            </a:r>
            <a:endParaRPr lang="sl-SI" sz="3600" dirty="0">
              <a:solidFill>
                <a:schemeClr val="accent5"/>
              </a:solidFill>
            </a:endParaRPr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0298" y="1549667"/>
            <a:ext cx="10751404" cy="490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560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6277"/>
          </a:xfrm>
        </p:spPr>
        <p:txBody>
          <a:bodyPr>
            <a:normAutofit/>
          </a:bodyPr>
          <a:lstStyle/>
          <a:p>
            <a:r>
              <a:rPr lang="sl-SI" sz="3600" dirty="0" smtClean="0">
                <a:solidFill>
                  <a:schemeClr val="accent5"/>
                </a:solidFill>
              </a:rPr>
              <a:t>Konverzacija.</a:t>
            </a:r>
            <a:endParaRPr lang="sl-SI" sz="3600" dirty="0">
              <a:solidFill>
                <a:schemeClr val="accent5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b="1" dirty="0" smtClean="0"/>
              <a:t>S sošolcem se pogovarjajte o uporabi računalnikov. Poročajte </a:t>
            </a:r>
            <a:r>
              <a:rPr lang="sl-SI" b="1" dirty="0"/>
              <a:t>o sošolcu. Uporabite čim več besede iz naloge </a:t>
            </a:r>
            <a:r>
              <a:rPr lang="sl-SI" b="1" i="1" dirty="0"/>
              <a:t>Naprej pa v slovenščini,</a:t>
            </a:r>
            <a:r>
              <a:rPr lang="sl-SI" b="1" dirty="0"/>
              <a:t> 46/2b</a:t>
            </a:r>
            <a:endParaRPr lang="sl-SI" dirty="0"/>
          </a:p>
          <a:p>
            <a:r>
              <a:rPr lang="sl-SI" dirty="0"/>
              <a:t>Koliko časa dnevno ste za računalnikom? Za kaj ga uporabljate?</a:t>
            </a:r>
          </a:p>
          <a:p>
            <a:r>
              <a:rPr lang="sl-SI" dirty="0"/>
              <a:t>Katere spletne strani najpogosteje obiskujete? Zakaj?</a:t>
            </a:r>
          </a:p>
          <a:p>
            <a:r>
              <a:rPr lang="sl-SI" dirty="0"/>
              <a:t>Ste aktivni na socialnih omrežjih? Kaj menite o njih, kakšne so prednosti in kakšne slabosti?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36603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6652"/>
          </a:xfrm>
        </p:spPr>
        <p:txBody>
          <a:bodyPr>
            <a:normAutofit/>
          </a:bodyPr>
          <a:lstStyle/>
          <a:p>
            <a:r>
              <a:rPr lang="sl-SI" sz="3600" dirty="0" smtClean="0">
                <a:solidFill>
                  <a:schemeClr val="accent5"/>
                </a:solidFill>
              </a:rPr>
              <a:t>Besedni red</a:t>
            </a:r>
            <a:endParaRPr lang="sl-SI" sz="3600" dirty="0">
              <a:solidFill>
                <a:schemeClr val="accent5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116531"/>
            <a:ext cx="10515600" cy="5060432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l-SI" sz="2000" b="1" dirty="0"/>
              <a:t>2  Popravite besedni red.</a:t>
            </a:r>
            <a:endParaRPr lang="sl-SI" sz="2000" dirty="0"/>
          </a:p>
          <a:p>
            <a:pPr>
              <a:lnSpc>
                <a:spcPct val="150000"/>
              </a:lnSpc>
            </a:pPr>
            <a:r>
              <a:rPr lang="sl-SI" sz="2000" dirty="0"/>
              <a:t>Začel </a:t>
            </a:r>
            <a:r>
              <a:rPr lang="sl-SI" sz="2000" u="sng" dirty="0"/>
              <a:t>se sem učiti</a:t>
            </a:r>
            <a:r>
              <a:rPr lang="sl-SI" sz="2000" dirty="0"/>
              <a:t> slovenščino, ker </a:t>
            </a:r>
            <a:r>
              <a:rPr lang="sl-SI" sz="2000" u="sng" dirty="0"/>
              <a:t>sem želel se</a:t>
            </a:r>
            <a:r>
              <a:rPr lang="sl-SI" sz="2000" dirty="0"/>
              <a:t> preseliti v Slovenijo.</a:t>
            </a:r>
          </a:p>
          <a:p>
            <a:pPr>
              <a:lnSpc>
                <a:spcPct val="150000"/>
              </a:lnSpc>
            </a:pPr>
            <a:r>
              <a:rPr lang="sl-SI" sz="2000" dirty="0"/>
              <a:t>Živeti želim na Gorenjskem, ker </a:t>
            </a:r>
            <a:r>
              <a:rPr lang="sl-SI" sz="2000" u="sng" dirty="0"/>
              <a:t>rad imam</a:t>
            </a:r>
            <a:r>
              <a:rPr lang="sl-SI" sz="2000" dirty="0"/>
              <a:t> gore.</a:t>
            </a:r>
          </a:p>
          <a:p>
            <a:pPr>
              <a:lnSpc>
                <a:spcPct val="150000"/>
              </a:lnSpc>
            </a:pPr>
            <a:r>
              <a:rPr lang="sl-SI" sz="2000" dirty="0"/>
              <a:t>Mislim, </a:t>
            </a:r>
            <a:r>
              <a:rPr lang="sl-SI" sz="2000" u="sng" dirty="0"/>
              <a:t>da slovenščina je</a:t>
            </a:r>
            <a:r>
              <a:rPr lang="sl-SI" sz="2000" dirty="0"/>
              <a:t> zelo težek jezik.</a:t>
            </a:r>
          </a:p>
          <a:p>
            <a:pPr>
              <a:lnSpc>
                <a:spcPct val="150000"/>
              </a:lnSpc>
            </a:pPr>
            <a:r>
              <a:rPr lang="sl-SI" sz="2000" dirty="0"/>
              <a:t>Nemščina je prvi jezik, ki </a:t>
            </a:r>
            <a:r>
              <a:rPr lang="sl-SI" sz="2000" u="sng" dirty="0"/>
              <a:t>ga sem se</a:t>
            </a:r>
            <a:r>
              <a:rPr lang="sl-SI" sz="2000" dirty="0"/>
              <a:t> naučil.</a:t>
            </a:r>
          </a:p>
          <a:p>
            <a:pPr>
              <a:lnSpc>
                <a:spcPct val="150000"/>
              </a:lnSpc>
            </a:pPr>
            <a:r>
              <a:rPr lang="sl-SI" sz="2000" dirty="0"/>
              <a:t>Povedala sta, da spoznala sta se na potovanju.</a:t>
            </a:r>
          </a:p>
          <a:p>
            <a:pPr>
              <a:lnSpc>
                <a:spcPct val="150000"/>
              </a:lnSpc>
            </a:pPr>
            <a:r>
              <a:rPr lang="sl-SI" sz="2000" dirty="0"/>
              <a:t>Sem se naučila peči kruh pri babici.</a:t>
            </a:r>
          </a:p>
          <a:p>
            <a:pPr>
              <a:lnSpc>
                <a:spcPct val="150000"/>
              </a:lnSpc>
            </a:pPr>
            <a:r>
              <a:rPr lang="sl-SI" sz="2000" dirty="0"/>
              <a:t>Sem se ukvarjal s športom od otroštva.</a:t>
            </a:r>
          </a:p>
          <a:p>
            <a:pPr>
              <a:lnSpc>
                <a:spcPct val="150000"/>
              </a:lnSpc>
            </a:pPr>
            <a:r>
              <a:rPr lang="sl-SI" sz="2000" dirty="0"/>
              <a:t>*Tudi bi se rada ukvarjala s prevajanjem.</a:t>
            </a:r>
          </a:p>
          <a:p>
            <a:pPr>
              <a:lnSpc>
                <a:spcPct val="150000"/>
              </a:lnSpc>
            </a:pPr>
            <a:r>
              <a:rPr lang="sl-SI" sz="2000" dirty="0"/>
              <a:t>*Tudi rada bi pela in plesala.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91770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164</Words>
  <Application>Microsoft Office PowerPoint</Application>
  <PresentationFormat>Širokozaslonsko</PresentationFormat>
  <Paragraphs>17</Paragraphs>
  <Slides>3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Officeova tema</vt:lpstr>
      <vt:lpstr>Koliko časa preživite za računalnikom?</vt:lpstr>
      <vt:lpstr>Konverzacija.</vt:lpstr>
      <vt:lpstr>Besedni red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Koliko časa preživite za računalnikom?</dc:title>
  <dc:creator>Magda Lojk</dc:creator>
  <cp:lastModifiedBy>Magda Lojk</cp:lastModifiedBy>
  <cp:revision>3</cp:revision>
  <dcterms:created xsi:type="dcterms:W3CDTF">2020-04-22T08:05:24Z</dcterms:created>
  <dcterms:modified xsi:type="dcterms:W3CDTF">2020-04-22T08:26:54Z</dcterms:modified>
</cp:coreProperties>
</file>