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9" r:id="rId3"/>
    <p:sldId id="257" r:id="rId4"/>
    <p:sldId id="258" r:id="rId5"/>
    <p:sldId id="260" r:id="rId6"/>
    <p:sldId id="264" r:id="rId7"/>
    <p:sldId id="265" r:id="rId8"/>
    <p:sldId id="270" r:id="rId9"/>
    <p:sldId id="263" r:id="rId10"/>
    <p:sldId id="273" r:id="rId11"/>
    <p:sldId id="271" r:id="rId12"/>
    <p:sldId id="274" r:id="rId13"/>
    <p:sldId id="272" r:id="rId14"/>
    <p:sldId id="275" r:id="rId15"/>
    <p:sldId id="267" r:id="rId16"/>
    <p:sldId id="266" r:id="rId17"/>
    <p:sldId id="269" r:id="rId18"/>
    <p:sldId id="268" r:id="rId19"/>
    <p:sldId id="276" r:id="rId20"/>
    <p:sldId id="277" r:id="rId2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90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A472E-7434-46CF-BC8A-472A3ADE09B7}" type="datetimeFigureOut">
              <a:rPr lang="cs-CZ" smtClean="0"/>
              <a:t>9.1.2019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B6ACC-5B5E-458E-A00D-153437DEFB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8992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A472E-7434-46CF-BC8A-472A3ADE09B7}" type="datetimeFigureOut">
              <a:rPr lang="cs-CZ" smtClean="0"/>
              <a:t>9.1.2019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B6ACC-5B5E-458E-A00D-153437DEFB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1229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A472E-7434-46CF-BC8A-472A3ADE09B7}" type="datetimeFigureOut">
              <a:rPr lang="cs-CZ" smtClean="0"/>
              <a:t>9.1.2019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B6ACC-5B5E-458E-A00D-153437DEFB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5685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A472E-7434-46CF-BC8A-472A3ADE09B7}" type="datetimeFigureOut">
              <a:rPr lang="cs-CZ" smtClean="0"/>
              <a:t>9.1.2019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B6ACC-5B5E-458E-A00D-153437DEFB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6892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A472E-7434-46CF-BC8A-472A3ADE09B7}" type="datetimeFigureOut">
              <a:rPr lang="cs-CZ" smtClean="0"/>
              <a:t>9.1.2019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B6ACC-5B5E-458E-A00D-153437DEFB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0751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A472E-7434-46CF-BC8A-472A3ADE09B7}" type="datetimeFigureOut">
              <a:rPr lang="cs-CZ" smtClean="0"/>
              <a:t>9.1.2019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B6ACC-5B5E-458E-A00D-153437DEFB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8757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A472E-7434-46CF-BC8A-472A3ADE09B7}" type="datetimeFigureOut">
              <a:rPr lang="cs-CZ" smtClean="0"/>
              <a:t>9.1.2019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B6ACC-5B5E-458E-A00D-153437DEFB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566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A472E-7434-46CF-BC8A-472A3ADE09B7}" type="datetimeFigureOut">
              <a:rPr lang="cs-CZ" smtClean="0"/>
              <a:t>9.1.2019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B6ACC-5B5E-458E-A00D-153437DEFB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1320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A472E-7434-46CF-BC8A-472A3ADE09B7}" type="datetimeFigureOut">
              <a:rPr lang="cs-CZ" smtClean="0"/>
              <a:t>9.1.2019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B6ACC-5B5E-458E-A00D-153437DEFB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8611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A472E-7434-46CF-BC8A-472A3ADE09B7}" type="datetimeFigureOut">
              <a:rPr lang="cs-CZ" smtClean="0"/>
              <a:t>9.1.2019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B6ACC-5B5E-458E-A00D-153437DEFB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7878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A472E-7434-46CF-BC8A-472A3ADE09B7}" type="datetimeFigureOut">
              <a:rPr lang="cs-CZ" smtClean="0"/>
              <a:t>9.1.2019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B6ACC-5B5E-458E-A00D-153437DEFB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5082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A472E-7434-46CF-BC8A-472A3ADE09B7}" type="datetimeFigureOut">
              <a:rPr lang="cs-CZ" smtClean="0"/>
              <a:t>9.1.2019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B6ACC-5B5E-458E-A00D-153437DEFB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4735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merilinsretro.files.wordpress.com/2014/09/russia-and-the-former-sov-001.jpg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google.com/url?sa=i&amp;rct=j&amp;q=&amp;esrc=s&amp;source=images&amp;cd=&amp;cad=rja&amp;uact=8&amp;ved=2ahUKEwjw3tK4xeDfAhUOyqQKHTMPCgAQjRx6BAgBEAU&amp;url=https%3A%2F%2Fwww.lonelyplanet.com%2Fmaps%2Feurope%2Fukraine%2Fcrimea%2F&amp;psig=AOvVaw1LIoG5HS-7NRFB8_e-ORbm&amp;ust=1547117807739928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SSSR – jednotlivé republiky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074" name="Picture 2" descr="Russia and the former Soviet republic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43015"/>
            <a:ext cx="9423400" cy="4916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97857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 Napoleonských válkách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Finsko</a:t>
            </a:r>
          </a:p>
          <a:p>
            <a:r>
              <a:rPr lang="cs-CZ" dirty="0" smtClean="0"/>
              <a:t>Z Varšavského knížectví vzniklo Polské království (personální unie s Ruskem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2938663"/>
            <a:ext cx="3699768" cy="3667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9895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Prodej Aljašky 1867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520" y="1952625"/>
            <a:ext cx="6206960" cy="4351338"/>
          </a:xfrm>
        </p:spPr>
      </p:pic>
    </p:spTree>
    <p:extLst>
      <p:ext uri="{BB962C8B-B14F-4D97-AF65-F5344CB8AC3E}">
        <p14:creationId xmlns:p14="http://schemas.microsoft.com/office/powerpoint/2010/main" val="5290587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Krymská válka/ Valašsko/ Moldavsko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500" y="1586484"/>
            <a:ext cx="8750300" cy="4659535"/>
          </a:xfrm>
        </p:spPr>
      </p:pic>
    </p:spTree>
    <p:extLst>
      <p:ext uri="{BB962C8B-B14F-4D97-AF65-F5344CB8AC3E}">
        <p14:creationId xmlns:p14="http://schemas.microsoft.com/office/powerpoint/2010/main" val="16986219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1873 </a:t>
            </a:r>
            <a:r>
              <a:rPr lang="cs-CZ" dirty="0" err="1" smtClean="0"/>
              <a:t>Chivský</a:t>
            </a:r>
            <a:r>
              <a:rPr lang="cs-CZ" dirty="0" smtClean="0"/>
              <a:t> chanát, 1876 Buchara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700" y="1545296"/>
            <a:ext cx="7753350" cy="5040448"/>
          </a:xfrm>
        </p:spPr>
      </p:pic>
    </p:spTree>
    <p:extLst>
      <p:ext uri="{BB962C8B-B14F-4D97-AF65-F5344CB8AC3E}">
        <p14:creationId xmlns:p14="http://schemas.microsoft.com/office/powerpoint/2010/main" val="26462963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Berlínský kongres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Rusko si ponechalo Besarábii a zisky v Asii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193201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Curzonova</a:t>
            </a:r>
            <a:r>
              <a:rPr lang="cs-CZ" dirty="0" smtClean="0"/>
              <a:t> linie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504" y="1254125"/>
            <a:ext cx="6595896" cy="5696456"/>
          </a:xfrm>
        </p:spPr>
      </p:pic>
    </p:spTree>
    <p:extLst>
      <p:ext uri="{BB962C8B-B14F-4D97-AF65-F5344CB8AC3E}">
        <p14:creationId xmlns:p14="http://schemas.microsoft.com/office/powerpoint/2010/main" val="25517039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Podkarpatská Rus 1945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073" y="1825625"/>
            <a:ext cx="9567854" cy="4351338"/>
          </a:xfrm>
        </p:spPr>
      </p:pic>
    </p:spTree>
    <p:extLst>
      <p:ext uri="{BB962C8B-B14F-4D97-AF65-F5344CB8AC3E}">
        <p14:creationId xmlns:p14="http://schemas.microsoft.com/office/powerpoint/2010/main" val="24832898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1945 Sachalin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01" y="1126091"/>
            <a:ext cx="5941284" cy="5419172"/>
          </a:xfrm>
        </p:spPr>
      </p:pic>
    </p:spTree>
    <p:extLst>
      <p:ext uri="{BB962C8B-B14F-4D97-AF65-F5344CB8AC3E}">
        <p14:creationId xmlns:p14="http://schemas.microsoft.com/office/powerpoint/2010/main" val="2975329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1946 anexe Kurilských ostrovů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1" y="1304924"/>
            <a:ext cx="6271484" cy="5720355"/>
          </a:xfrm>
        </p:spPr>
      </p:pic>
    </p:spTree>
    <p:extLst>
      <p:ext uri="{BB962C8B-B14F-4D97-AF65-F5344CB8AC3E}">
        <p14:creationId xmlns:p14="http://schemas.microsoft.com/office/powerpoint/2010/main" val="31792825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Bělomořsko-baltský kanál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255" y="1825625"/>
            <a:ext cx="5071489" cy="4351338"/>
          </a:xfrm>
        </p:spPr>
      </p:pic>
    </p:spTree>
    <p:extLst>
      <p:ext uri="{BB962C8B-B14F-4D97-AF65-F5344CB8AC3E}">
        <p14:creationId xmlns:p14="http://schemas.microsoft.com/office/powerpoint/2010/main" val="2740973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Krym (1954 administrativně přesunuto ukrajinské SSR)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Kerčský</a:t>
            </a:r>
            <a:r>
              <a:rPr lang="cs-CZ" dirty="0" smtClean="0"/>
              <a:t> – Černé a Azovské moře</a:t>
            </a:r>
          </a:p>
          <a:p>
            <a:r>
              <a:rPr lang="cs-CZ" dirty="0" smtClean="0"/>
              <a:t>Simferopol – centrum Krymu</a:t>
            </a:r>
          </a:p>
          <a:p>
            <a:r>
              <a:rPr lang="cs-CZ" dirty="0" err="1" smtClean="0"/>
              <a:t>Balaklava</a:t>
            </a:r>
            <a:r>
              <a:rPr lang="cs-CZ" dirty="0" smtClean="0"/>
              <a:t> – bitva Krymské války</a:t>
            </a:r>
          </a:p>
          <a:p>
            <a:r>
              <a:rPr lang="cs-CZ" dirty="0" smtClean="0"/>
              <a:t>Sevastopol</a:t>
            </a:r>
          </a:p>
          <a:p>
            <a:r>
              <a:rPr lang="cs-CZ" dirty="0" smtClean="0"/>
              <a:t>Jalta – konference 1945</a:t>
            </a:r>
          </a:p>
          <a:p>
            <a:r>
              <a:rPr lang="cs-CZ" dirty="0" err="1" smtClean="0"/>
              <a:t>Bachčisaraj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3127440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Transsibiřská magistrála, BAM</a:t>
            </a:r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58" y="1600200"/>
            <a:ext cx="10379242" cy="4519295"/>
          </a:xfrm>
        </p:spPr>
      </p:pic>
    </p:spTree>
    <p:extLst>
      <p:ext uri="{BB962C8B-B14F-4D97-AF65-F5344CB8AC3E}">
        <p14:creationId xmlns:p14="http://schemas.microsoft.com/office/powerpoint/2010/main" val="2498663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Výsledek obrázku pro crimea map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300" y="-114301"/>
            <a:ext cx="10033000" cy="7535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1374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Ukrajina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148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Donbas - průmysl</a:t>
            </a:r>
          </a:p>
          <a:p>
            <a:pPr marL="0" indent="0">
              <a:buNone/>
            </a:pPr>
            <a:r>
              <a:rPr lang="cs-CZ" dirty="0" err="1" smtClean="0"/>
              <a:t>Mariupol</a:t>
            </a:r>
            <a:r>
              <a:rPr lang="cs-CZ" dirty="0" smtClean="0"/>
              <a:t> (dříve Ždanov)</a:t>
            </a:r>
          </a:p>
          <a:p>
            <a:pPr marL="0" indent="0">
              <a:buNone/>
            </a:pPr>
            <a:r>
              <a:rPr lang="cs-CZ" dirty="0" err="1" smtClean="0"/>
              <a:t>Donětsk</a:t>
            </a:r>
            <a:endParaRPr lang="cs-CZ" dirty="0" smtClean="0"/>
          </a:p>
          <a:p>
            <a:pPr marL="0" indent="0">
              <a:buNone/>
            </a:pPr>
            <a:r>
              <a:rPr lang="cs-CZ" dirty="0" err="1" smtClean="0"/>
              <a:t>Luhansk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Charkov</a:t>
            </a:r>
          </a:p>
          <a:p>
            <a:pPr marL="0" indent="0">
              <a:buNone/>
            </a:pPr>
            <a:r>
              <a:rPr lang="cs-CZ" dirty="0" smtClean="0"/>
              <a:t>Oděsa</a:t>
            </a:r>
          </a:p>
          <a:p>
            <a:pPr marL="0" indent="0">
              <a:buNone/>
            </a:pPr>
            <a:r>
              <a:rPr lang="cs-CZ" dirty="0" smtClean="0"/>
              <a:t>Černobyl</a:t>
            </a:r>
          </a:p>
          <a:p>
            <a:pPr marL="0" indent="0">
              <a:buNone/>
            </a:pPr>
            <a:r>
              <a:rPr lang="cs-CZ" dirty="0" smtClean="0"/>
              <a:t>Poltava</a:t>
            </a:r>
          </a:p>
          <a:p>
            <a:pPr marL="0" indent="0">
              <a:buNone/>
            </a:pPr>
            <a:r>
              <a:rPr lang="cs-CZ" dirty="0" smtClean="0"/>
              <a:t>Záporoží</a:t>
            </a:r>
          </a:p>
          <a:p>
            <a:pPr marL="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552682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Map of Ukra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622300"/>
            <a:ext cx="10858500" cy="815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9144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Pobaltí (od 1939 okupace v rámci paktu Molotov-Ribbentrop)/1990 nezávislost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28144" y="1825625"/>
            <a:ext cx="773571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6938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Významná ruská města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14875"/>
          </a:xfrm>
        </p:spPr>
        <p:txBody>
          <a:bodyPr>
            <a:normAutofit fontScale="62500" lnSpcReduction="20000"/>
          </a:bodyPr>
          <a:lstStyle/>
          <a:p>
            <a:r>
              <a:rPr lang="cs-CZ" dirty="0" smtClean="0"/>
              <a:t>Moskva</a:t>
            </a:r>
          </a:p>
          <a:p>
            <a:r>
              <a:rPr lang="cs-CZ" dirty="0" smtClean="0"/>
              <a:t>Petrohrad (Leningrad)</a:t>
            </a:r>
          </a:p>
          <a:p>
            <a:r>
              <a:rPr lang="cs-CZ" dirty="0" smtClean="0"/>
              <a:t>Novosibirsk</a:t>
            </a:r>
          </a:p>
          <a:p>
            <a:r>
              <a:rPr lang="cs-CZ" dirty="0" err="1" smtClean="0"/>
              <a:t>Jekatěrinburg</a:t>
            </a:r>
            <a:r>
              <a:rPr lang="cs-CZ" dirty="0" smtClean="0"/>
              <a:t> (Sverdlovsk)</a:t>
            </a:r>
          </a:p>
          <a:p>
            <a:r>
              <a:rPr lang="cs-CZ" dirty="0" err="1" smtClean="0"/>
              <a:t>Nižnij</a:t>
            </a:r>
            <a:r>
              <a:rPr lang="cs-CZ" dirty="0" smtClean="0"/>
              <a:t> Novgorod (Gorkij)</a:t>
            </a:r>
          </a:p>
          <a:p>
            <a:r>
              <a:rPr lang="cs-CZ" dirty="0" smtClean="0"/>
              <a:t>Samara (Kujbyšev)</a:t>
            </a:r>
          </a:p>
          <a:p>
            <a:r>
              <a:rPr lang="cs-CZ" dirty="0" smtClean="0"/>
              <a:t>Omsk</a:t>
            </a:r>
          </a:p>
          <a:p>
            <a:r>
              <a:rPr lang="cs-CZ" dirty="0" smtClean="0"/>
              <a:t>Kazaň</a:t>
            </a:r>
          </a:p>
          <a:p>
            <a:r>
              <a:rPr lang="cs-CZ" dirty="0" smtClean="0"/>
              <a:t>Čeljabinsk</a:t>
            </a:r>
            <a:endParaRPr lang="cs-CZ" dirty="0"/>
          </a:p>
          <a:p>
            <a:r>
              <a:rPr lang="cs-CZ" dirty="0" smtClean="0"/>
              <a:t>Rostov na Donu</a:t>
            </a:r>
          </a:p>
          <a:p>
            <a:r>
              <a:rPr lang="cs-CZ" dirty="0" smtClean="0"/>
              <a:t>Ufa</a:t>
            </a:r>
          </a:p>
          <a:p>
            <a:r>
              <a:rPr lang="cs-CZ" dirty="0" smtClean="0"/>
              <a:t>Perm</a:t>
            </a:r>
          </a:p>
          <a:p>
            <a:r>
              <a:rPr lang="cs-CZ" dirty="0" smtClean="0"/>
              <a:t>Volgograd (Stalingrad)</a:t>
            </a:r>
          </a:p>
          <a:p>
            <a:r>
              <a:rPr lang="cs-CZ" dirty="0" smtClean="0"/>
              <a:t>Vladivostok</a:t>
            </a:r>
          </a:p>
        </p:txBody>
      </p:sp>
    </p:spTree>
    <p:extLst>
      <p:ext uri="{BB962C8B-B14F-4D97-AF65-F5344CB8AC3E}">
        <p14:creationId xmlns:p14="http://schemas.microsoft.com/office/powerpoint/2010/main" val="4288641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645900" cy="6847790"/>
          </a:xfrm>
        </p:spPr>
      </p:pic>
    </p:spTree>
    <p:extLst>
      <p:ext uri="{BB962C8B-B14F-4D97-AF65-F5344CB8AC3E}">
        <p14:creationId xmlns:p14="http://schemas.microsoft.com/office/powerpoint/2010/main" val="1829869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886200" cy="4079875"/>
          </a:xfrm>
        </p:spPr>
        <p:txBody>
          <a:bodyPr>
            <a:normAutofit/>
          </a:bodyPr>
          <a:lstStyle/>
          <a:p>
            <a:r>
              <a:rPr lang="cs-CZ" dirty="0" smtClean="0"/>
              <a:t>Besarábie 1812</a:t>
            </a:r>
            <a:br>
              <a:rPr lang="cs-CZ" dirty="0" smtClean="0"/>
            </a:br>
            <a:r>
              <a:rPr lang="cs-CZ" dirty="0" smtClean="0"/>
              <a:t>1815</a:t>
            </a:r>
            <a:br>
              <a:rPr lang="cs-CZ" dirty="0" smtClean="0"/>
            </a:br>
            <a:r>
              <a:rPr lang="cs-CZ" dirty="0" smtClean="0"/>
              <a:t>výsledek Napoleonských válek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800" y="148753"/>
            <a:ext cx="6618056" cy="6294910"/>
          </a:xfrm>
        </p:spPr>
      </p:pic>
    </p:spTree>
    <p:extLst>
      <p:ext uri="{BB962C8B-B14F-4D97-AF65-F5344CB8AC3E}">
        <p14:creationId xmlns:p14="http://schemas.microsoft.com/office/powerpoint/2010/main" val="195213314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1831</TotalTime>
  <Words>155</Words>
  <Application>Microsoft Office PowerPoint</Application>
  <PresentationFormat>Širokoúhlá obrazovka</PresentationFormat>
  <Paragraphs>49</Paragraphs>
  <Slides>20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Motiv Office</vt:lpstr>
      <vt:lpstr>SSSR – jednotlivé republiky</vt:lpstr>
      <vt:lpstr>Krym (1954 administrativně přesunuto ukrajinské SSR)</vt:lpstr>
      <vt:lpstr>Prezentace aplikace PowerPoint</vt:lpstr>
      <vt:lpstr>Ukrajina</vt:lpstr>
      <vt:lpstr>Prezentace aplikace PowerPoint</vt:lpstr>
      <vt:lpstr>Pobaltí (od 1939 okupace v rámci paktu Molotov-Ribbentrop)/1990 nezávislost</vt:lpstr>
      <vt:lpstr>Významná ruská města</vt:lpstr>
      <vt:lpstr>Prezentace aplikace PowerPoint</vt:lpstr>
      <vt:lpstr>Besarábie 1812 1815 výsledek Napoleonských válek</vt:lpstr>
      <vt:lpstr>Po Napoleonských válkách</vt:lpstr>
      <vt:lpstr>Prodej Aljašky 1867</vt:lpstr>
      <vt:lpstr>Krymská válka/ Valašsko/ Moldavsko</vt:lpstr>
      <vt:lpstr>1873 Chivský chanát, 1876 Buchara</vt:lpstr>
      <vt:lpstr>Berlínský kongres</vt:lpstr>
      <vt:lpstr>Curzonova linie</vt:lpstr>
      <vt:lpstr>Podkarpatská Rus 1945</vt:lpstr>
      <vt:lpstr>1945 Sachalin</vt:lpstr>
      <vt:lpstr>1946 anexe Kurilských ostrovů</vt:lpstr>
      <vt:lpstr>Bělomořsko-baltský kanál</vt:lpstr>
      <vt:lpstr>Transsibiřská magistrála, BAM</vt:lpstr>
    </vt:vector>
  </TitlesOfParts>
  <Company>Správa státních hmotných rezerv ČR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Jasenčáková Miroslava</dc:creator>
  <cp:lastModifiedBy>Jasenčáková Miroslava</cp:lastModifiedBy>
  <cp:revision>12</cp:revision>
  <dcterms:created xsi:type="dcterms:W3CDTF">2019-01-09T10:57:10Z</dcterms:created>
  <dcterms:modified xsi:type="dcterms:W3CDTF">2019-01-10T17:28:49Z</dcterms:modified>
</cp:coreProperties>
</file>