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BEF57-17DD-443C-AE39-81760A180D8B}" v="32" dt="2021-01-03T12:09:54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04E9-4670-4EB5-873D-1BBF82D222B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2C9B-86EB-4D46-8DAD-F8D9AA43C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36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2C9B-86EB-4D46-8DAD-F8D9AA43CB5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41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2C9B-86EB-4D46-8DAD-F8D9AA43CB5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49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2C9B-86EB-4D46-8DAD-F8D9AA43CB5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80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2C9B-86EB-4D46-8DAD-F8D9AA43CB5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04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2C9B-86EB-4D46-8DAD-F8D9AA43CB5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94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0C25D-9FC2-4FB0-9AD9-72D718C75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FB1C74-2DCE-4879-A9D2-E146F223F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377B2B-9F3B-477E-A51F-1DA5D783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01F704-9DD1-4B87-A8F0-C08256D4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F8B62E-A619-45A2-8EC6-04F11B50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9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B4359-6B61-45F7-BAB6-CDCB73CE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01397A-734B-42F3-878E-C00F8DE82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F83BCA-5463-448B-A774-57F31B9D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8FFB0-4582-4042-8D19-F13F0A12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B78D1-4E8C-48E3-85D4-4E4CA2EC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0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E6E705-05D0-4998-9011-15664D6DC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5D683F-15B7-47CF-B5D2-7177A2819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ED004E-4927-4340-B254-3128031F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9F30E9-F3CA-4AC0-AC1A-9FF759DD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B84A68-E1F1-4C00-9A48-A08EBFA5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8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D2E9F-0D0C-47D6-8B42-D8F68C6A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B5ADF-7538-4F4B-96DC-87C3B5C35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51ACCC-1D6F-4D7C-A20F-2E53B60B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4DB24C-B075-4985-B30B-CDB5A67F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9E141-3F4B-43B6-B397-BF379C88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7D2BA-2167-40B2-AE9E-CF5E48DF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65FF20-3238-4A95-8F54-9554327D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C69815-BAF7-48B6-A688-6DF1EAFF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E6EE1E-DCB0-4232-8484-D1F21300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A769ED-C12F-467A-BBF5-89E0386D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7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2ABB4-503D-4DDC-9FB6-00254D7E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A0D5F-0D4C-49B3-95EB-12335D692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A81AFD-FC79-4276-98D8-489159329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29D50C-EB19-4CB3-B1E6-8CD5AF50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EBB12-6B68-4D93-B4EE-566E2110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547631-A7E7-4D55-91C0-FD0F069F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36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D6321-7FEC-4F3E-A4BC-44DCEB19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BFF202-082D-44FC-AF96-9FFDD41A9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AD26BA-DEF7-4C52-8F95-9A63F108A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DB7474-D9AD-4C7F-9D5E-0620F6641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6189E0-541E-4F66-ABD7-34344EAAB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F74391-A06E-4674-8938-64C7EA91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2F59BC-55C8-4578-919C-217B83F0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5531C2-060C-4E36-AD74-D36D6422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FCB03-E797-4BA2-AFA8-07336E17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3DFE87-6A40-4BFF-AF31-9EC953E5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E6F9B1-2BF0-4A42-9EA4-E15C7CAF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B876A5-B97E-4A4F-A6F7-7EC0E1CB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80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2EA765-9AE2-4A75-9177-CEC21FDB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99F7FA-DE72-44D1-A51F-7A452A99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00239F-9111-4FCD-8237-D87462E0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1E937-D76A-46CF-8AD3-9976AC18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47520-F83D-4A5C-A58C-8E26B365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066720-3E54-4B23-A55A-CAB4ECBC0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4B340A-58C0-4444-932C-2C476302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8BA5BD-51D5-45FA-80B0-8B2A5720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A2DE4E-C6B7-4C4A-9749-D1BB5153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0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2A478-AF11-465D-A50F-E3A3BD17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7EDE884-22EF-41A6-9089-87B7BF2F4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9A22E8-E2BA-4DE6-B415-F9D028F2D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6FCA37-1EED-4807-909C-9AF46BB3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7774ED-DBC3-430D-97A9-13D3A870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FA1762-A3D2-4F62-BC20-3714DC0B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85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5683C5-D320-492E-B0CA-F218DECC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757651-AECC-4F8E-AC5C-111DC00F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BC058-A4F0-476D-9522-8F5DF96F2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A49D-FE90-4A6D-9752-9ABC55D62FEC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248D5-3C1F-4C6D-9DD3-5F62616C9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CC360A-7741-4E13-AE59-4D1E30B8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54AD-4299-49C9-A11A-EE5CCCD09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6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3E6DA3-9416-49B1-8C13-53DA7E57D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5400">
                <a:solidFill>
                  <a:schemeClr val="tx1">
                    <a:lumMod val="85000"/>
                    <a:lumOff val="15000"/>
                  </a:schemeClr>
                </a:solidFill>
              </a:rPr>
              <a:t>SVAZ INVALIDŮ DO ROKU 1990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BE4638-FA97-4E37-9E12-20A28C2D5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cs-CZ" sz="2000">
                <a:solidFill>
                  <a:schemeClr val="accent1"/>
                </a:solidFill>
              </a:rPr>
              <a:t>Mirka Neubauerová</a:t>
            </a:r>
          </a:p>
        </p:txBody>
      </p:sp>
      <p:cxnSp>
        <p:nvCxnSpPr>
          <p:cNvPr id="3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5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1CC9BA-66B2-4968-BF97-144CB0C2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cs-CZ" sz="3400"/>
              <a:t>Pražské jaro a vzdor proti sovětské okupaci</a:t>
            </a:r>
            <a:br>
              <a:rPr lang="cs-CZ" sz="3400"/>
            </a:br>
            <a:r>
              <a:rPr lang="cs-CZ" sz="3400"/>
              <a:t>leden 1968 - 1969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73D18-5556-4319-93C3-ADFB6049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20. dubna 1968 </a:t>
            </a:r>
            <a:r>
              <a:rPr lang="cs-CZ" sz="2000" dirty="0"/>
              <a:t>zasedá Ústřední sekce sluchově postižených --) požadují proměnu SI na federativní organizaci sdružující jednotlivé svazy, které by si volily své výbory</a:t>
            </a:r>
          </a:p>
          <a:p>
            <a:r>
              <a:rPr lang="cs-CZ" sz="2000" dirty="0"/>
              <a:t>Červen 1968 – velkolepé oslavy 100 let od založení Podpůrného spolku </a:t>
            </a:r>
            <a:r>
              <a:rPr lang="cs-CZ" sz="2000" dirty="0" err="1"/>
              <a:t>hluchoněmýc</a:t>
            </a:r>
            <a:r>
              <a:rPr lang="cs-CZ" sz="2000" dirty="0"/>
              <a:t> </a:t>
            </a:r>
          </a:p>
          <a:p>
            <a:r>
              <a:rPr lang="cs-CZ" sz="2000" b="1" dirty="0"/>
              <a:t>21. srpna 1968 </a:t>
            </a:r>
            <a:r>
              <a:rPr lang="cs-CZ" sz="2000" dirty="0"/>
              <a:t>– vpád vojsk Varšavské smlouvy do Československa</a:t>
            </a:r>
          </a:p>
          <a:p>
            <a:r>
              <a:rPr lang="cs-CZ" sz="2000" b="1" dirty="0"/>
              <a:t>Listopad 1968 </a:t>
            </a:r>
            <a:r>
              <a:rPr lang="cs-CZ" sz="2000" dirty="0"/>
              <a:t>– mimořádné sjezdy na jaře 1969</a:t>
            </a:r>
            <a:endParaRPr lang="cs-CZ" sz="2000" b="1" dirty="0"/>
          </a:p>
          <a:p>
            <a:r>
              <a:rPr lang="cs-CZ" sz="2000" b="1" dirty="0"/>
              <a:t>Jaro 1969 </a:t>
            </a:r>
            <a:r>
              <a:rPr lang="cs-CZ" sz="2000" dirty="0"/>
              <a:t>– ustanovení jednotlivých svazů sluchově postižených</a:t>
            </a:r>
          </a:p>
          <a:p>
            <a:r>
              <a:rPr lang="cs-CZ" sz="2000" b="1" dirty="0"/>
              <a:t>Červenec 1969 </a:t>
            </a:r>
            <a:r>
              <a:rPr lang="cs-CZ" sz="2000" dirty="0"/>
              <a:t>– vytvořena střechová organizace </a:t>
            </a:r>
            <a:r>
              <a:rPr lang="cs-CZ" sz="2000" b="1" dirty="0"/>
              <a:t>Federace československých invalidů</a:t>
            </a:r>
          </a:p>
        </p:txBody>
      </p:sp>
    </p:spTree>
    <p:extLst>
      <p:ext uri="{BB962C8B-B14F-4D97-AF65-F5344CB8AC3E}">
        <p14:creationId xmlns:p14="http://schemas.microsoft.com/office/powerpoint/2010/main" val="105903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2E24B5A8-B2F1-4DC0-B421-E1DC2BB68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68410-6304-48B1-A821-DE644498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405751"/>
            <a:ext cx="6125968" cy="1912749"/>
          </a:xfrm>
        </p:spPr>
        <p:txBody>
          <a:bodyPr anchor="b">
            <a:normAutofit/>
          </a:bodyPr>
          <a:lstStyle/>
          <a:p>
            <a:r>
              <a:rPr lang="cs-CZ" dirty="0"/>
              <a:t>70. Léta – opožděná normalizace v 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1F5ED-8F98-4496-917B-22CC4C2A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625464"/>
            <a:ext cx="6125969" cy="3177426"/>
          </a:xfrm>
        </p:spPr>
        <p:txBody>
          <a:bodyPr>
            <a:normAutofit/>
          </a:bodyPr>
          <a:lstStyle/>
          <a:p>
            <a:r>
              <a:rPr lang="cs-CZ" sz="1700" dirty="0"/>
              <a:t>Ministerstvo vnitra neschvaluje stanovy samostatných svazů</a:t>
            </a:r>
          </a:p>
          <a:p>
            <a:r>
              <a:rPr lang="cs-CZ" sz="1700" dirty="0"/>
              <a:t>23. ledna 1970 – schváleny stanovy Českého sdružení svazu invalidů</a:t>
            </a:r>
          </a:p>
          <a:p>
            <a:r>
              <a:rPr lang="cs-CZ" sz="1700" dirty="0"/>
              <a:t>Nová předsedkyně Českého svazu sluchově postižených – Milada Smutná</a:t>
            </a:r>
          </a:p>
          <a:p>
            <a:r>
              <a:rPr lang="cs-CZ" sz="1700" dirty="0"/>
              <a:t>Vedoucí tajemník za sluchově postižené – Jaroslav Paur</a:t>
            </a:r>
          </a:p>
          <a:p>
            <a:r>
              <a:rPr lang="cs-CZ" sz="1700" dirty="0"/>
              <a:t>1974 – na přímí příkaz ÚV KSČ jsou jednotlivé svazy zrušeny</a:t>
            </a:r>
          </a:p>
          <a:p>
            <a:r>
              <a:rPr lang="cs-CZ" sz="1700" dirty="0"/>
              <a:t>Výhody pro členy SI – rekreace, kompenzační pomůcky</a:t>
            </a:r>
          </a:p>
          <a:p>
            <a:r>
              <a:rPr lang="cs-CZ" sz="1700" dirty="0"/>
              <a:t>1979 – ČSTV začíná vysílat pořad pro neslyšící OZVĚNY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D97E96-D74B-4E38-8691-9BBCAD1D9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6" r="1" b="41857"/>
          <a:stretch/>
        </p:blipFill>
        <p:spPr>
          <a:xfrm>
            <a:off x="7751004" y="340091"/>
            <a:ext cx="3726211" cy="3016556"/>
          </a:xfrm>
          <a:custGeom>
            <a:avLst/>
            <a:gdLst/>
            <a:ahLst/>
            <a:cxnLst/>
            <a:rect l="l" t="t" r="r" b="b"/>
            <a:pathLst>
              <a:path w="5008963" h="4055009">
                <a:moveTo>
                  <a:pt x="4260" y="2364194"/>
                </a:moveTo>
                <a:lnTo>
                  <a:pt x="6339" y="2376109"/>
                </a:lnTo>
                <a:cubicBezTo>
                  <a:pt x="8263" y="2386693"/>
                  <a:pt x="10534" y="2398797"/>
                  <a:pt x="13016" y="2411650"/>
                </a:cubicBezTo>
                <a:lnTo>
                  <a:pt x="16544" y="2429412"/>
                </a:lnTo>
                <a:lnTo>
                  <a:pt x="15029" y="2430148"/>
                </a:lnTo>
                <a:cubicBezTo>
                  <a:pt x="7176" y="2425568"/>
                  <a:pt x="3382" y="2403865"/>
                  <a:pt x="3537" y="2374995"/>
                </a:cubicBezTo>
                <a:close/>
                <a:moveTo>
                  <a:pt x="1" y="2337056"/>
                </a:moveTo>
                <a:cubicBezTo>
                  <a:pt x="-2" y="2335024"/>
                  <a:pt x="574" y="2335993"/>
                  <a:pt x="1595" y="2339216"/>
                </a:cubicBezTo>
                <a:lnTo>
                  <a:pt x="5078" y="2352002"/>
                </a:lnTo>
                <a:lnTo>
                  <a:pt x="4260" y="2364194"/>
                </a:lnTo>
                <a:lnTo>
                  <a:pt x="1733" y="2349698"/>
                </a:lnTo>
                <a:cubicBezTo>
                  <a:pt x="632" y="2342932"/>
                  <a:pt x="11" y="2338459"/>
                  <a:pt x="1" y="2337056"/>
                </a:cubicBezTo>
                <a:close/>
                <a:moveTo>
                  <a:pt x="4169659" y="1042396"/>
                </a:moveTo>
                <a:cubicBezTo>
                  <a:pt x="4159915" y="1050998"/>
                  <a:pt x="4150173" y="1059602"/>
                  <a:pt x="4140431" y="1068204"/>
                </a:cubicBezTo>
                <a:cubicBezTo>
                  <a:pt x="4146280" y="1065938"/>
                  <a:pt x="4152666" y="1063654"/>
                  <a:pt x="4158783" y="1061380"/>
                </a:cubicBezTo>
                <a:cubicBezTo>
                  <a:pt x="4163391" y="1056201"/>
                  <a:pt x="4168307" y="1051307"/>
                  <a:pt x="4172866" y="1045834"/>
                </a:cubicBezTo>
                <a:cubicBezTo>
                  <a:pt x="4171887" y="1044684"/>
                  <a:pt x="4170639" y="1043546"/>
                  <a:pt x="4169659" y="1042396"/>
                </a:cubicBezTo>
                <a:close/>
                <a:moveTo>
                  <a:pt x="3910544" y="636501"/>
                </a:moveTo>
                <a:cubicBezTo>
                  <a:pt x="3852087" y="688117"/>
                  <a:pt x="3793675" y="740025"/>
                  <a:pt x="3735217" y="791641"/>
                </a:cubicBezTo>
                <a:cubicBezTo>
                  <a:pt x="3736467" y="792782"/>
                  <a:pt x="3737447" y="793931"/>
                  <a:pt x="3738694" y="795071"/>
                </a:cubicBezTo>
                <a:cubicBezTo>
                  <a:pt x="3804727" y="750884"/>
                  <a:pt x="3866037" y="702128"/>
                  <a:pt x="3910544" y="636501"/>
                </a:cubicBezTo>
                <a:close/>
                <a:moveTo>
                  <a:pt x="4241368" y="227"/>
                </a:moveTo>
                <a:cubicBezTo>
                  <a:pt x="4243807" y="-335"/>
                  <a:pt x="4246349" y="22"/>
                  <a:pt x="4248912" y="2744"/>
                </a:cubicBezTo>
                <a:cubicBezTo>
                  <a:pt x="4253368" y="7322"/>
                  <a:pt x="4250995" y="13017"/>
                  <a:pt x="4248935" y="17224"/>
                </a:cubicBezTo>
                <a:cubicBezTo>
                  <a:pt x="4245220" y="24737"/>
                  <a:pt x="4241995" y="31937"/>
                  <a:pt x="4241447" y="40821"/>
                </a:cubicBezTo>
                <a:cubicBezTo>
                  <a:pt x="4240991" y="46747"/>
                  <a:pt x="4240623" y="53262"/>
                  <a:pt x="4245038" y="57545"/>
                </a:cubicBezTo>
                <a:cubicBezTo>
                  <a:pt x="4263399" y="75841"/>
                  <a:pt x="4253477" y="85041"/>
                  <a:pt x="4241589" y="95488"/>
                </a:cubicBezTo>
                <a:cubicBezTo>
                  <a:pt x="4225142" y="109637"/>
                  <a:pt x="4220917" y="129873"/>
                  <a:pt x="4228781" y="153546"/>
                </a:cubicBezTo>
                <a:cubicBezTo>
                  <a:pt x="4231847" y="163195"/>
                  <a:pt x="4231659" y="169112"/>
                  <a:pt x="4220634" y="169188"/>
                </a:cubicBezTo>
                <a:cubicBezTo>
                  <a:pt x="4216350" y="169332"/>
                  <a:pt x="4215765" y="172603"/>
                  <a:pt x="4214688" y="176184"/>
                </a:cubicBezTo>
                <a:cubicBezTo>
                  <a:pt x="4192917" y="260550"/>
                  <a:pt x="4154331" y="335138"/>
                  <a:pt x="4106293" y="404134"/>
                </a:cubicBezTo>
                <a:cubicBezTo>
                  <a:pt x="4067333" y="460118"/>
                  <a:pt x="4022759" y="510969"/>
                  <a:pt x="3976090" y="560416"/>
                </a:cubicBezTo>
                <a:cubicBezTo>
                  <a:pt x="3974703" y="561939"/>
                  <a:pt x="3973361" y="563757"/>
                  <a:pt x="3973001" y="566724"/>
                </a:cubicBezTo>
                <a:cubicBezTo>
                  <a:pt x="3997557" y="559988"/>
                  <a:pt x="4017706" y="547193"/>
                  <a:pt x="4036832" y="532955"/>
                </a:cubicBezTo>
                <a:cubicBezTo>
                  <a:pt x="4087679" y="495192"/>
                  <a:pt x="4128099" y="447137"/>
                  <a:pt x="4169187" y="399948"/>
                </a:cubicBezTo>
                <a:cubicBezTo>
                  <a:pt x="4194181" y="371032"/>
                  <a:pt x="4220107" y="342972"/>
                  <a:pt x="4248533" y="317192"/>
                </a:cubicBezTo>
                <a:cubicBezTo>
                  <a:pt x="4253271" y="312894"/>
                  <a:pt x="4256225" y="307475"/>
                  <a:pt x="4259179" y="302057"/>
                </a:cubicBezTo>
                <a:cubicBezTo>
                  <a:pt x="4260879" y="299044"/>
                  <a:pt x="4263159" y="296308"/>
                  <a:pt x="4267621" y="297340"/>
                </a:cubicBezTo>
                <a:cubicBezTo>
                  <a:pt x="4273199" y="298630"/>
                  <a:pt x="4274397" y="303023"/>
                  <a:pt x="4275596" y="307415"/>
                </a:cubicBezTo>
                <a:cubicBezTo>
                  <a:pt x="4279323" y="321474"/>
                  <a:pt x="4277741" y="334235"/>
                  <a:pt x="4272859" y="346516"/>
                </a:cubicBezTo>
                <a:cubicBezTo>
                  <a:pt x="4260092" y="377975"/>
                  <a:pt x="4237963" y="402657"/>
                  <a:pt x="4214851" y="426191"/>
                </a:cubicBezTo>
                <a:cubicBezTo>
                  <a:pt x="4184949" y="456454"/>
                  <a:pt x="4156291" y="487857"/>
                  <a:pt x="4131023" y="522101"/>
                </a:cubicBezTo>
                <a:cubicBezTo>
                  <a:pt x="4129233" y="524526"/>
                  <a:pt x="4125438" y="526132"/>
                  <a:pt x="4127793" y="532849"/>
                </a:cubicBezTo>
                <a:cubicBezTo>
                  <a:pt x="4144465" y="516625"/>
                  <a:pt x="4160110" y="500731"/>
                  <a:pt x="4176111" y="485417"/>
                </a:cubicBezTo>
                <a:cubicBezTo>
                  <a:pt x="4191845" y="470110"/>
                  <a:pt x="4207847" y="454796"/>
                  <a:pt x="4223625" y="439785"/>
                </a:cubicBezTo>
                <a:cubicBezTo>
                  <a:pt x="4227379" y="436112"/>
                  <a:pt x="4231180" y="430960"/>
                  <a:pt x="4238003" y="435163"/>
                </a:cubicBezTo>
                <a:cubicBezTo>
                  <a:pt x="4245093" y="439357"/>
                  <a:pt x="4245396" y="446735"/>
                  <a:pt x="4244671" y="452670"/>
                </a:cubicBezTo>
                <a:cubicBezTo>
                  <a:pt x="4242191" y="470190"/>
                  <a:pt x="4235650" y="485776"/>
                  <a:pt x="4225900" y="499698"/>
                </a:cubicBezTo>
                <a:cubicBezTo>
                  <a:pt x="4192447" y="545745"/>
                  <a:pt x="4151905" y="585821"/>
                  <a:pt x="4115062" y="629026"/>
                </a:cubicBezTo>
                <a:cubicBezTo>
                  <a:pt x="4095167" y="652452"/>
                  <a:pt x="4077366" y="677283"/>
                  <a:pt x="4060768" y="702961"/>
                </a:cubicBezTo>
                <a:cubicBezTo>
                  <a:pt x="4057055" y="708701"/>
                  <a:pt x="4058119" y="713984"/>
                  <a:pt x="4060431" y="720409"/>
                </a:cubicBezTo>
                <a:cubicBezTo>
                  <a:pt x="4069719" y="746397"/>
                  <a:pt x="4062743" y="755499"/>
                  <a:pt x="4035212" y="751401"/>
                </a:cubicBezTo>
                <a:cubicBezTo>
                  <a:pt x="4026688" y="750210"/>
                  <a:pt x="4021285" y="751870"/>
                  <a:pt x="4017125" y="758215"/>
                </a:cubicBezTo>
                <a:cubicBezTo>
                  <a:pt x="3967019" y="836737"/>
                  <a:pt x="3903854" y="903582"/>
                  <a:pt x="3832932" y="963597"/>
                </a:cubicBezTo>
                <a:cubicBezTo>
                  <a:pt x="3804017" y="987916"/>
                  <a:pt x="3773855" y="1011096"/>
                  <a:pt x="3742937" y="1032823"/>
                </a:cubicBezTo>
                <a:cubicBezTo>
                  <a:pt x="3743159" y="1034292"/>
                  <a:pt x="3743424" y="1036057"/>
                  <a:pt x="3743644" y="1037528"/>
                </a:cubicBezTo>
                <a:cubicBezTo>
                  <a:pt x="3744223" y="1039576"/>
                  <a:pt x="3744667" y="1040744"/>
                  <a:pt x="3745199" y="1042499"/>
                </a:cubicBezTo>
                <a:cubicBezTo>
                  <a:pt x="3788365" y="1009130"/>
                  <a:pt x="3830861" y="974896"/>
                  <a:pt x="3872023" y="938935"/>
                </a:cubicBezTo>
                <a:cubicBezTo>
                  <a:pt x="3983615" y="841498"/>
                  <a:pt x="4088569" y="737488"/>
                  <a:pt x="4195750" y="635767"/>
                </a:cubicBezTo>
                <a:cubicBezTo>
                  <a:pt x="4231774" y="601456"/>
                  <a:pt x="4257859" y="558318"/>
                  <a:pt x="4289249" y="520026"/>
                </a:cubicBezTo>
                <a:cubicBezTo>
                  <a:pt x="4310175" y="494498"/>
                  <a:pt x="4329854" y="467830"/>
                  <a:pt x="4355459" y="446578"/>
                </a:cubicBezTo>
                <a:cubicBezTo>
                  <a:pt x="4366007" y="437947"/>
                  <a:pt x="4377219" y="430181"/>
                  <a:pt x="4393331" y="431708"/>
                </a:cubicBezTo>
                <a:cubicBezTo>
                  <a:pt x="4399623" y="432382"/>
                  <a:pt x="4406851" y="433912"/>
                  <a:pt x="4410143" y="441485"/>
                </a:cubicBezTo>
                <a:cubicBezTo>
                  <a:pt x="4413167" y="449066"/>
                  <a:pt x="4408073" y="452785"/>
                  <a:pt x="4403471" y="456190"/>
                </a:cubicBezTo>
                <a:cubicBezTo>
                  <a:pt x="4402263" y="457118"/>
                  <a:pt x="4401102" y="458339"/>
                  <a:pt x="4399763" y="458385"/>
                </a:cubicBezTo>
                <a:cubicBezTo>
                  <a:pt x="4374585" y="461004"/>
                  <a:pt x="4372053" y="483550"/>
                  <a:pt x="4362431" y="500127"/>
                </a:cubicBezTo>
                <a:cubicBezTo>
                  <a:pt x="4359433" y="505253"/>
                  <a:pt x="4359919" y="510260"/>
                  <a:pt x="4364819" y="516005"/>
                </a:cubicBezTo>
                <a:cubicBezTo>
                  <a:pt x="4373640" y="526345"/>
                  <a:pt x="4369259" y="531222"/>
                  <a:pt x="4360060" y="534487"/>
                </a:cubicBezTo>
                <a:cubicBezTo>
                  <a:pt x="4350861" y="537752"/>
                  <a:pt x="4340549" y="538985"/>
                  <a:pt x="4331121" y="546101"/>
                </a:cubicBezTo>
                <a:cubicBezTo>
                  <a:pt x="4348564" y="551127"/>
                  <a:pt x="4359197" y="544860"/>
                  <a:pt x="4368805" y="537148"/>
                </a:cubicBezTo>
                <a:cubicBezTo>
                  <a:pt x="4390475" y="520165"/>
                  <a:pt x="4402429" y="495825"/>
                  <a:pt x="4413491" y="470925"/>
                </a:cubicBezTo>
                <a:cubicBezTo>
                  <a:pt x="4415729" y="466120"/>
                  <a:pt x="4417345" y="460748"/>
                  <a:pt x="4420787" y="456790"/>
                </a:cubicBezTo>
                <a:cubicBezTo>
                  <a:pt x="4427137" y="448892"/>
                  <a:pt x="4435039" y="447740"/>
                  <a:pt x="4445559" y="456842"/>
                </a:cubicBezTo>
                <a:cubicBezTo>
                  <a:pt x="4459466" y="468787"/>
                  <a:pt x="4463618" y="467759"/>
                  <a:pt x="4465249" y="451747"/>
                </a:cubicBezTo>
                <a:cubicBezTo>
                  <a:pt x="4467379" y="430103"/>
                  <a:pt x="4477177" y="414701"/>
                  <a:pt x="4496605" y="406068"/>
                </a:cubicBezTo>
                <a:cubicBezTo>
                  <a:pt x="4500624" y="404158"/>
                  <a:pt x="4504824" y="401653"/>
                  <a:pt x="4509951" y="405322"/>
                </a:cubicBezTo>
                <a:cubicBezTo>
                  <a:pt x="4515434" y="409571"/>
                  <a:pt x="4512883" y="414089"/>
                  <a:pt x="4511627" y="418269"/>
                </a:cubicBezTo>
                <a:cubicBezTo>
                  <a:pt x="4509922" y="424829"/>
                  <a:pt x="4507681" y="431406"/>
                  <a:pt x="4506287" y="438249"/>
                </a:cubicBezTo>
                <a:cubicBezTo>
                  <a:pt x="4503637" y="449273"/>
                  <a:pt x="4504557" y="460767"/>
                  <a:pt x="4514183" y="471081"/>
                </a:cubicBezTo>
                <a:cubicBezTo>
                  <a:pt x="4521225" y="478528"/>
                  <a:pt x="4521439" y="483544"/>
                  <a:pt x="4514468" y="489099"/>
                </a:cubicBezTo>
                <a:cubicBezTo>
                  <a:pt x="4492037" y="506402"/>
                  <a:pt x="4479461" y="528399"/>
                  <a:pt x="4493071" y="561631"/>
                </a:cubicBezTo>
                <a:cubicBezTo>
                  <a:pt x="4495117" y="566290"/>
                  <a:pt x="4494217" y="571049"/>
                  <a:pt x="4489084" y="570926"/>
                </a:cubicBezTo>
                <a:cubicBezTo>
                  <a:pt x="4477703" y="570423"/>
                  <a:pt x="4476979" y="578131"/>
                  <a:pt x="4474957" y="586178"/>
                </a:cubicBezTo>
                <a:cubicBezTo>
                  <a:pt x="4455071" y="663388"/>
                  <a:pt x="4419799" y="731363"/>
                  <a:pt x="4376945" y="795455"/>
                </a:cubicBezTo>
                <a:cubicBezTo>
                  <a:pt x="4334537" y="858942"/>
                  <a:pt x="4284731" y="916176"/>
                  <a:pt x="4230823" y="971186"/>
                </a:cubicBezTo>
                <a:cubicBezTo>
                  <a:pt x="4247966" y="968835"/>
                  <a:pt x="4268827" y="957199"/>
                  <a:pt x="4288617" y="943826"/>
                </a:cubicBezTo>
                <a:cubicBezTo>
                  <a:pt x="4340847" y="908082"/>
                  <a:pt x="4381088" y="860626"/>
                  <a:pt x="4422264" y="814026"/>
                </a:cubicBezTo>
                <a:cubicBezTo>
                  <a:pt x="4451011" y="781437"/>
                  <a:pt x="4478823" y="747994"/>
                  <a:pt x="4512251" y="719680"/>
                </a:cubicBezTo>
                <a:cubicBezTo>
                  <a:pt x="4516092" y="716596"/>
                  <a:pt x="4518465" y="712675"/>
                  <a:pt x="4520168" y="707889"/>
                </a:cubicBezTo>
                <a:cubicBezTo>
                  <a:pt x="4521691" y="703700"/>
                  <a:pt x="4524331" y="699769"/>
                  <a:pt x="4530220" y="701344"/>
                </a:cubicBezTo>
                <a:cubicBezTo>
                  <a:pt x="4536153" y="703212"/>
                  <a:pt x="4537485" y="708487"/>
                  <a:pt x="4538191" y="713191"/>
                </a:cubicBezTo>
                <a:cubicBezTo>
                  <a:pt x="4540040" y="730862"/>
                  <a:pt x="4537873" y="746892"/>
                  <a:pt x="4530086" y="761339"/>
                </a:cubicBezTo>
                <a:cubicBezTo>
                  <a:pt x="4515047" y="790216"/>
                  <a:pt x="4492651" y="813134"/>
                  <a:pt x="4470255" y="836052"/>
                </a:cubicBezTo>
                <a:cubicBezTo>
                  <a:pt x="4439189" y="867536"/>
                  <a:pt x="4411198" y="901576"/>
                  <a:pt x="4386996" y="939332"/>
                </a:cubicBezTo>
                <a:cubicBezTo>
                  <a:pt x="4405725" y="920675"/>
                  <a:pt x="4424409" y="901723"/>
                  <a:pt x="4443406" y="883057"/>
                </a:cubicBezTo>
                <a:cubicBezTo>
                  <a:pt x="4457710" y="868981"/>
                  <a:pt x="4472637" y="855476"/>
                  <a:pt x="4487253" y="841686"/>
                </a:cubicBezTo>
                <a:cubicBezTo>
                  <a:pt x="4490785" y="838315"/>
                  <a:pt x="4494538" y="834644"/>
                  <a:pt x="4500825" y="838864"/>
                </a:cubicBezTo>
                <a:cubicBezTo>
                  <a:pt x="4506489" y="842516"/>
                  <a:pt x="4506525" y="848130"/>
                  <a:pt x="4506249" y="853458"/>
                </a:cubicBezTo>
                <a:cubicBezTo>
                  <a:pt x="4505370" y="874470"/>
                  <a:pt x="4496639" y="891608"/>
                  <a:pt x="4484969" y="907073"/>
                </a:cubicBezTo>
                <a:cubicBezTo>
                  <a:pt x="4470793" y="925576"/>
                  <a:pt x="4455680" y="943225"/>
                  <a:pt x="4440032" y="960892"/>
                </a:cubicBezTo>
                <a:cubicBezTo>
                  <a:pt x="4458875" y="955530"/>
                  <a:pt x="4477718" y="950167"/>
                  <a:pt x="4496695" y="945687"/>
                </a:cubicBezTo>
                <a:cubicBezTo>
                  <a:pt x="4492983" y="980092"/>
                  <a:pt x="4473377" y="987549"/>
                  <a:pt x="4455695" y="993464"/>
                </a:cubicBezTo>
                <a:cubicBezTo>
                  <a:pt x="4431805" y="1001065"/>
                  <a:pt x="4409251" y="1010394"/>
                  <a:pt x="4387141" y="1020891"/>
                </a:cubicBezTo>
                <a:cubicBezTo>
                  <a:pt x="4378691" y="1030927"/>
                  <a:pt x="4370197" y="1040671"/>
                  <a:pt x="4362058" y="1050992"/>
                </a:cubicBezTo>
                <a:cubicBezTo>
                  <a:pt x="4353695" y="1061617"/>
                  <a:pt x="4345870" y="1072223"/>
                  <a:pt x="4338131" y="1083418"/>
                </a:cubicBezTo>
                <a:cubicBezTo>
                  <a:pt x="4332629" y="1091582"/>
                  <a:pt x="4325612" y="1098614"/>
                  <a:pt x="4335411" y="1111879"/>
                </a:cubicBezTo>
                <a:cubicBezTo>
                  <a:pt x="4339820" y="1117936"/>
                  <a:pt x="4322095" y="1152223"/>
                  <a:pt x="4315173" y="1154524"/>
                </a:cubicBezTo>
                <a:cubicBezTo>
                  <a:pt x="4314147" y="1154854"/>
                  <a:pt x="4313119" y="1155186"/>
                  <a:pt x="4312317" y="1155212"/>
                </a:cubicBezTo>
                <a:cubicBezTo>
                  <a:pt x="4296605" y="1154558"/>
                  <a:pt x="4294627" y="1164673"/>
                  <a:pt x="4296259" y="1177325"/>
                </a:cubicBezTo>
                <a:cubicBezTo>
                  <a:pt x="4297848" y="1189684"/>
                  <a:pt x="4302825" y="1204883"/>
                  <a:pt x="4280739" y="1199421"/>
                </a:cubicBezTo>
                <a:cubicBezTo>
                  <a:pt x="4278241" y="1198914"/>
                  <a:pt x="4277969" y="1200696"/>
                  <a:pt x="4277209" y="1202790"/>
                </a:cubicBezTo>
                <a:cubicBezTo>
                  <a:pt x="4262087" y="1256198"/>
                  <a:pt x="4229353" y="1298081"/>
                  <a:pt x="4197155" y="1339947"/>
                </a:cubicBezTo>
                <a:cubicBezTo>
                  <a:pt x="4195323" y="1342078"/>
                  <a:pt x="4193489" y="1344207"/>
                  <a:pt x="4191657" y="1346338"/>
                </a:cubicBezTo>
                <a:cubicBezTo>
                  <a:pt x="4230281" y="1334694"/>
                  <a:pt x="4360859" y="1317001"/>
                  <a:pt x="4400355" y="1320105"/>
                </a:cubicBezTo>
                <a:cubicBezTo>
                  <a:pt x="4435476" y="1322763"/>
                  <a:pt x="4621075" y="1252093"/>
                  <a:pt x="4655814" y="1212801"/>
                </a:cubicBezTo>
                <a:cubicBezTo>
                  <a:pt x="4665902" y="1242309"/>
                  <a:pt x="4655619" y="1254477"/>
                  <a:pt x="4648010" y="1268327"/>
                </a:cubicBezTo>
                <a:cubicBezTo>
                  <a:pt x="4637225" y="1287899"/>
                  <a:pt x="4637115" y="1301497"/>
                  <a:pt x="4665123" y="1315921"/>
                </a:cubicBezTo>
                <a:cubicBezTo>
                  <a:pt x="4745312" y="1356959"/>
                  <a:pt x="4744730" y="1358456"/>
                  <a:pt x="4684517" y="1419882"/>
                </a:cubicBezTo>
                <a:cubicBezTo>
                  <a:pt x="4681701" y="1422637"/>
                  <a:pt x="4684589" y="1431109"/>
                  <a:pt x="4684670" y="1437018"/>
                </a:cubicBezTo>
                <a:cubicBezTo>
                  <a:pt x="4703939" y="1445234"/>
                  <a:pt x="4721650" y="1421587"/>
                  <a:pt x="4746785" y="1445566"/>
                </a:cubicBezTo>
                <a:cubicBezTo>
                  <a:pt x="4670699" y="1557173"/>
                  <a:pt x="4545611" y="1665113"/>
                  <a:pt x="4430376" y="1750851"/>
                </a:cubicBezTo>
                <a:cubicBezTo>
                  <a:pt x="4537505" y="1774137"/>
                  <a:pt x="4585227" y="1677964"/>
                  <a:pt x="4662829" y="1687468"/>
                </a:cubicBezTo>
                <a:cubicBezTo>
                  <a:pt x="4705010" y="1715600"/>
                  <a:pt x="4599689" y="1767020"/>
                  <a:pt x="4709159" y="1777225"/>
                </a:cubicBezTo>
                <a:cubicBezTo>
                  <a:pt x="4666449" y="1804669"/>
                  <a:pt x="4635702" y="1831118"/>
                  <a:pt x="4608027" y="1861896"/>
                </a:cubicBezTo>
                <a:cubicBezTo>
                  <a:pt x="4558983" y="1917038"/>
                  <a:pt x="4553039" y="1952700"/>
                  <a:pt x="4590023" y="2023267"/>
                </a:cubicBezTo>
                <a:cubicBezTo>
                  <a:pt x="4614502" y="2069727"/>
                  <a:pt x="4646173" y="2112103"/>
                  <a:pt x="4632387" y="2169011"/>
                </a:cubicBezTo>
                <a:cubicBezTo>
                  <a:pt x="4622911" y="2208043"/>
                  <a:pt x="4632603" y="2233132"/>
                  <a:pt x="4687843" y="2213837"/>
                </a:cubicBezTo>
                <a:cubicBezTo>
                  <a:pt x="4747459" y="2193213"/>
                  <a:pt x="4776241" y="2227114"/>
                  <a:pt x="4770561" y="2294980"/>
                </a:cubicBezTo>
                <a:cubicBezTo>
                  <a:pt x="4766881" y="2338546"/>
                  <a:pt x="4779626" y="2351711"/>
                  <a:pt x="4821725" y="2345270"/>
                </a:cubicBezTo>
                <a:cubicBezTo>
                  <a:pt x="4868287" y="2338088"/>
                  <a:pt x="4909037" y="2308345"/>
                  <a:pt x="4969720" y="2319898"/>
                </a:cubicBezTo>
                <a:cubicBezTo>
                  <a:pt x="4934699" y="2400276"/>
                  <a:pt x="4831177" y="2381301"/>
                  <a:pt x="4787813" y="2458118"/>
                </a:cubicBezTo>
                <a:cubicBezTo>
                  <a:pt x="4852937" y="2456221"/>
                  <a:pt x="4902705" y="2454251"/>
                  <a:pt x="4948436" y="2436163"/>
                </a:cubicBezTo>
                <a:cubicBezTo>
                  <a:pt x="4967506" y="2428724"/>
                  <a:pt x="4988449" y="2421222"/>
                  <a:pt x="5003101" y="2443483"/>
                </a:cubicBezTo>
                <a:cubicBezTo>
                  <a:pt x="5020601" y="2470378"/>
                  <a:pt x="4994831" y="2481589"/>
                  <a:pt x="4979245" y="2487138"/>
                </a:cubicBezTo>
                <a:cubicBezTo>
                  <a:pt x="4935260" y="2502508"/>
                  <a:pt x="4904815" y="2536335"/>
                  <a:pt x="4870362" y="2563205"/>
                </a:cubicBezTo>
                <a:cubicBezTo>
                  <a:pt x="4794979" y="2622187"/>
                  <a:pt x="4709879" y="2672039"/>
                  <a:pt x="4652786" y="2766755"/>
                </a:cubicBezTo>
                <a:cubicBezTo>
                  <a:pt x="4738433" y="2740232"/>
                  <a:pt x="4796853" y="2683002"/>
                  <a:pt x="4878193" y="2669034"/>
                </a:cubicBezTo>
                <a:cubicBezTo>
                  <a:pt x="4818837" y="2755847"/>
                  <a:pt x="4734707" y="2813941"/>
                  <a:pt x="4656369" y="2878341"/>
                </a:cubicBezTo>
                <a:cubicBezTo>
                  <a:pt x="4634071" y="2896528"/>
                  <a:pt x="4610397" y="2909146"/>
                  <a:pt x="4610429" y="2946972"/>
                </a:cubicBezTo>
                <a:cubicBezTo>
                  <a:pt x="4610409" y="3020261"/>
                  <a:pt x="4587109" y="3081923"/>
                  <a:pt x="4522027" y="3116326"/>
                </a:cubicBezTo>
                <a:cubicBezTo>
                  <a:pt x="4521535" y="3116637"/>
                  <a:pt x="4526921" y="3127390"/>
                  <a:pt x="4530480" y="3134954"/>
                </a:cubicBezTo>
                <a:cubicBezTo>
                  <a:pt x="4573415" y="3135874"/>
                  <a:pt x="4600394" y="3091524"/>
                  <a:pt x="4657149" y="3103798"/>
                </a:cubicBezTo>
                <a:cubicBezTo>
                  <a:pt x="4613989" y="3164059"/>
                  <a:pt x="4578247" y="3218161"/>
                  <a:pt x="4508529" y="3248583"/>
                </a:cubicBezTo>
                <a:cubicBezTo>
                  <a:pt x="4452703" y="3272922"/>
                  <a:pt x="4381491" y="3288026"/>
                  <a:pt x="4349468" y="3361506"/>
                </a:cubicBezTo>
                <a:cubicBezTo>
                  <a:pt x="4401401" y="3373942"/>
                  <a:pt x="4435975" y="3355048"/>
                  <a:pt x="4471303" y="3341152"/>
                </a:cubicBezTo>
                <a:cubicBezTo>
                  <a:pt x="4525696" y="3319816"/>
                  <a:pt x="4578621" y="3295871"/>
                  <a:pt x="4632973" y="3274241"/>
                </a:cubicBezTo>
                <a:cubicBezTo>
                  <a:pt x="4653560" y="3266161"/>
                  <a:pt x="4676556" y="3259771"/>
                  <a:pt x="4695873" y="3295175"/>
                </a:cubicBezTo>
                <a:cubicBezTo>
                  <a:pt x="4624445" y="3305262"/>
                  <a:pt x="4588041" y="3354953"/>
                  <a:pt x="4549319" y="3401768"/>
                </a:cubicBezTo>
                <a:cubicBezTo>
                  <a:pt x="4527454" y="3428214"/>
                  <a:pt x="4511691" y="3463025"/>
                  <a:pt x="4463683" y="3451638"/>
                </a:cubicBezTo>
                <a:cubicBezTo>
                  <a:pt x="4438297" y="3445695"/>
                  <a:pt x="4425636" y="3465331"/>
                  <a:pt x="4431849" y="3488764"/>
                </a:cubicBezTo>
                <a:cubicBezTo>
                  <a:pt x="4453418" y="3571374"/>
                  <a:pt x="4401285" y="3602385"/>
                  <a:pt x="4345021" y="3620237"/>
                </a:cubicBezTo>
                <a:cubicBezTo>
                  <a:pt x="4238701" y="3654255"/>
                  <a:pt x="4156956" y="3728228"/>
                  <a:pt x="4054862" y="3770672"/>
                </a:cubicBezTo>
                <a:cubicBezTo>
                  <a:pt x="3955539" y="3811843"/>
                  <a:pt x="3193890" y="4013019"/>
                  <a:pt x="2996978" y="4037083"/>
                </a:cubicBezTo>
                <a:cubicBezTo>
                  <a:pt x="1791984" y="4184327"/>
                  <a:pt x="787965" y="3376479"/>
                  <a:pt x="782224" y="3365147"/>
                </a:cubicBezTo>
                <a:cubicBezTo>
                  <a:pt x="755658" y="3311959"/>
                  <a:pt x="706372" y="3290272"/>
                  <a:pt x="660529" y="3262855"/>
                </a:cubicBezTo>
                <a:cubicBezTo>
                  <a:pt x="620573" y="3238785"/>
                  <a:pt x="577987" y="3213325"/>
                  <a:pt x="556492" y="3170606"/>
                </a:cubicBezTo>
                <a:cubicBezTo>
                  <a:pt x="528057" y="3113938"/>
                  <a:pt x="591369" y="3159090"/>
                  <a:pt x="598499" y="3136686"/>
                </a:cubicBezTo>
                <a:cubicBezTo>
                  <a:pt x="572610" y="3107710"/>
                  <a:pt x="535291" y="3081483"/>
                  <a:pt x="521371" y="3047966"/>
                </a:cubicBezTo>
                <a:cubicBezTo>
                  <a:pt x="471383" y="2926712"/>
                  <a:pt x="389969" y="2839909"/>
                  <a:pt x="277815" y="2774238"/>
                </a:cubicBezTo>
                <a:cubicBezTo>
                  <a:pt x="245618" y="2755225"/>
                  <a:pt x="220944" y="2720002"/>
                  <a:pt x="180156" y="2715464"/>
                </a:cubicBezTo>
                <a:cubicBezTo>
                  <a:pt x="89609" y="2705805"/>
                  <a:pt x="102881" y="2606063"/>
                  <a:pt x="49429" y="2563830"/>
                </a:cubicBezTo>
                <a:cubicBezTo>
                  <a:pt x="44392" y="2559863"/>
                  <a:pt x="32054" y="2505976"/>
                  <a:pt x="20966" y="2451676"/>
                </a:cubicBezTo>
                <a:lnTo>
                  <a:pt x="16544" y="2429412"/>
                </a:lnTo>
                <a:lnTo>
                  <a:pt x="23719" y="2425923"/>
                </a:lnTo>
                <a:lnTo>
                  <a:pt x="26923" y="2438298"/>
                </a:lnTo>
                <a:cubicBezTo>
                  <a:pt x="34435" y="2466226"/>
                  <a:pt x="41264" y="2487565"/>
                  <a:pt x="43882" y="2482157"/>
                </a:cubicBezTo>
                <a:cubicBezTo>
                  <a:pt x="50822" y="2467442"/>
                  <a:pt x="62849" y="2454330"/>
                  <a:pt x="53325" y="2435738"/>
                </a:cubicBezTo>
                <a:cubicBezTo>
                  <a:pt x="50421" y="2429851"/>
                  <a:pt x="48463" y="2413128"/>
                  <a:pt x="40326" y="2414482"/>
                </a:cubicBezTo>
                <a:cubicBezTo>
                  <a:pt x="37614" y="2414934"/>
                  <a:pt x="34216" y="2417394"/>
                  <a:pt x="29866" y="2422933"/>
                </a:cubicBezTo>
                <a:lnTo>
                  <a:pt x="23719" y="2425923"/>
                </a:lnTo>
                <a:lnTo>
                  <a:pt x="19315" y="2408918"/>
                </a:lnTo>
                <a:cubicBezTo>
                  <a:pt x="14265" y="2388863"/>
                  <a:pt x="9434" y="2368867"/>
                  <a:pt x="5867" y="2354899"/>
                </a:cubicBezTo>
                <a:lnTo>
                  <a:pt x="5078" y="2352002"/>
                </a:lnTo>
                <a:lnTo>
                  <a:pt x="6716" y="2327557"/>
                </a:lnTo>
                <a:cubicBezTo>
                  <a:pt x="14866" y="2260458"/>
                  <a:pt x="38591" y="2184597"/>
                  <a:pt x="77004" y="2179609"/>
                </a:cubicBezTo>
                <a:cubicBezTo>
                  <a:pt x="36374" y="2099118"/>
                  <a:pt x="36374" y="2099118"/>
                  <a:pt x="127358" y="2084827"/>
                </a:cubicBezTo>
                <a:cubicBezTo>
                  <a:pt x="83961" y="2034276"/>
                  <a:pt x="81972" y="2021043"/>
                  <a:pt x="122438" y="2001951"/>
                </a:cubicBezTo>
                <a:cubicBezTo>
                  <a:pt x="161385" y="1983499"/>
                  <a:pt x="206609" y="1976361"/>
                  <a:pt x="240972" y="1948903"/>
                </a:cubicBezTo>
                <a:cubicBezTo>
                  <a:pt x="195677" y="1883937"/>
                  <a:pt x="174278" y="1807820"/>
                  <a:pt x="96303" y="1777938"/>
                </a:cubicBezTo>
                <a:cubicBezTo>
                  <a:pt x="84037" y="1773326"/>
                  <a:pt x="73265" y="1753594"/>
                  <a:pt x="79084" y="1742168"/>
                </a:cubicBezTo>
                <a:cubicBezTo>
                  <a:pt x="99365" y="1699817"/>
                  <a:pt x="49404" y="1621707"/>
                  <a:pt x="130608" y="1610406"/>
                </a:cubicBezTo>
                <a:cubicBezTo>
                  <a:pt x="140608" y="1608886"/>
                  <a:pt x="148744" y="1600338"/>
                  <a:pt x="138986" y="1589141"/>
                </a:cubicBezTo>
                <a:cubicBezTo>
                  <a:pt x="105523" y="1550963"/>
                  <a:pt x="139397" y="1552481"/>
                  <a:pt x="159000" y="1546799"/>
                </a:cubicBezTo>
                <a:cubicBezTo>
                  <a:pt x="182755" y="1540090"/>
                  <a:pt x="213171" y="1556205"/>
                  <a:pt x="232752" y="1534268"/>
                </a:cubicBezTo>
                <a:cubicBezTo>
                  <a:pt x="224037" y="1512102"/>
                  <a:pt x="204263" y="1513062"/>
                  <a:pt x="189276" y="1506475"/>
                </a:cubicBezTo>
                <a:cubicBezTo>
                  <a:pt x="145431" y="1486968"/>
                  <a:pt x="108510" y="1463388"/>
                  <a:pt x="98593" y="1409937"/>
                </a:cubicBezTo>
                <a:cubicBezTo>
                  <a:pt x="90489" y="1366767"/>
                  <a:pt x="80458" y="1328688"/>
                  <a:pt x="134710" y="1313562"/>
                </a:cubicBezTo>
                <a:cubicBezTo>
                  <a:pt x="143238" y="1311207"/>
                  <a:pt x="146951" y="1305467"/>
                  <a:pt x="147453" y="1298063"/>
                </a:cubicBezTo>
                <a:cubicBezTo>
                  <a:pt x="139966" y="1291223"/>
                  <a:pt x="132701" y="1284079"/>
                  <a:pt x="124407" y="1279038"/>
                </a:cubicBezTo>
                <a:cubicBezTo>
                  <a:pt x="96625" y="1262537"/>
                  <a:pt x="84209" y="1237245"/>
                  <a:pt x="72690" y="1210740"/>
                </a:cubicBezTo>
                <a:cubicBezTo>
                  <a:pt x="65306" y="1193849"/>
                  <a:pt x="57162" y="1177278"/>
                  <a:pt x="43971" y="1162946"/>
                </a:cubicBezTo>
                <a:cubicBezTo>
                  <a:pt x="35906" y="1154056"/>
                  <a:pt x="26588" y="1147574"/>
                  <a:pt x="15568" y="1144102"/>
                </a:cubicBezTo>
                <a:cubicBezTo>
                  <a:pt x="5934" y="1140880"/>
                  <a:pt x="2548" y="1136266"/>
                  <a:pt x="7427" y="1127532"/>
                </a:cubicBezTo>
                <a:cubicBezTo>
                  <a:pt x="21165" y="1102541"/>
                  <a:pt x="24106" y="1075549"/>
                  <a:pt x="7907" y="1044770"/>
                </a:cubicBezTo>
                <a:cubicBezTo>
                  <a:pt x="3010" y="1035477"/>
                  <a:pt x="4184" y="1027163"/>
                  <a:pt x="11955" y="1023356"/>
                </a:cubicBezTo>
                <a:cubicBezTo>
                  <a:pt x="44249" y="1007197"/>
                  <a:pt x="47603" y="972212"/>
                  <a:pt x="57914" y="942313"/>
                </a:cubicBezTo>
                <a:cubicBezTo>
                  <a:pt x="72527" y="899857"/>
                  <a:pt x="85134" y="856582"/>
                  <a:pt x="92789" y="810814"/>
                </a:cubicBezTo>
                <a:cubicBezTo>
                  <a:pt x="97293" y="783475"/>
                  <a:pt x="101573" y="756438"/>
                  <a:pt x="91174" y="726645"/>
                </a:cubicBezTo>
                <a:cubicBezTo>
                  <a:pt x="88730" y="719340"/>
                  <a:pt x="90212" y="713084"/>
                  <a:pt x="92854" y="707379"/>
                </a:cubicBezTo>
                <a:cubicBezTo>
                  <a:pt x="103916" y="682479"/>
                  <a:pt x="98151" y="656668"/>
                  <a:pt x="82882" y="630289"/>
                </a:cubicBezTo>
                <a:cubicBezTo>
                  <a:pt x="73488" y="614351"/>
                  <a:pt x="73983" y="612266"/>
                  <a:pt x="91746" y="612259"/>
                </a:cubicBezTo>
                <a:cubicBezTo>
                  <a:pt x="127765" y="611933"/>
                  <a:pt x="163605" y="612205"/>
                  <a:pt x="198205" y="606016"/>
                </a:cubicBezTo>
                <a:cubicBezTo>
                  <a:pt x="237001" y="599095"/>
                  <a:pt x="247911" y="585725"/>
                  <a:pt x="212304" y="549392"/>
                </a:cubicBezTo>
                <a:cubicBezTo>
                  <a:pt x="204683" y="541670"/>
                  <a:pt x="197734" y="533038"/>
                  <a:pt x="193284" y="523140"/>
                </a:cubicBezTo>
                <a:cubicBezTo>
                  <a:pt x="189948" y="515273"/>
                  <a:pt x="190984" y="509624"/>
                  <a:pt x="196837" y="505585"/>
                </a:cubicBezTo>
                <a:cubicBezTo>
                  <a:pt x="203629" y="500628"/>
                  <a:pt x="208617" y="506961"/>
                  <a:pt x="213610" y="511521"/>
                </a:cubicBezTo>
                <a:cubicBezTo>
                  <a:pt x="240711" y="536024"/>
                  <a:pt x="272509" y="552390"/>
                  <a:pt x="303234" y="570564"/>
                </a:cubicBezTo>
                <a:cubicBezTo>
                  <a:pt x="347292" y="596861"/>
                  <a:pt x="393006" y="619849"/>
                  <a:pt x="433664" y="652171"/>
                </a:cubicBezTo>
                <a:cubicBezTo>
                  <a:pt x="444051" y="660392"/>
                  <a:pt x="457807" y="653427"/>
                  <a:pt x="456714" y="638983"/>
                </a:cubicBezTo>
                <a:cubicBezTo>
                  <a:pt x="455619" y="624540"/>
                  <a:pt x="462851" y="624296"/>
                  <a:pt x="474092" y="627464"/>
                </a:cubicBezTo>
                <a:cubicBezTo>
                  <a:pt x="487568" y="631147"/>
                  <a:pt x="501041" y="634831"/>
                  <a:pt x="514335" y="639111"/>
                </a:cubicBezTo>
                <a:cubicBezTo>
                  <a:pt x="528208" y="643668"/>
                  <a:pt x="535691" y="654056"/>
                  <a:pt x="539019" y="667243"/>
                </a:cubicBezTo>
                <a:cubicBezTo>
                  <a:pt x="539662" y="669733"/>
                  <a:pt x="540151" y="672524"/>
                  <a:pt x="539890" y="674822"/>
                </a:cubicBezTo>
                <a:lnTo>
                  <a:pt x="537651" y="677692"/>
                </a:lnTo>
                <a:lnTo>
                  <a:pt x="534708" y="678908"/>
                </a:lnTo>
                <a:cubicBezTo>
                  <a:pt x="531653" y="680234"/>
                  <a:pt x="531468" y="680573"/>
                  <a:pt x="536278" y="679451"/>
                </a:cubicBezTo>
                <a:lnTo>
                  <a:pt x="537651" y="677692"/>
                </a:lnTo>
                <a:lnTo>
                  <a:pt x="550365" y="672438"/>
                </a:lnTo>
                <a:cubicBezTo>
                  <a:pt x="563713" y="666781"/>
                  <a:pt x="580049" y="659064"/>
                  <a:pt x="582379" y="653075"/>
                </a:cubicBezTo>
                <a:cubicBezTo>
                  <a:pt x="582559" y="652478"/>
                  <a:pt x="747198" y="689492"/>
                  <a:pt x="799427" y="714627"/>
                </a:cubicBezTo>
                <a:cubicBezTo>
                  <a:pt x="831941" y="730377"/>
                  <a:pt x="1463665" y="975672"/>
                  <a:pt x="2273268" y="882224"/>
                </a:cubicBezTo>
                <a:cubicBezTo>
                  <a:pt x="2301839" y="878899"/>
                  <a:pt x="2328933" y="876509"/>
                  <a:pt x="2356609" y="874395"/>
                </a:cubicBezTo>
                <a:cubicBezTo>
                  <a:pt x="2601181" y="854046"/>
                  <a:pt x="2842131" y="840025"/>
                  <a:pt x="2942002" y="822183"/>
                </a:cubicBezTo>
                <a:cubicBezTo>
                  <a:pt x="3020085" y="808029"/>
                  <a:pt x="3413645" y="697260"/>
                  <a:pt x="3521027" y="611195"/>
                </a:cubicBezTo>
                <a:cubicBezTo>
                  <a:pt x="3630775" y="522981"/>
                  <a:pt x="3732236" y="426182"/>
                  <a:pt x="3833117" y="329105"/>
                </a:cubicBezTo>
                <a:cubicBezTo>
                  <a:pt x="3876875" y="287146"/>
                  <a:pt x="3924377" y="248606"/>
                  <a:pt x="3962431" y="200929"/>
                </a:cubicBezTo>
                <a:cubicBezTo>
                  <a:pt x="4000440" y="152958"/>
                  <a:pt x="4036041" y="103293"/>
                  <a:pt x="4078331" y="58724"/>
                </a:cubicBezTo>
                <a:cubicBezTo>
                  <a:pt x="4090401" y="45906"/>
                  <a:pt x="4102338" y="32206"/>
                  <a:pt x="4122383" y="29462"/>
                </a:cubicBezTo>
                <a:cubicBezTo>
                  <a:pt x="4126847" y="28721"/>
                  <a:pt x="4131712" y="28852"/>
                  <a:pt x="4136353" y="29287"/>
                </a:cubicBezTo>
                <a:cubicBezTo>
                  <a:pt x="4141530" y="29704"/>
                  <a:pt x="4145989" y="32509"/>
                  <a:pt x="4148616" y="37444"/>
                </a:cubicBezTo>
                <a:cubicBezTo>
                  <a:pt x="4151330" y="42969"/>
                  <a:pt x="4148601" y="46312"/>
                  <a:pt x="4145295" y="49377"/>
                </a:cubicBezTo>
                <a:cubicBezTo>
                  <a:pt x="4142926" y="51526"/>
                  <a:pt x="4140734" y="54850"/>
                  <a:pt x="4137340" y="55556"/>
                </a:cubicBezTo>
                <a:cubicBezTo>
                  <a:pt x="4115642" y="59832"/>
                  <a:pt x="4110037" y="78048"/>
                  <a:pt x="4101978" y="94277"/>
                </a:cubicBezTo>
                <a:cubicBezTo>
                  <a:pt x="4098443" y="101194"/>
                  <a:pt x="4094417" y="106648"/>
                  <a:pt x="4104177" y="116071"/>
                </a:cubicBezTo>
                <a:cubicBezTo>
                  <a:pt x="4112689" y="124356"/>
                  <a:pt x="4105854" y="129018"/>
                  <a:pt x="4098709" y="131623"/>
                </a:cubicBezTo>
                <a:cubicBezTo>
                  <a:pt x="4088751" y="135210"/>
                  <a:pt x="4076343" y="135036"/>
                  <a:pt x="4066151" y="146018"/>
                </a:cubicBezTo>
                <a:cubicBezTo>
                  <a:pt x="4110472" y="145412"/>
                  <a:pt x="4125020" y="116848"/>
                  <a:pt x="4141216" y="90297"/>
                </a:cubicBezTo>
                <a:cubicBezTo>
                  <a:pt x="4147301" y="80635"/>
                  <a:pt x="4150711" y="69291"/>
                  <a:pt x="4155547" y="58490"/>
                </a:cubicBezTo>
                <a:cubicBezTo>
                  <a:pt x="4161637" y="45282"/>
                  <a:pt x="4170921" y="44377"/>
                  <a:pt x="4184430" y="55449"/>
                </a:cubicBezTo>
                <a:cubicBezTo>
                  <a:pt x="4196420" y="65388"/>
                  <a:pt x="4201375" y="64335"/>
                  <a:pt x="4202736" y="50103"/>
                </a:cubicBezTo>
                <a:cubicBezTo>
                  <a:pt x="4204777" y="27871"/>
                  <a:pt x="4214755" y="11872"/>
                  <a:pt x="4234451" y="3230"/>
                </a:cubicBezTo>
                <a:cubicBezTo>
                  <a:pt x="4236596" y="2272"/>
                  <a:pt x="4238929" y="789"/>
                  <a:pt x="4241368" y="227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58FDB6-3D4E-4A66-A954-EEA706B0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23" r="2" b="2"/>
          <a:stretch/>
        </p:blipFill>
        <p:spPr>
          <a:xfrm>
            <a:off x="7751004" y="3501354"/>
            <a:ext cx="3726211" cy="3016556"/>
          </a:xfrm>
          <a:custGeom>
            <a:avLst/>
            <a:gdLst/>
            <a:ahLst/>
            <a:cxnLst/>
            <a:rect l="l" t="t" r="r" b="b"/>
            <a:pathLst>
              <a:path w="3726211" h="3016556">
                <a:moveTo>
                  <a:pt x="944965" y="2425097"/>
                </a:moveTo>
                <a:cubicBezTo>
                  <a:pt x="895843" y="2457968"/>
                  <a:pt x="850233" y="2494238"/>
                  <a:pt x="817125" y="2543059"/>
                </a:cubicBezTo>
                <a:cubicBezTo>
                  <a:pt x="860611" y="2504661"/>
                  <a:pt x="904064" y="2466046"/>
                  <a:pt x="947552" y="2427649"/>
                </a:cubicBezTo>
                <a:cubicBezTo>
                  <a:pt x="946622" y="2426800"/>
                  <a:pt x="945893" y="2425945"/>
                  <a:pt x="944965" y="2425097"/>
                </a:cubicBezTo>
                <a:close/>
                <a:moveTo>
                  <a:pt x="646109" y="2221911"/>
                </a:moveTo>
                <a:cubicBezTo>
                  <a:pt x="641758" y="2223597"/>
                  <a:pt x="637008" y="2225296"/>
                  <a:pt x="632457" y="2226988"/>
                </a:cubicBezTo>
                <a:cubicBezTo>
                  <a:pt x="629029" y="2230840"/>
                  <a:pt x="625372" y="2234481"/>
                  <a:pt x="621981" y="2238552"/>
                </a:cubicBezTo>
                <a:cubicBezTo>
                  <a:pt x="622709" y="2239408"/>
                  <a:pt x="623637" y="2240254"/>
                  <a:pt x="624367" y="2241110"/>
                </a:cubicBezTo>
                <a:cubicBezTo>
                  <a:pt x="631615" y="2234711"/>
                  <a:pt x="638862" y="2228310"/>
                  <a:pt x="646109" y="2221911"/>
                </a:cubicBezTo>
                <a:close/>
                <a:moveTo>
                  <a:pt x="3723043" y="1257813"/>
                </a:moveTo>
                <a:lnTo>
                  <a:pt x="3724923" y="1268597"/>
                </a:lnTo>
                <a:cubicBezTo>
                  <a:pt x="3725742" y="1273630"/>
                  <a:pt x="3726204" y="1276957"/>
                  <a:pt x="3726211" y="1278001"/>
                </a:cubicBezTo>
                <a:cubicBezTo>
                  <a:pt x="3726213" y="1279513"/>
                  <a:pt x="3725785" y="1278792"/>
                  <a:pt x="3725025" y="1276394"/>
                </a:cubicBezTo>
                <a:lnTo>
                  <a:pt x="3722434" y="1266883"/>
                </a:lnTo>
                <a:close/>
                <a:moveTo>
                  <a:pt x="3715032" y="1208749"/>
                </a:moveTo>
                <a:cubicBezTo>
                  <a:pt x="3720874" y="1212156"/>
                  <a:pt x="3723696" y="1228301"/>
                  <a:pt x="3723581" y="1249778"/>
                </a:cubicBezTo>
                <a:lnTo>
                  <a:pt x="3723043" y="1257813"/>
                </a:lnTo>
                <a:lnTo>
                  <a:pt x="3721496" y="1248949"/>
                </a:lnTo>
                <a:cubicBezTo>
                  <a:pt x="3720065" y="1241076"/>
                  <a:pt x="3718376" y="1232072"/>
                  <a:pt x="3716529" y="1222510"/>
                </a:cubicBezTo>
                <a:lnTo>
                  <a:pt x="3713905" y="1209297"/>
                </a:lnTo>
                <a:close/>
                <a:moveTo>
                  <a:pt x="1662913" y="807"/>
                </a:moveTo>
                <a:cubicBezTo>
                  <a:pt x="2483601" y="-23393"/>
                  <a:pt x="3140305" y="505292"/>
                  <a:pt x="3144309" y="513195"/>
                </a:cubicBezTo>
                <a:cubicBezTo>
                  <a:pt x="3164071" y="552762"/>
                  <a:pt x="3200736" y="568896"/>
                  <a:pt x="3234839" y="589291"/>
                </a:cubicBezTo>
                <a:cubicBezTo>
                  <a:pt x="3264562" y="607197"/>
                  <a:pt x="3296242" y="626137"/>
                  <a:pt x="3312233" y="657916"/>
                </a:cubicBezTo>
                <a:cubicBezTo>
                  <a:pt x="3333386" y="700072"/>
                  <a:pt x="3286287" y="666483"/>
                  <a:pt x="3280983" y="683149"/>
                </a:cubicBezTo>
                <a:cubicBezTo>
                  <a:pt x="3300242" y="704705"/>
                  <a:pt x="3328004" y="724215"/>
                  <a:pt x="3338360" y="749149"/>
                </a:cubicBezTo>
                <a:cubicBezTo>
                  <a:pt x="3375546" y="839351"/>
                  <a:pt x="3436111" y="903924"/>
                  <a:pt x="3519543" y="952778"/>
                </a:cubicBezTo>
                <a:cubicBezTo>
                  <a:pt x="3543495" y="966922"/>
                  <a:pt x="3561850" y="993124"/>
                  <a:pt x="3592192" y="996500"/>
                </a:cubicBezTo>
                <a:cubicBezTo>
                  <a:pt x="3659551" y="1003686"/>
                  <a:pt x="3649678" y="1077885"/>
                  <a:pt x="3689441" y="1109302"/>
                </a:cubicBezTo>
                <a:cubicBezTo>
                  <a:pt x="3693188" y="1112253"/>
                  <a:pt x="3702367" y="1152340"/>
                  <a:pt x="3710615" y="1192734"/>
                </a:cubicBezTo>
                <a:lnTo>
                  <a:pt x="3713905" y="1209297"/>
                </a:lnTo>
                <a:lnTo>
                  <a:pt x="3708567" y="1211892"/>
                </a:lnTo>
                <a:lnTo>
                  <a:pt x="3706184" y="1202686"/>
                </a:lnTo>
                <a:cubicBezTo>
                  <a:pt x="3700596" y="1181910"/>
                  <a:pt x="3695515" y="1166036"/>
                  <a:pt x="3693568" y="1170059"/>
                </a:cubicBezTo>
                <a:cubicBezTo>
                  <a:pt x="3688405" y="1181006"/>
                  <a:pt x="3679458" y="1190760"/>
                  <a:pt x="3686543" y="1204591"/>
                </a:cubicBezTo>
                <a:cubicBezTo>
                  <a:pt x="3688703" y="1208970"/>
                  <a:pt x="3690160" y="1221411"/>
                  <a:pt x="3696213" y="1220403"/>
                </a:cubicBezTo>
                <a:cubicBezTo>
                  <a:pt x="3698231" y="1220067"/>
                  <a:pt x="3700758" y="1218237"/>
                  <a:pt x="3703994" y="1214117"/>
                </a:cubicBezTo>
                <a:lnTo>
                  <a:pt x="3708567" y="1211892"/>
                </a:lnTo>
                <a:lnTo>
                  <a:pt x="3711843" y="1224542"/>
                </a:lnTo>
                <a:cubicBezTo>
                  <a:pt x="3715600" y="1239461"/>
                  <a:pt x="3719194" y="1254337"/>
                  <a:pt x="3721847" y="1264728"/>
                </a:cubicBezTo>
                <a:lnTo>
                  <a:pt x="3722434" y="1266883"/>
                </a:lnTo>
                <a:lnTo>
                  <a:pt x="3721216" y="1285068"/>
                </a:lnTo>
                <a:cubicBezTo>
                  <a:pt x="3715153" y="1334983"/>
                  <a:pt x="3697504" y="1391417"/>
                  <a:pt x="3668928" y="1395127"/>
                </a:cubicBezTo>
                <a:cubicBezTo>
                  <a:pt x="3699153" y="1455005"/>
                  <a:pt x="3699153" y="1455005"/>
                  <a:pt x="3631469" y="1465636"/>
                </a:cubicBezTo>
                <a:cubicBezTo>
                  <a:pt x="3663753" y="1503242"/>
                  <a:pt x="3665232" y="1513086"/>
                  <a:pt x="3635129" y="1527289"/>
                </a:cubicBezTo>
                <a:cubicBezTo>
                  <a:pt x="3606156" y="1541015"/>
                  <a:pt x="3572514" y="1546325"/>
                  <a:pt x="3546951" y="1566752"/>
                </a:cubicBezTo>
                <a:cubicBezTo>
                  <a:pt x="3580646" y="1615080"/>
                  <a:pt x="3596565" y="1671704"/>
                  <a:pt x="3654571" y="1693934"/>
                </a:cubicBezTo>
                <a:cubicBezTo>
                  <a:pt x="3663696" y="1697365"/>
                  <a:pt x="3671710" y="1712044"/>
                  <a:pt x="3667381" y="1720543"/>
                </a:cubicBezTo>
                <a:cubicBezTo>
                  <a:pt x="3652294" y="1752049"/>
                  <a:pt x="3689460" y="1810155"/>
                  <a:pt x="3629052" y="1818562"/>
                </a:cubicBezTo>
                <a:cubicBezTo>
                  <a:pt x="3621612" y="1819693"/>
                  <a:pt x="3615560" y="1826052"/>
                  <a:pt x="3622819" y="1834382"/>
                </a:cubicBezTo>
                <a:cubicBezTo>
                  <a:pt x="3647713" y="1862782"/>
                  <a:pt x="3622513" y="1861653"/>
                  <a:pt x="3607931" y="1865880"/>
                </a:cubicBezTo>
                <a:cubicBezTo>
                  <a:pt x="3590259" y="1870871"/>
                  <a:pt x="3567632" y="1858883"/>
                  <a:pt x="3553066" y="1875202"/>
                </a:cubicBezTo>
                <a:cubicBezTo>
                  <a:pt x="3559549" y="1891692"/>
                  <a:pt x="3574259" y="1890977"/>
                  <a:pt x="3585408" y="1895878"/>
                </a:cubicBezTo>
                <a:cubicBezTo>
                  <a:pt x="3618025" y="1910389"/>
                  <a:pt x="3645490" y="1927930"/>
                  <a:pt x="3652868" y="1967693"/>
                </a:cubicBezTo>
                <a:cubicBezTo>
                  <a:pt x="3658896" y="1999808"/>
                  <a:pt x="3666359" y="2028135"/>
                  <a:pt x="3626000" y="2039387"/>
                </a:cubicBezTo>
                <a:cubicBezTo>
                  <a:pt x="3619656" y="2041139"/>
                  <a:pt x="3616894" y="2045409"/>
                  <a:pt x="3616520" y="2050917"/>
                </a:cubicBezTo>
                <a:cubicBezTo>
                  <a:pt x="3622090" y="2056005"/>
                  <a:pt x="3627495" y="2061320"/>
                  <a:pt x="3633665" y="2065070"/>
                </a:cubicBezTo>
                <a:cubicBezTo>
                  <a:pt x="3654332" y="2077345"/>
                  <a:pt x="3663568" y="2096160"/>
                  <a:pt x="3672137" y="2115877"/>
                </a:cubicBezTo>
                <a:cubicBezTo>
                  <a:pt x="3677630" y="2128443"/>
                  <a:pt x="3683689" y="2140770"/>
                  <a:pt x="3693502" y="2151432"/>
                </a:cubicBezTo>
                <a:cubicBezTo>
                  <a:pt x="3699501" y="2158045"/>
                  <a:pt x="3706433" y="2162867"/>
                  <a:pt x="3714631" y="2165450"/>
                </a:cubicBezTo>
                <a:cubicBezTo>
                  <a:pt x="3721798" y="2167847"/>
                  <a:pt x="3724317" y="2171279"/>
                  <a:pt x="3720687" y="2177776"/>
                </a:cubicBezTo>
                <a:cubicBezTo>
                  <a:pt x="3710467" y="2196368"/>
                  <a:pt x="3708279" y="2216447"/>
                  <a:pt x="3720330" y="2239344"/>
                </a:cubicBezTo>
                <a:cubicBezTo>
                  <a:pt x="3723973" y="2246257"/>
                  <a:pt x="3723099" y="2252442"/>
                  <a:pt x="3717319" y="2255274"/>
                </a:cubicBezTo>
                <a:cubicBezTo>
                  <a:pt x="3693295" y="2267295"/>
                  <a:pt x="3690800" y="2293320"/>
                  <a:pt x="3683129" y="2315562"/>
                </a:cubicBezTo>
                <a:cubicBezTo>
                  <a:pt x="3672259" y="2347146"/>
                  <a:pt x="3662880" y="2379339"/>
                  <a:pt x="3657185" y="2413386"/>
                </a:cubicBezTo>
                <a:cubicBezTo>
                  <a:pt x="3653835" y="2433723"/>
                  <a:pt x="3650651" y="2453836"/>
                  <a:pt x="3658387" y="2476000"/>
                </a:cubicBezTo>
                <a:cubicBezTo>
                  <a:pt x="3660205" y="2481434"/>
                  <a:pt x="3659103" y="2486088"/>
                  <a:pt x="3657137" y="2490332"/>
                </a:cubicBezTo>
                <a:cubicBezTo>
                  <a:pt x="3648908" y="2508855"/>
                  <a:pt x="3653197" y="2528056"/>
                  <a:pt x="3664555" y="2547680"/>
                </a:cubicBezTo>
                <a:cubicBezTo>
                  <a:pt x="3671544" y="2559536"/>
                  <a:pt x="3671175" y="2561087"/>
                  <a:pt x="3657961" y="2561093"/>
                </a:cubicBezTo>
                <a:cubicBezTo>
                  <a:pt x="3631167" y="2561335"/>
                  <a:pt x="3604505" y="2561133"/>
                  <a:pt x="3578766" y="2565737"/>
                </a:cubicBezTo>
                <a:cubicBezTo>
                  <a:pt x="3549905" y="2570885"/>
                  <a:pt x="3541789" y="2580831"/>
                  <a:pt x="3568277" y="2607860"/>
                </a:cubicBezTo>
                <a:cubicBezTo>
                  <a:pt x="3573947" y="2613604"/>
                  <a:pt x="3579116" y="2620026"/>
                  <a:pt x="3582426" y="2627389"/>
                </a:cubicBezTo>
                <a:cubicBezTo>
                  <a:pt x="3584908" y="2633241"/>
                  <a:pt x="3584137" y="2637444"/>
                  <a:pt x="3579783" y="2640448"/>
                </a:cubicBezTo>
                <a:cubicBezTo>
                  <a:pt x="3574731" y="2644136"/>
                  <a:pt x="3571020" y="2639425"/>
                  <a:pt x="3567306" y="2636032"/>
                </a:cubicBezTo>
                <a:cubicBezTo>
                  <a:pt x="3547145" y="2617804"/>
                  <a:pt x="3523490" y="2605630"/>
                  <a:pt x="3500634" y="2592110"/>
                </a:cubicBezTo>
                <a:cubicBezTo>
                  <a:pt x="3467858" y="2572547"/>
                  <a:pt x="3433851" y="2555446"/>
                  <a:pt x="3403606" y="2531402"/>
                </a:cubicBezTo>
                <a:cubicBezTo>
                  <a:pt x="3395879" y="2525286"/>
                  <a:pt x="3385645" y="2530467"/>
                  <a:pt x="3386459" y="2541212"/>
                </a:cubicBezTo>
                <a:cubicBezTo>
                  <a:pt x="3387273" y="2551957"/>
                  <a:pt x="3381893" y="2552138"/>
                  <a:pt x="3373531" y="2549781"/>
                </a:cubicBezTo>
                <a:cubicBezTo>
                  <a:pt x="3363506" y="2547042"/>
                  <a:pt x="3353483" y="2544301"/>
                  <a:pt x="3343594" y="2541117"/>
                </a:cubicBezTo>
                <a:cubicBezTo>
                  <a:pt x="3333273" y="2537727"/>
                  <a:pt x="3327707" y="2529999"/>
                  <a:pt x="3325231" y="2520189"/>
                </a:cubicBezTo>
                <a:cubicBezTo>
                  <a:pt x="3324753" y="2518337"/>
                  <a:pt x="3324389" y="2516261"/>
                  <a:pt x="3324583" y="2514551"/>
                </a:cubicBezTo>
                <a:lnTo>
                  <a:pt x="3326249" y="2512416"/>
                </a:lnTo>
                <a:lnTo>
                  <a:pt x="3328438" y="2511512"/>
                </a:lnTo>
                <a:cubicBezTo>
                  <a:pt x="3330711" y="2510525"/>
                  <a:pt x="3330848" y="2510273"/>
                  <a:pt x="3327270" y="2511108"/>
                </a:cubicBezTo>
                <a:lnTo>
                  <a:pt x="3326249" y="2512416"/>
                </a:lnTo>
                <a:lnTo>
                  <a:pt x="3316791" y="2516325"/>
                </a:lnTo>
                <a:cubicBezTo>
                  <a:pt x="3306861" y="2520533"/>
                  <a:pt x="3294709" y="2526274"/>
                  <a:pt x="3292975" y="2530729"/>
                </a:cubicBezTo>
                <a:cubicBezTo>
                  <a:pt x="3292841" y="2531173"/>
                  <a:pt x="3170365" y="2503638"/>
                  <a:pt x="3131511" y="2484940"/>
                </a:cubicBezTo>
                <a:cubicBezTo>
                  <a:pt x="3107324" y="2473223"/>
                  <a:pt x="2637379" y="2290746"/>
                  <a:pt x="2035108" y="2360263"/>
                </a:cubicBezTo>
                <a:cubicBezTo>
                  <a:pt x="2013854" y="2362737"/>
                  <a:pt x="1993699" y="2364515"/>
                  <a:pt x="1973110" y="2366087"/>
                </a:cubicBezTo>
                <a:cubicBezTo>
                  <a:pt x="1791171" y="2381225"/>
                  <a:pt x="1611926" y="2391655"/>
                  <a:pt x="1537631" y="2404928"/>
                </a:cubicBezTo>
                <a:cubicBezTo>
                  <a:pt x="1479545" y="2415458"/>
                  <a:pt x="1186772" y="2497860"/>
                  <a:pt x="1106889" y="2561884"/>
                </a:cubicBezTo>
                <a:cubicBezTo>
                  <a:pt x="1025247" y="2627507"/>
                  <a:pt x="949769" y="2699517"/>
                  <a:pt x="874723" y="2771733"/>
                </a:cubicBezTo>
                <a:cubicBezTo>
                  <a:pt x="842171" y="2802947"/>
                  <a:pt x="806834" y="2831617"/>
                  <a:pt x="778525" y="2867084"/>
                </a:cubicBezTo>
                <a:cubicBezTo>
                  <a:pt x="750250" y="2902770"/>
                  <a:pt x="723766" y="2939717"/>
                  <a:pt x="692306" y="2972872"/>
                </a:cubicBezTo>
                <a:cubicBezTo>
                  <a:pt x="683327" y="2982407"/>
                  <a:pt x="674447" y="2992599"/>
                  <a:pt x="659535" y="2994640"/>
                </a:cubicBezTo>
                <a:cubicBezTo>
                  <a:pt x="656215" y="2995191"/>
                  <a:pt x="652595" y="2995094"/>
                  <a:pt x="649143" y="2994770"/>
                </a:cubicBezTo>
                <a:cubicBezTo>
                  <a:pt x="645292" y="2994460"/>
                  <a:pt x="641975" y="2992374"/>
                  <a:pt x="640021" y="2988702"/>
                </a:cubicBezTo>
                <a:cubicBezTo>
                  <a:pt x="638001" y="2984592"/>
                  <a:pt x="640032" y="2982105"/>
                  <a:pt x="642491" y="2979825"/>
                </a:cubicBezTo>
                <a:cubicBezTo>
                  <a:pt x="644253" y="2978227"/>
                  <a:pt x="645884" y="2975754"/>
                  <a:pt x="648409" y="2975229"/>
                </a:cubicBezTo>
                <a:cubicBezTo>
                  <a:pt x="664550" y="2972048"/>
                  <a:pt x="668720" y="2958497"/>
                  <a:pt x="674715" y="2946424"/>
                </a:cubicBezTo>
                <a:cubicBezTo>
                  <a:pt x="677345" y="2941278"/>
                  <a:pt x="680340" y="2937221"/>
                  <a:pt x="673079" y="2930211"/>
                </a:cubicBezTo>
                <a:cubicBezTo>
                  <a:pt x="666747" y="2924048"/>
                  <a:pt x="671831" y="2920580"/>
                  <a:pt x="677147" y="2918642"/>
                </a:cubicBezTo>
                <a:cubicBezTo>
                  <a:pt x="684555" y="2915973"/>
                  <a:pt x="693785" y="2916103"/>
                  <a:pt x="701367" y="2907933"/>
                </a:cubicBezTo>
                <a:cubicBezTo>
                  <a:pt x="668396" y="2908384"/>
                  <a:pt x="657574" y="2929633"/>
                  <a:pt x="645525" y="2949385"/>
                </a:cubicBezTo>
                <a:cubicBezTo>
                  <a:pt x="640999" y="2956572"/>
                  <a:pt x="638462" y="2965011"/>
                  <a:pt x="634865" y="2973046"/>
                </a:cubicBezTo>
                <a:cubicBezTo>
                  <a:pt x="630334" y="2982872"/>
                  <a:pt x="623428" y="2983545"/>
                  <a:pt x="613378" y="2975308"/>
                </a:cubicBezTo>
                <a:cubicBezTo>
                  <a:pt x="604459" y="2967915"/>
                  <a:pt x="600773" y="2968698"/>
                  <a:pt x="599760" y="2979285"/>
                </a:cubicBezTo>
                <a:cubicBezTo>
                  <a:pt x="598242" y="2995824"/>
                  <a:pt x="590819" y="3007726"/>
                  <a:pt x="576167" y="3014154"/>
                </a:cubicBezTo>
                <a:cubicBezTo>
                  <a:pt x="574571" y="3014867"/>
                  <a:pt x="572836" y="3015970"/>
                  <a:pt x="571021" y="3016388"/>
                </a:cubicBezTo>
                <a:cubicBezTo>
                  <a:pt x="569207" y="3016806"/>
                  <a:pt x="567316" y="3016541"/>
                  <a:pt x="565409" y="3014516"/>
                </a:cubicBezTo>
                <a:cubicBezTo>
                  <a:pt x="562095" y="3011110"/>
                  <a:pt x="563860" y="3006874"/>
                  <a:pt x="565393" y="3003744"/>
                </a:cubicBezTo>
                <a:cubicBezTo>
                  <a:pt x="568156" y="2998155"/>
                  <a:pt x="570555" y="2992799"/>
                  <a:pt x="570963" y="2986190"/>
                </a:cubicBezTo>
                <a:cubicBezTo>
                  <a:pt x="571302" y="2981782"/>
                  <a:pt x="571576" y="2976935"/>
                  <a:pt x="568291" y="2973749"/>
                </a:cubicBezTo>
                <a:cubicBezTo>
                  <a:pt x="554633" y="2960138"/>
                  <a:pt x="562013" y="2953295"/>
                  <a:pt x="570857" y="2945523"/>
                </a:cubicBezTo>
                <a:cubicBezTo>
                  <a:pt x="583092" y="2934997"/>
                  <a:pt x="586235" y="2919944"/>
                  <a:pt x="580385" y="2902333"/>
                </a:cubicBezTo>
                <a:cubicBezTo>
                  <a:pt x="578104" y="2895155"/>
                  <a:pt x="578244" y="2890753"/>
                  <a:pt x="586446" y="2890697"/>
                </a:cubicBezTo>
                <a:cubicBezTo>
                  <a:pt x="589633" y="2890590"/>
                  <a:pt x="590068" y="2888156"/>
                  <a:pt x="590869" y="2885492"/>
                </a:cubicBezTo>
                <a:cubicBezTo>
                  <a:pt x="607065" y="2822732"/>
                  <a:pt x="635769" y="2767245"/>
                  <a:pt x="671505" y="2715918"/>
                </a:cubicBezTo>
                <a:cubicBezTo>
                  <a:pt x="700488" y="2674272"/>
                  <a:pt x="733647" y="2636443"/>
                  <a:pt x="768364" y="2599659"/>
                </a:cubicBezTo>
                <a:cubicBezTo>
                  <a:pt x="769396" y="2598526"/>
                  <a:pt x="770394" y="2597174"/>
                  <a:pt x="770662" y="2594966"/>
                </a:cubicBezTo>
                <a:cubicBezTo>
                  <a:pt x="752395" y="2599977"/>
                  <a:pt x="737406" y="2609496"/>
                  <a:pt x="723178" y="2620087"/>
                </a:cubicBezTo>
                <a:cubicBezTo>
                  <a:pt x="685352" y="2648180"/>
                  <a:pt x="655283" y="2683928"/>
                  <a:pt x="624718" y="2719032"/>
                </a:cubicBezTo>
                <a:cubicBezTo>
                  <a:pt x="606125" y="2740543"/>
                  <a:pt x="586838" y="2761417"/>
                  <a:pt x="565691" y="2780595"/>
                </a:cubicBezTo>
                <a:cubicBezTo>
                  <a:pt x="562167" y="2783793"/>
                  <a:pt x="559969" y="2787824"/>
                  <a:pt x="557772" y="2791854"/>
                </a:cubicBezTo>
                <a:cubicBezTo>
                  <a:pt x="556507" y="2794096"/>
                  <a:pt x="554811" y="2796131"/>
                  <a:pt x="551492" y="2795363"/>
                </a:cubicBezTo>
                <a:cubicBezTo>
                  <a:pt x="547342" y="2794404"/>
                  <a:pt x="546451" y="2791136"/>
                  <a:pt x="545559" y="2787869"/>
                </a:cubicBezTo>
                <a:cubicBezTo>
                  <a:pt x="542787" y="2777410"/>
                  <a:pt x="543964" y="2767917"/>
                  <a:pt x="547595" y="2758781"/>
                </a:cubicBezTo>
                <a:cubicBezTo>
                  <a:pt x="557093" y="2735378"/>
                  <a:pt x="573555" y="2717017"/>
                  <a:pt x="590748" y="2699510"/>
                </a:cubicBezTo>
                <a:cubicBezTo>
                  <a:pt x="612992" y="2676997"/>
                  <a:pt x="634311" y="2653636"/>
                  <a:pt x="653108" y="2628162"/>
                </a:cubicBezTo>
                <a:cubicBezTo>
                  <a:pt x="654440" y="2626358"/>
                  <a:pt x="657263" y="2625163"/>
                  <a:pt x="655511" y="2620166"/>
                </a:cubicBezTo>
                <a:cubicBezTo>
                  <a:pt x="643109" y="2632235"/>
                  <a:pt x="631470" y="2644059"/>
                  <a:pt x="619567" y="2655451"/>
                </a:cubicBezTo>
                <a:cubicBezTo>
                  <a:pt x="607862" y="2666838"/>
                  <a:pt x="595958" y="2678231"/>
                  <a:pt x="584221" y="2689397"/>
                </a:cubicBezTo>
                <a:cubicBezTo>
                  <a:pt x="581428" y="2692130"/>
                  <a:pt x="578601" y="2695962"/>
                  <a:pt x="573525" y="2692836"/>
                </a:cubicBezTo>
                <a:cubicBezTo>
                  <a:pt x="568251" y="2689716"/>
                  <a:pt x="568025" y="2684227"/>
                  <a:pt x="568565" y="2679812"/>
                </a:cubicBezTo>
                <a:cubicBezTo>
                  <a:pt x="570409" y="2666779"/>
                  <a:pt x="575275" y="2655184"/>
                  <a:pt x="582528" y="2644828"/>
                </a:cubicBezTo>
                <a:cubicBezTo>
                  <a:pt x="607414" y="2610573"/>
                  <a:pt x="637574" y="2580760"/>
                  <a:pt x="664982" y="2548619"/>
                </a:cubicBezTo>
                <a:cubicBezTo>
                  <a:pt x="679782" y="2531193"/>
                  <a:pt x="693024" y="2512721"/>
                  <a:pt x="705371" y="2493619"/>
                </a:cubicBezTo>
                <a:cubicBezTo>
                  <a:pt x="708133" y="2489348"/>
                  <a:pt x="707342" y="2485418"/>
                  <a:pt x="705622" y="2480639"/>
                </a:cubicBezTo>
                <a:cubicBezTo>
                  <a:pt x="698713" y="2461306"/>
                  <a:pt x="703902" y="2454535"/>
                  <a:pt x="724383" y="2457584"/>
                </a:cubicBezTo>
                <a:cubicBezTo>
                  <a:pt x="730724" y="2458470"/>
                  <a:pt x="734743" y="2457235"/>
                  <a:pt x="737838" y="2452515"/>
                </a:cubicBezTo>
                <a:cubicBezTo>
                  <a:pt x="775112" y="2394101"/>
                  <a:pt x="822101" y="2344375"/>
                  <a:pt x="874861" y="2299729"/>
                </a:cubicBezTo>
                <a:cubicBezTo>
                  <a:pt x="896371" y="2281638"/>
                  <a:pt x="918809" y="2264394"/>
                  <a:pt x="941809" y="2248231"/>
                </a:cubicBezTo>
                <a:cubicBezTo>
                  <a:pt x="941643" y="2247139"/>
                  <a:pt x="941447" y="2245826"/>
                  <a:pt x="941283" y="2244731"/>
                </a:cubicBezTo>
                <a:cubicBezTo>
                  <a:pt x="940852" y="2243208"/>
                  <a:pt x="940522" y="2242339"/>
                  <a:pt x="940126" y="2241033"/>
                </a:cubicBezTo>
                <a:cubicBezTo>
                  <a:pt x="908015" y="2265857"/>
                  <a:pt x="876401" y="2291324"/>
                  <a:pt x="845781" y="2318075"/>
                </a:cubicBezTo>
                <a:cubicBezTo>
                  <a:pt x="762766" y="2390560"/>
                  <a:pt x="684690" y="2467934"/>
                  <a:pt x="604957" y="2543605"/>
                </a:cubicBezTo>
                <a:cubicBezTo>
                  <a:pt x="578159" y="2569129"/>
                  <a:pt x="558754" y="2601220"/>
                  <a:pt x="535403" y="2629705"/>
                </a:cubicBezTo>
                <a:cubicBezTo>
                  <a:pt x="519836" y="2648696"/>
                  <a:pt x="505196" y="2668534"/>
                  <a:pt x="486148" y="2684344"/>
                </a:cubicBezTo>
                <a:cubicBezTo>
                  <a:pt x="478302" y="2690765"/>
                  <a:pt x="469961" y="2696542"/>
                  <a:pt x="457975" y="2695406"/>
                </a:cubicBezTo>
                <a:cubicBezTo>
                  <a:pt x="453294" y="2694905"/>
                  <a:pt x="447917" y="2693766"/>
                  <a:pt x="445469" y="2688133"/>
                </a:cubicBezTo>
                <a:cubicBezTo>
                  <a:pt x="443219" y="2682493"/>
                  <a:pt x="447008" y="2679727"/>
                  <a:pt x="450432" y="2677194"/>
                </a:cubicBezTo>
                <a:cubicBezTo>
                  <a:pt x="451331" y="2676503"/>
                  <a:pt x="452194" y="2675595"/>
                  <a:pt x="453190" y="2675561"/>
                </a:cubicBezTo>
                <a:cubicBezTo>
                  <a:pt x="471920" y="2673612"/>
                  <a:pt x="473804" y="2656840"/>
                  <a:pt x="480962" y="2644508"/>
                </a:cubicBezTo>
                <a:cubicBezTo>
                  <a:pt x="483192" y="2640695"/>
                  <a:pt x="482831" y="2636970"/>
                  <a:pt x="479185" y="2632697"/>
                </a:cubicBezTo>
                <a:cubicBezTo>
                  <a:pt x="472623" y="2625005"/>
                  <a:pt x="475882" y="2621377"/>
                  <a:pt x="482726" y="2618948"/>
                </a:cubicBezTo>
                <a:cubicBezTo>
                  <a:pt x="489569" y="2616519"/>
                  <a:pt x="497240" y="2615602"/>
                  <a:pt x="504254" y="2610308"/>
                </a:cubicBezTo>
                <a:cubicBezTo>
                  <a:pt x="491278" y="2606569"/>
                  <a:pt x="483368" y="2611231"/>
                  <a:pt x="476220" y="2616968"/>
                </a:cubicBezTo>
                <a:cubicBezTo>
                  <a:pt x="460100" y="2629602"/>
                  <a:pt x="451207" y="2647709"/>
                  <a:pt x="442978" y="2666232"/>
                </a:cubicBezTo>
                <a:cubicBezTo>
                  <a:pt x="441313" y="2669807"/>
                  <a:pt x="440111" y="2673803"/>
                  <a:pt x="437550" y="2676747"/>
                </a:cubicBezTo>
                <a:cubicBezTo>
                  <a:pt x="432827" y="2682623"/>
                  <a:pt x="426948" y="2683480"/>
                  <a:pt x="419122" y="2676709"/>
                </a:cubicBezTo>
                <a:cubicBezTo>
                  <a:pt x="408777" y="2667823"/>
                  <a:pt x="405688" y="2668587"/>
                  <a:pt x="404475" y="2680499"/>
                </a:cubicBezTo>
                <a:cubicBezTo>
                  <a:pt x="402890" y="2696600"/>
                  <a:pt x="395601" y="2708058"/>
                  <a:pt x="381149" y="2714480"/>
                </a:cubicBezTo>
                <a:cubicBezTo>
                  <a:pt x="378159" y="2715901"/>
                  <a:pt x="375034" y="2717764"/>
                  <a:pt x="371220" y="2715035"/>
                </a:cubicBezTo>
                <a:cubicBezTo>
                  <a:pt x="367142" y="2711874"/>
                  <a:pt x="369039" y="2708513"/>
                  <a:pt x="369974" y="2705403"/>
                </a:cubicBezTo>
                <a:cubicBezTo>
                  <a:pt x="371242" y="2700523"/>
                  <a:pt x="372909" y="2695631"/>
                  <a:pt x="373946" y="2690540"/>
                </a:cubicBezTo>
                <a:cubicBezTo>
                  <a:pt x="375918" y="2682339"/>
                  <a:pt x="375233" y="2673789"/>
                  <a:pt x="368072" y="2666116"/>
                </a:cubicBezTo>
                <a:cubicBezTo>
                  <a:pt x="362834" y="2660576"/>
                  <a:pt x="362674" y="2656845"/>
                  <a:pt x="367860" y="2652712"/>
                </a:cubicBezTo>
                <a:cubicBezTo>
                  <a:pt x="384547" y="2639840"/>
                  <a:pt x="393902" y="2623477"/>
                  <a:pt x="383778" y="2598755"/>
                </a:cubicBezTo>
                <a:cubicBezTo>
                  <a:pt x="382256" y="2595289"/>
                  <a:pt x="382925" y="2591749"/>
                  <a:pt x="386744" y="2591840"/>
                </a:cubicBezTo>
                <a:cubicBezTo>
                  <a:pt x="395210" y="2592215"/>
                  <a:pt x="395749" y="2586481"/>
                  <a:pt x="397253" y="2580494"/>
                </a:cubicBezTo>
                <a:cubicBezTo>
                  <a:pt x="412046" y="2523057"/>
                  <a:pt x="438285" y="2472490"/>
                  <a:pt x="470165" y="2424811"/>
                </a:cubicBezTo>
                <a:cubicBezTo>
                  <a:pt x="501712" y="2377583"/>
                  <a:pt x="538764" y="2335006"/>
                  <a:pt x="578866" y="2294084"/>
                </a:cubicBezTo>
                <a:cubicBezTo>
                  <a:pt x="566113" y="2295833"/>
                  <a:pt x="550595" y="2304489"/>
                  <a:pt x="535873" y="2314437"/>
                </a:cubicBezTo>
                <a:cubicBezTo>
                  <a:pt x="497018" y="2341027"/>
                  <a:pt x="467083" y="2376330"/>
                  <a:pt x="436452" y="2410996"/>
                </a:cubicBezTo>
                <a:cubicBezTo>
                  <a:pt x="415066" y="2435240"/>
                  <a:pt x="394377" y="2460118"/>
                  <a:pt x="369509" y="2481181"/>
                </a:cubicBezTo>
                <a:cubicBezTo>
                  <a:pt x="366652" y="2483475"/>
                  <a:pt x="364887" y="2486392"/>
                  <a:pt x="363620" y="2489953"/>
                </a:cubicBezTo>
                <a:cubicBezTo>
                  <a:pt x="362487" y="2493069"/>
                  <a:pt x="360523" y="2495993"/>
                  <a:pt x="356142" y="2494821"/>
                </a:cubicBezTo>
                <a:cubicBezTo>
                  <a:pt x="351729" y="2493432"/>
                  <a:pt x="350738" y="2489508"/>
                  <a:pt x="350212" y="2486008"/>
                </a:cubicBezTo>
                <a:cubicBezTo>
                  <a:pt x="348837" y="2472863"/>
                  <a:pt x="350449" y="2460938"/>
                  <a:pt x="356242" y="2450191"/>
                </a:cubicBezTo>
                <a:cubicBezTo>
                  <a:pt x="367430" y="2428709"/>
                  <a:pt x="384090" y="2411660"/>
                  <a:pt x="400751" y="2394611"/>
                </a:cubicBezTo>
                <a:cubicBezTo>
                  <a:pt x="423861" y="2371190"/>
                  <a:pt x="444684" y="2345867"/>
                  <a:pt x="462688" y="2317780"/>
                </a:cubicBezTo>
                <a:cubicBezTo>
                  <a:pt x="448755" y="2331659"/>
                  <a:pt x="434856" y="2345758"/>
                  <a:pt x="420724" y="2359644"/>
                </a:cubicBezTo>
                <a:cubicBezTo>
                  <a:pt x="410083" y="2370115"/>
                  <a:pt x="398979" y="2380161"/>
                  <a:pt x="388106" y="2390420"/>
                </a:cubicBezTo>
                <a:cubicBezTo>
                  <a:pt x="385478" y="2392927"/>
                  <a:pt x="382686" y="2395658"/>
                  <a:pt x="378009" y="2392519"/>
                </a:cubicBezTo>
                <a:cubicBezTo>
                  <a:pt x="373796" y="2389802"/>
                  <a:pt x="373769" y="2385626"/>
                  <a:pt x="373974" y="2381662"/>
                </a:cubicBezTo>
                <a:cubicBezTo>
                  <a:pt x="374628" y="2366031"/>
                  <a:pt x="381123" y="2353282"/>
                  <a:pt x="389805" y="2341778"/>
                </a:cubicBezTo>
                <a:cubicBezTo>
                  <a:pt x="400350" y="2328013"/>
                  <a:pt x="411593" y="2314884"/>
                  <a:pt x="423234" y="2301741"/>
                </a:cubicBezTo>
                <a:cubicBezTo>
                  <a:pt x="409216" y="2305730"/>
                  <a:pt x="395199" y="2309720"/>
                  <a:pt x="381082" y="2313053"/>
                </a:cubicBezTo>
                <a:cubicBezTo>
                  <a:pt x="383843" y="2287458"/>
                  <a:pt x="398428" y="2281911"/>
                  <a:pt x="411582" y="2277511"/>
                </a:cubicBezTo>
                <a:cubicBezTo>
                  <a:pt x="429354" y="2271856"/>
                  <a:pt x="446132" y="2264916"/>
                  <a:pt x="462580" y="2257108"/>
                </a:cubicBezTo>
                <a:cubicBezTo>
                  <a:pt x="468866" y="2249642"/>
                  <a:pt x="475185" y="2242393"/>
                  <a:pt x="481239" y="2234715"/>
                </a:cubicBezTo>
                <a:cubicBezTo>
                  <a:pt x="487461" y="2226811"/>
                  <a:pt x="493282" y="2218921"/>
                  <a:pt x="499039" y="2210593"/>
                </a:cubicBezTo>
                <a:cubicBezTo>
                  <a:pt x="503132" y="2204520"/>
                  <a:pt x="508352" y="2199289"/>
                  <a:pt x="501062" y="2189421"/>
                </a:cubicBezTo>
                <a:cubicBezTo>
                  <a:pt x="497782" y="2184915"/>
                  <a:pt x="510968" y="2159409"/>
                  <a:pt x="516118" y="2157697"/>
                </a:cubicBezTo>
                <a:cubicBezTo>
                  <a:pt x="516881" y="2157451"/>
                  <a:pt x="517646" y="2157204"/>
                  <a:pt x="518242" y="2157185"/>
                </a:cubicBezTo>
                <a:cubicBezTo>
                  <a:pt x="529930" y="2157672"/>
                  <a:pt x="531402" y="2150147"/>
                  <a:pt x="530188" y="2140735"/>
                </a:cubicBezTo>
                <a:cubicBezTo>
                  <a:pt x="529006" y="2131541"/>
                  <a:pt x="525303" y="2120234"/>
                  <a:pt x="541733" y="2124298"/>
                </a:cubicBezTo>
                <a:cubicBezTo>
                  <a:pt x="543592" y="2124675"/>
                  <a:pt x="543794" y="2123349"/>
                  <a:pt x="544359" y="2121791"/>
                </a:cubicBezTo>
                <a:cubicBezTo>
                  <a:pt x="555609" y="2082061"/>
                  <a:pt x="579960" y="2050904"/>
                  <a:pt x="603912" y="2019759"/>
                </a:cubicBezTo>
                <a:cubicBezTo>
                  <a:pt x="605275" y="2018174"/>
                  <a:pt x="606639" y="2016590"/>
                  <a:pt x="608002" y="2015005"/>
                </a:cubicBezTo>
                <a:cubicBezTo>
                  <a:pt x="579269" y="2023667"/>
                  <a:pt x="482131" y="2036829"/>
                  <a:pt x="452750" y="2034520"/>
                </a:cubicBezTo>
                <a:cubicBezTo>
                  <a:pt x="426623" y="2032542"/>
                  <a:pt x="288554" y="2085114"/>
                  <a:pt x="262712" y="2114344"/>
                </a:cubicBezTo>
                <a:cubicBezTo>
                  <a:pt x="255207" y="2092393"/>
                  <a:pt x="262857" y="2083341"/>
                  <a:pt x="268517" y="2073038"/>
                </a:cubicBezTo>
                <a:cubicBezTo>
                  <a:pt x="276540" y="2058478"/>
                  <a:pt x="276622" y="2048362"/>
                  <a:pt x="255787" y="2037632"/>
                </a:cubicBezTo>
                <a:cubicBezTo>
                  <a:pt x="196133" y="2007104"/>
                  <a:pt x="196566" y="2005990"/>
                  <a:pt x="241359" y="1960295"/>
                </a:cubicBezTo>
                <a:cubicBezTo>
                  <a:pt x="243454" y="1958245"/>
                  <a:pt x="241306" y="1951943"/>
                  <a:pt x="241245" y="1947547"/>
                </a:cubicBezTo>
                <a:cubicBezTo>
                  <a:pt x="226911" y="1941435"/>
                  <a:pt x="213736" y="1959026"/>
                  <a:pt x="195038" y="1941188"/>
                </a:cubicBezTo>
                <a:cubicBezTo>
                  <a:pt x="251639" y="1858163"/>
                  <a:pt x="344693" y="1777865"/>
                  <a:pt x="430417" y="1714084"/>
                </a:cubicBezTo>
                <a:cubicBezTo>
                  <a:pt x="350723" y="1696761"/>
                  <a:pt x="315222" y="1768305"/>
                  <a:pt x="257493" y="1761235"/>
                </a:cubicBezTo>
                <a:cubicBezTo>
                  <a:pt x="226114" y="1740308"/>
                  <a:pt x="304464" y="1702056"/>
                  <a:pt x="223028" y="1694464"/>
                </a:cubicBezTo>
                <a:cubicBezTo>
                  <a:pt x="254800" y="1674048"/>
                  <a:pt x="277673" y="1654373"/>
                  <a:pt x="298261" y="1631477"/>
                </a:cubicBezTo>
                <a:cubicBezTo>
                  <a:pt x="334745" y="1590456"/>
                  <a:pt x="339167" y="1563927"/>
                  <a:pt x="311654" y="1511432"/>
                </a:cubicBezTo>
                <a:cubicBezTo>
                  <a:pt x="293444" y="1476870"/>
                  <a:pt x="269884" y="1445346"/>
                  <a:pt x="280139" y="1403011"/>
                </a:cubicBezTo>
                <a:cubicBezTo>
                  <a:pt x="287189" y="1373975"/>
                  <a:pt x="279979" y="1355311"/>
                  <a:pt x="238885" y="1369665"/>
                </a:cubicBezTo>
                <a:cubicBezTo>
                  <a:pt x="194536" y="1385007"/>
                  <a:pt x="173125" y="1359788"/>
                  <a:pt x="177350" y="1309302"/>
                </a:cubicBezTo>
                <a:cubicBezTo>
                  <a:pt x="180088" y="1276893"/>
                  <a:pt x="170607" y="1267099"/>
                  <a:pt x="139289" y="1271891"/>
                </a:cubicBezTo>
                <a:cubicBezTo>
                  <a:pt x="104651" y="1277233"/>
                  <a:pt x="74337" y="1299360"/>
                  <a:pt x="29194" y="1290765"/>
                </a:cubicBezTo>
                <a:cubicBezTo>
                  <a:pt x="55247" y="1230971"/>
                  <a:pt x="132258" y="1245087"/>
                  <a:pt x="164517" y="1187942"/>
                </a:cubicBezTo>
                <a:cubicBezTo>
                  <a:pt x="116070" y="1189353"/>
                  <a:pt x="79047" y="1190819"/>
                  <a:pt x="45028" y="1204275"/>
                </a:cubicBezTo>
                <a:cubicBezTo>
                  <a:pt x="30841" y="1209809"/>
                  <a:pt x="15262" y="1215389"/>
                  <a:pt x="4362" y="1198829"/>
                </a:cubicBezTo>
                <a:cubicBezTo>
                  <a:pt x="-8656" y="1178822"/>
                  <a:pt x="10514" y="1170482"/>
                  <a:pt x="22109" y="1166354"/>
                </a:cubicBezTo>
                <a:cubicBezTo>
                  <a:pt x="54829" y="1154920"/>
                  <a:pt x="77478" y="1129756"/>
                  <a:pt x="103108" y="1109767"/>
                </a:cubicBezTo>
                <a:cubicBezTo>
                  <a:pt x="159186" y="1065890"/>
                  <a:pt x="222492" y="1028804"/>
                  <a:pt x="264964" y="958344"/>
                </a:cubicBezTo>
                <a:cubicBezTo>
                  <a:pt x="201251" y="978075"/>
                  <a:pt x="157792" y="1020649"/>
                  <a:pt x="97282" y="1031040"/>
                </a:cubicBezTo>
                <a:cubicBezTo>
                  <a:pt x="141438" y="966459"/>
                  <a:pt x="204023" y="923242"/>
                  <a:pt x="262299" y="875335"/>
                </a:cubicBezTo>
                <a:cubicBezTo>
                  <a:pt x="278887" y="861805"/>
                  <a:pt x="296498" y="852418"/>
                  <a:pt x="296474" y="824279"/>
                </a:cubicBezTo>
                <a:cubicBezTo>
                  <a:pt x="296489" y="769759"/>
                  <a:pt x="313822" y="723888"/>
                  <a:pt x="362237" y="698295"/>
                </a:cubicBezTo>
                <a:cubicBezTo>
                  <a:pt x="362603" y="698064"/>
                  <a:pt x="358596" y="690065"/>
                  <a:pt x="355949" y="684438"/>
                </a:cubicBezTo>
                <a:cubicBezTo>
                  <a:pt x="324009" y="683754"/>
                  <a:pt x="303939" y="716746"/>
                  <a:pt x="261719" y="707615"/>
                </a:cubicBezTo>
                <a:cubicBezTo>
                  <a:pt x="293826" y="662786"/>
                  <a:pt x="320414" y="622540"/>
                  <a:pt x="372278" y="599908"/>
                </a:cubicBezTo>
                <a:cubicBezTo>
                  <a:pt x="413808" y="581802"/>
                  <a:pt x="466783" y="570566"/>
                  <a:pt x="490605" y="515904"/>
                </a:cubicBezTo>
                <a:cubicBezTo>
                  <a:pt x="451972" y="506653"/>
                  <a:pt x="426252" y="520708"/>
                  <a:pt x="399971" y="531045"/>
                </a:cubicBezTo>
                <a:cubicBezTo>
                  <a:pt x="359508" y="546918"/>
                  <a:pt x="320136" y="564730"/>
                  <a:pt x="279703" y="580821"/>
                </a:cubicBezTo>
                <a:cubicBezTo>
                  <a:pt x="264388" y="586832"/>
                  <a:pt x="247282" y="591585"/>
                  <a:pt x="232911" y="565248"/>
                </a:cubicBezTo>
                <a:cubicBezTo>
                  <a:pt x="286047" y="557744"/>
                  <a:pt x="313129" y="520779"/>
                  <a:pt x="341934" y="485953"/>
                </a:cubicBezTo>
                <a:cubicBezTo>
                  <a:pt x="358200" y="466279"/>
                  <a:pt x="369926" y="440383"/>
                  <a:pt x="405640" y="448854"/>
                </a:cubicBezTo>
                <a:cubicBezTo>
                  <a:pt x="424525" y="453275"/>
                  <a:pt x="433943" y="438668"/>
                  <a:pt x="429321" y="421236"/>
                </a:cubicBezTo>
                <a:cubicBezTo>
                  <a:pt x="413276" y="359781"/>
                  <a:pt x="452058" y="336712"/>
                  <a:pt x="493913" y="323432"/>
                </a:cubicBezTo>
                <a:cubicBezTo>
                  <a:pt x="573005" y="298125"/>
                  <a:pt x="633817" y="243096"/>
                  <a:pt x="709765" y="211522"/>
                </a:cubicBezTo>
                <a:cubicBezTo>
                  <a:pt x="783652" y="180894"/>
                  <a:pt x="1350249" y="31238"/>
                  <a:pt x="1496734" y="13336"/>
                </a:cubicBezTo>
                <a:cubicBezTo>
                  <a:pt x="1552759" y="6490"/>
                  <a:pt x="1608201" y="2420"/>
                  <a:pt x="1662913" y="80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98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3" name="Rectangle 82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B459C7-9367-4B90-B093-2B184941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365125"/>
            <a:ext cx="4802249" cy="2412882"/>
          </a:xfrm>
        </p:spPr>
        <p:txBody>
          <a:bodyPr anchor="b">
            <a:normAutofit/>
          </a:bodyPr>
          <a:lstStyle/>
          <a:p>
            <a:r>
              <a:rPr lang="cs-CZ" sz="4000"/>
              <a:t>80. LÉTA	</a:t>
            </a:r>
          </a:p>
        </p:txBody>
      </p:sp>
      <p:pic>
        <p:nvPicPr>
          <p:cNvPr id="2054" name="Picture 6" descr="Dneska slaví narozeniny Jaroslav Paur!... - Centrum pro neslyšící a  nedoslýchavé pro Prahu a Středočeský kraj, ops | Facebook">
            <a:extLst>
              <a:ext uri="{FF2B5EF4-FFF2-40B4-BE49-F238E27FC236}">
                <a16:creationId xmlns:a16="http://schemas.microsoft.com/office/drawing/2014/main" id="{D976BB0F-7BA4-4EDE-9189-9E465A535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752"/>
          <a:stretch/>
        </p:blipFill>
        <p:spPr bwMode="auto">
          <a:xfrm>
            <a:off x="-1" y="10"/>
            <a:ext cx="3003123" cy="38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ikvariát Krmítko pro duši - Kniha: Slovník znakové řeči">
            <a:extLst>
              <a:ext uri="{FF2B5EF4-FFF2-40B4-BE49-F238E27FC236}">
                <a16:creationId xmlns:a16="http://schemas.microsoft.com/office/drawing/2014/main" id="{67549782-C193-4075-9E74-E23ED6586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5" r="-4" b="11220"/>
          <a:stretch/>
        </p:blipFill>
        <p:spPr bwMode="auto">
          <a:xfrm>
            <a:off x="3180257" y="10"/>
            <a:ext cx="3016307" cy="27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lletin 2013-07.indd">
            <a:extLst>
              <a:ext uri="{FF2B5EF4-FFF2-40B4-BE49-F238E27FC236}">
                <a16:creationId xmlns:a16="http://schemas.microsoft.com/office/drawing/2014/main" id="{F6F16004-387B-481B-857D-84893E8F9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r="3" b="17262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lletin 2013-07.indd">
            <a:extLst>
              <a:ext uri="{FF2B5EF4-FFF2-40B4-BE49-F238E27FC236}">
                <a16:creationId xmlns:a16="http://schemas.microsoft.com/office/drawing/2014/main" id="{312F0CA4-F408-4321-8C1B-21D194FCF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 bwMode="auto">
          <a:xfrm>
            <a:off x="3180257" y="2957665"/>
            <a:ext cx="3016307" cy="3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D32DE-ED6A-4032-B087-C808B271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50" y="2957665"/>
            <a:ext cx="4802249" cy="3178562"/>
          </a:xfrm>
        </p:spPr>
        <p:txBody>
          <a:bodyPr>
            <a:normAutofit/>
          </a:bodyPr>
          <a:lstStyle/>
          <a:p>
            <a:r>
              <a:rPr lang="cs-CZ" sz="2000"/>
              <a:t>1980 – začíná vysílání Televizního klubu neslyšících</a:t>
            </a:r>
          </a:p>
          <a:p>
            <a:r>
              <a:rPr lang="cs-CZ" sz="2000"/>
              <a:t>1981 – Seminář o přípravě na povolání a o pracovním uplatnění sluchově postižených</a:t>
            </a:r>
          </a:p>
          <a:p>
            <a:r>
              <a:rPr lang="cs-CZ" sz="2000"/>
              <a:t>1988 – ČST pokusně vysílá TELETEXT</a:t>
            </a:r>
          </a:p>
          <a:p>
            <a:r>
              <a:rPr lang="cs-CZ" sz="2000"/>
              <a:t>1988 – nakladatelství Horizont v Praze vydává první </a:t>
            </a:r>
            <a:r>
              <a:rPr lang="cs-CZ" sz="2000" b="1"/>
              <a:t>Slovník českého znakového jazyka (Dagmar Gabrielová, Jaroslav Paur, Josef Zeman)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49383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F6727-684D-4EBC-9D1C-5C28B6F6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 LISTOPADU 1989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id="{73AD8729-B0C4-45CF-BBF1-C457CA5791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DD984-1D26-4648-A824-354326125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16. a 17.12. 1989 – Celostátní sjezd Svazu invalidů </a:t>
            </a:r>
          </a:p>
          <a:p>
            <a:pPr lvl="1"/>
            <a:r>
              <a:rPr lang="cs-CZ" dirty="0"/>
              <a:t>Vznik prvního spolku mimo SI – Unie nevidomých a slabozrakých</a:t>
            </a:r>
          </a:p>
          <a:p>
            <a:r>
              <a:rPr lang="cs-CZ" dirty="0"/>
              <a:t>Tři možnosti organizace: </a:t>
            </a:r>
          </a:p>
          <a:p>
            <a:pPr lvl="1"/>
            <a:r>
              <a:rPr lang="cs-CZ" dirty="0"/>
              <a:t>Zrušit SI</a:t>
            </a:r>
          </a:p>
          <a:p>
            <a:pPr lvl="1"/>
            <a:r>
              <a:rPr lang="cs-CZ" dirty="0"/>
              <a:t>Zachovat SI v té podobě v jaké byl</a:t>
            </a:r>
          </a:p>
          <a:p>
            <a:pPr lvl="1"/>
            <a:r>
              <a:rPr lang="cs-CZ" b="1" dirty="0"/>
              <a:t>Rozdělit ho na jednotlivé svazu zastřešené sdružením </a:t>
            </a:r>
          </a:p>
          <a:p>
            <a:r>
              <a:rPr lang="cs-CZ" dirty="0"/>
              <a:t>Český svaz sluchově postižených – předseda Luděk </a:t>
            </a:r>
            <a:r>
              <a:rPr lang="cs-CZ" dirty="0" err="1"/>
              <a:t>Lauermann</a:t>
            </a:r>
            <a:endParaRPr lang="cs-CZ" dirty="0"/>
          </a:p>
          <a:p>
            <a:r>
              <a:rPr lang="cs-CZ" dirty="0"/>
              <a:t>31.12.1990 byla zrušena jednotná organizace Svaz invalidů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53D30F80-8E7D-40DA-BC20-3EA5CE70F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99" y="1667453"/>
            <a:ext cx="6569652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7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6FD17BC-F08A-419C-84A1-95B9B8FF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87C061-1725-47F2-841C-808C5F4B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54545"/>
                </a:solidFill>
                <a:effectLst/>
                <a:latin typeface="Open Sans"/>
              </a:rPr>
              <a:t>HRUBÝ, Jaroslav. </a:t>
            </a:r>
            <a:r>
              <a:rPr lang="cs-CZ" b="0" i="1" dirty="0">
                <a:solidFill>
                  <a:srgbClr val="454545"/>
                </a:solidFill>
                <a:effectLst/>
                <a:latin typeface="Open Sans"/>
              </a:rPr>
              <a:t>Velký ilustrovaný průvodce neslyšících a nedoslýchavých po jejich vlastním osudu</a:t>
            </a:r>
            <a:r>
              <a:rPr lang="cs-CZ" b="0" i="0" dirty="0">
                <a:solidFill>
                  <a:srgbClr val="454545"/>
                </a:solidFill>
                <a:effectLst/>
                <a:latin typeface="Open Sans"/>
              </a:rPr>
              <a:t>. Praha: Federace rodičů a přátel sluchově postižených, 1998. ISBN 80-7216-006-0.</a:t>
            </a:r>
          </a:p>
          <a:p>
            <a:r>
              <a:rPr lang="cs-CZ" dirty="0">
                <a:solidFill>
                  <a:srgbClr val="454545"/>
                </a:solidFill>
                <a:latin typeface="Open Sans"/>
              </a:rPr>
              <a:t>Prezentace a poznámky z hodin a </a:t>
            </a:r>
            <a:r>
              <a:rPr lang="cs-CZ" dirty="0" err="1">
                <a:solidFill>
                  <a:srgbClr val="454545"/>
                </a:solidFill>
                <a:latin typeface="Open Sans"/>
              </a:rPr>
              <a:t>Moodlu</a:t>
            </a:r>
            <a:r>
              <a:rPr lang="cs-CZ" dirty="0">
                <a:solidFill>
                  <a:srgbClr val="454545"/>
                </a:solidFill>
                <a:latin typeface="Open Sans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39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D18B21-6DDD-46DB-81E6-7F73CE42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cs-CZ" dirty="0"/>
              <a:t>Likvidace spolků po roku 1948 a vznik ústřední jednoty invalidů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750EE-6469-4168-BCCE-736001202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508430"/>
          </a:xfrm>
        </p:spPr>
        <p:txBody>
          <a:bodyPr>
            <a:normAutofit/>
          </a:bodyPr>
          <a:lstStyle/>
          <a:p>
            <a:r>
              <a:rPr lang="cs-CZ" sz="1900" dirty="0"/>
              <a:t>11. 8. 1949 – ÚSTŘEDNÍ JEDNOTA INVALIDŮ</a:t>
            </a:r>
          </a:p>
          <a:p>
            <a:pPr lvl="1"/>
            <a:r>
              <a:rPr lang="cs-CZ" sz="1900" dirty="0"/>
              <a:t>1. předseda </a:t>
            </a:r>
            <a:r>
              <a:rPr lang="cs-CZ" sz="1900" b="1" dirty="0"/>
              <a:t>J. T. </a:t>
            </a:r>
            <a:r>
              <a:rPr lang="cs-CZ" sz="1900" b="1" dirty="0" err="1"/>
              <a:t>Auředníček</a:t>
            </a:r>
            <a:endParaRPr lang="cs-CZ" sz="1900" b="1" dirty="0"/>
          </a:p>
          <a:p>
            <a:pPr lvl="1"/>
            <a:r>
              <a:rPr lang="cs-CZ" sz="1900" dirty="0"/>
              <a:t>Pod ÚJI sloučeno více než 30 spolků postižených</a:t>
            </a:r>
          </a:p>
          <a:p>
            <a:pPr lvl="1"/>
            <a:endParaRPr lang="cs-CZ" sz="1900" dirty="0"/>
          </a:p>
          <a:p>
            <a:pPr lvl="1"/>
            <a:endParaRPr lang="cs-CZ" sz="1900" dirty="0"/>
          </a:p>
          <a:p>
            <a:pPr lvl="1"/>
            <a:endParaRPr lang="cs-CZ" sz="1900" dirty="0"/>
          </a:p>
          <a:p>
            <a:pPr lvl="1"/>
            <a:endParaRPr lang="cs-CZ" sz="1900" dirty="0"/>
          </a:p>
          <a:p>
            <a:pPr lvl="1"/>
            <a:r>
              <a:rPr lang="cs-CZ" sz="1900" dirty="0"/>
              <a:t>26. 11. 1950 – místopředseda </a:t>
            </a:r>
            <a:r>
              <a:rPr lang="cs-CZ" sz="1900" b="1" dirty="0"/>
              <a:t>JUDr. Rudolf Tyl</a:t>
            </a:r>
          </a:p>
          <a:p>
            <a:pPr lvl="1"/>
            <a:endParaRPr lang="cs-CZ" sz="1900" dirty="0"/>
          </a:p>
          <a:p>
            <a:pPr lvl="1"/>
            <a:endParaRPr lang="cs-CZ" sz="1900" dirty="0"/>
          </a:p>
        </p:txBody>
      </p:sp>
      <p:pic>
        <p:nvPicPr>
          <p:cNvPr id="9" name="Obrázek 8" descr="Obsah obrázku text, muž, osoba, brýle&#10;&#10;Popis byl vytvořen automaticky">
            <a:extLst>
              <a:ext uri="{FF2B5EF4-FFF2-40B4-BE49-F238E27FC236}">
                <a16:creationId xmlns:a16="http://schemas.microsoft.com/office/drawing/2014/main" id="{BB3AAF72-4D0B-497A-B3BA-ACE243F82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097" y="371719"/>
            <a:ext cx="2257963" cy="2419247"/>
          </a:xfrm>
          <a:prstGeom prst="rect">
            <a:avLst/>
          </a:prstGeom>
        </p:spPr>
      </p:pic>
      <p:pic>
        <p:nvPicPr>
          <p:cNvPr id="11" name="Obrázek 10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5E17BE6B-9E9F-4BDF-ABC0-CB25EC93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738" y="3192458"/>
            <a:ext cx="1475925" cy="2175048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04C1EA7-0A92-4321-98BD-F3A418850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940" y="4585648"/>
            <a:ext cx="1899219" cy="17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8B1C507-60AB-4C85-940F-E1AF3A43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4" y="2010814"/>
            <a:ext cx="5481638" cy="265534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39FE95-0433-481F-B7D7-95347D0F26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44B838-7531-428D-B1F3-52C9F356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0" y="192392"/>
            <a:ext cx="7980457" cy="14736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52F077-452F-4A32-BEA9-CC58C5ACD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4944">
            <a:off x="3470285" y="4146399"/>
            <a:ext cx="8130541" cy="16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CBB94-9D31-4069-97AE-F9BBA05D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 fontScale="90000"/>
          </a:bodyPr>
          <a:lstStyle/>
          <a:p>
            <a:r>
              <a:rPr lang="cs-CZ" sz="4000"/>
              <a:t>Zemská ústřední jednota hluchoněmých v Brně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0897F-A9D5-425E-91B5-F565A34B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4953000" cy="1752599"/>
          </a:xfrm>
        </p:spPr>
        <p:txBody>
          <a:bodyPr>
            <a:normAutofit/>
          </a:bodyPr>
          <a:lstStyle/>
          <a:p>
            <a:r>
              <a:rPr lang="cs-CZ" sz="1400">
                <a:solidFill>
                  <a:schemeClr val="tx1">
                    <a:alpha val="55000"/>
                  </a:schemeClr>
                </a:solidFill>
              </a:rPr>
              <a:t>Obrovský nátlak na brněnské neslyšící, aby se sloučily s ÚJI</a:t>
            </a:r>
          </a:p>
          <a:p>
            <a:r>
              <a:rPr lang="cs-CZ" sz="1400">
                <a:solidFill>
                  <a:schemeClr val="tx1">
                    <a:alpha val="55000"/>
                  </a:schemeClr>
                </a:solidFill>
              </a:rPr>
              <a:t>13.11.1949 </a:t>
            </a:r>
          </a:p>
          <a:p>
            <a:pPr lvl="1"/>
            <a:r>
              <a:rPr lang="cs-CZ" sz="1400">
                <a:solidFill>
                  <a:schemeClr val="tx1">
                    <a:alpha val="55000"/>
                  </a:schemeClr>
                </a:solidFill>
              </a:rPr>
              <a:t>Sloučení s Ústřední jednotou invalidů</a:t>
            </a:r>
          </a:p>
          <a:p>
            <a:pPr lvl="1"/>
            <a:endParaRPr lang="cs-CZ" sz="14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1400">
                <a:solidFill>
                  <a:schemeClr val="tx1">
                    <a:alpha val="55000"/>
                  </a:schemeClr>
                </a:solidFill>
              </a:rPr>
              <a:t>František Kopřiva</a:t>
            </a:r>
          </a:p>
          <a:p>
            <a:pPr lvl="1"/>
            <a:r>
              <a:rPr lang="cs-CZ" sz="1400">
                <a:solidFill>
                  <a:schemeClr val="tx1">
                    <a:alpha val="55000"/>
                  </a:schemeClr>
                </a:solidFill>
              </a:rPr>
              <a:t>Návrh organizační struktury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80B7EB-8AAF-4B5C-96AF-087A8F0AC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" r="-1" b="1804"/>
          <a:stretch/>
        </p:blipFill>
        <p:spPr>
          <a:xfrm>
            <a:off x="6553202" y="990597"/>
            <a:ext cx="4724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5C5E19-2183-4EB4-8C36-A42D39C0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dirty="0"/>
              <a:t>Začleněné spolky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240E5-A9BB-4FD0-A7B4-2F01D1C0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1300" dirty="0"/>
              <a:t>Ústřední spolek židovských hluchoněmých a nedoslýchavých v Praze</a:t>
            </a:r>
          </a:p>
          <a:p>
            <a:r>
              <a:rPr lang="cs-CZ" sz="1300" dirty="0" err="1"/>
              <a:t>Efeta</a:t>
            </a:r>
            <a:endParaRPr lang="cs-CZ" sz="1300" dirty="0"/>
          </a:p>
          <a:p>
            <a:r>
              <a:rPr lang="cs-CZ" sz="1300" dirty="0"/>
              <a:t>ČS ústřední svaz neslyšících v Praze</a:t>
            </a:r>
          </a:p>
          <a:p>
            <a:r>
              <a:rPr lang="cs-CZ" sz="1300" dirty="0"/>
              <a:t>Ústřední péče o hluchoněmé v Praze</a:t>
            </a:r>
          </a:p>
          <a:p>
            <a:r>
              <a:rPr lang="cs-CZ" sz="1300" dirty="0"/>
              <a:t>Podpůrný spolek hluchoněmých SFS</a:t>
            </a:r>
          </a:p>
          <a:p>
            <a:r>
              <a:rPr lang="cs-CZ" sz="1300" dirty="0"/>
              <a:t>Spolek pro péči o hluchoněmé </a:t>
            </a:r>
          </a:p>
          <a:p>
            <a:r>
              <a:rPr lang="cs-CZ" sz="1300" dirty="0"/>
              <a:t>Východočeský podpůrný spolek hluchoněmých v HK</a:t>
            </a:r>
          </a:p>
          <a:p>
            <a:r>
              <a:rPr lang="cs-CZ" sz="1300" dirty="0"/>
              <a:t>Spolek neslyšících v Ostravě</a:t>
            </a:r>
          </a:p>
          <a:p>
            <a:r>
              <a:rPr lang="cs-CZ" sz="1300" dirty="0"/>
              <a:t>Podpůrný spolek hluchoněmých v Lipníku nad Bečvou</a:t>
            </a:r>
          </a:p>
          <a:p>
            <a:r>
              <a:rPr lang="cs-CZ" sz="1300" dirty="0"/>
              <a:t>Ústřední jednota hluchoněmých pro Moravu v Brně</a:t>
            </a:r>
          </a:p>
          <a:p>
            <a:r>
              <a:rPr lang="cs-CZ" sz="1300" dirty="0"/>
              <a:t>Podpůrný spolek pro hluchoněmé, škole odrostlé v Ivančicích</a:t>
            </a:r>
          </a:p>
          <a:p>
            <a:r>
              <a:rPr lang="cs-CZ" sz="1300" dirty="0"/>
              <a:t>Slovenský podporný </a:t>
            </a:r>
            <a:r>
              <a:rPr lang="cs-CZ" sz="1300" dirty="0" err="1"/>
              <a:t>spolok</a:t>
            </a:r>
            <a:r>
              <a:rPr lang="cs-CZ" sz="1300" dirty="0"/>
              <a:t> </a:t>
            </a:r>
            <a:r>
              <a:rPr lang="cs-CZ" sz="1300" dirty="0" err="1"/>
              <a:t>hluchonemých</a:t>
            </a:r>
            <a:r>
              <a:rPr lang="cs-CZ" sz="1300" dirty="0"/>
              <a:t> v Bratislavě </a:t>
            </a:r>
          </a:p>
          <a:p>
            <a:r>
              <a:rPr lang="cs-CZ" sz="1300" dirty="0"/>
              <a:t>Považský podporný </a:t>
            </a:r>
            <a:r>
              <a:rPr lang="cs-CZ" sz="1300" dirty="0" err="1"/>
              <a:t>spolok</a:t>
            </a:r>
            <a:r>
              <a:rPr lang="cs-CZ" sz="1300" dirty="0"/>
              <a:t> </a:t>
            </a:r>
            <a:r>
              <a:rPr lang="cs-CZ" sz="1300" dirty="0" err="1"/>
              <a:t>hluchonemých</a:t>
            </a:r>
            <a:r>
              <a:rPr lang="cs-CZ" sz="1300" dirty="0"/>
              <a:t> v Trenčíně </a:t>
            </a:r>
          </a:p>
          <a:p>
            <a:r>
              <a:rPr lang="cs-CZ" sz="1300" dirty="0"/>
              <a:t>Svaz rodičů dětí hluchoněmých v Praze</a:t>
            </a:r>
          </a:p>
          <a:p>
            <a:r>
              <a:rPr lang="cs-CZ" sz="1300" dirty="0"/>
              <a:t>Podpůrný spolek hluchoněmých „Jirsík“ v ČB</a:t>
            </a:r>
          </a:p>
          <a:p>
            <a:r>
              <a:rPr lang="cs-CZ" sz="1300" dirty="0"/>
              <a:t>Podpůrný spolek hluchoněmých „</a:t>
            </a:r>
            <a:r>
              <a:rPr lang="cs-CZ" sz="1300" dirty="0" err="1"/>
              <a:t>Oul</a:t>
            </a:r>
            <a:r>
              <a:rPr lang="cs-CZ" sz="1300" dirty="0"/>
              <a:t>“ v Plzni</a:t>
            </a:r>
          </a:p>
          <a:p>
            <a:r>
              <a:rPr lang="cs-CZ" sz="1300" dirty="0"/>
              <a:t>Spolek neslyšících v Gottwaldově 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91903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F32B7-A58B-4B6B-9543-2453302A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E31F1B-B30B-45D9-B48F-6C976548D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6000" dirty="0"/>
              <a:t>			  50. a 60. léta</a:t>
            </a:r>
          </a:p>
          <a:p>
            <a:pPr marL="0" indent="0">
              <a:buNone/>
            </a:pPr>
            <a:r>
              <a:rPr lang="cs-CZ" sz="6000" dirty="0"/>
              <a:t>			 Svazu invalidů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405157-B8B8-451B-88A8-2CCD3E4B3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5125"/>
            <a:ext cx="10515599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86A1AE-7EDE-40CF-B2F8-035B3CBA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7. červen 1952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501043-533E-432E-94EC-F6CE19C1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723" y="95457"/>
            <a:ext cx="6068786" cy="4928300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Na Sokolském ostrově je ustanoven SVAZ ČESKOSLOVENSKÝCH INVALIDŮ</a:t>
            </a:r>
          </a:p>
          <a:p>
            <a:r>
              <a:rPr lang="cs-CZ" sz="2000" dirty="0"/>
              <a:t>Předsedou svazu se stal JUDr. Rudolf Tyl</a:t>
            </a:r>
          </a:p>
          <a:p>
            <a:r>
              <a:rPr lang="cs-CZ" sz="2000" dirty="0"/>
              <a:t>J. T. </a:t>
            </a:r>
            <a:r>
              <a:rPr lang="cs-CZ" sz="2000" dirty="0" err="1"/>
              <a:t>Auředníček</a:t>
            </a:r>
            <a:endParaRPr lang="cs-CZ" sz="2000" dirty="0"/>
          </a:p>
          <a:p>
            <a:pPr lvl="1"/>
            <a:r>
              <a:rPr lang="cs-CZ" sz="2000" dirty="0"/>
              <a:t>Umírá 19. března 1952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76AE706-C81E-43A1-B132-4BBC8FE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23" y="4188959"/>
            <a:ext cx="6581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3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3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93CAAEB-7A28-462A-938B-955292FF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87" y="803049"/>
            <a:ext cx="2198234" cy="2470743"/>
          </a:xfrm>
          <a:prstGeom prst="rect">
            <a:avLst/>
          </a:prstGeom>
        </p:spPr>
      </p:pic>
      <p:pic>
        <p:nvPicPr>
          <p:cNvPr id="1026" name="Picture 2" descr="Vladimír Buberle (1925–2009)">
            <a:extLst>
              <a:ext uri="{FF2B5EF4-FFF2-40B4-BE49-F238E27FC236}">
                <a16:creationId xmlns:a16="http://schemas.microsoft.com/office/drawing/2014/main" id="{AD6522D6-9908-481B-B7AA-30941153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344" y="3461344"/>
            <a:ext cx="2493318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F622E-7CC6-4C50-9A94-E84A4413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520" y="1252330"/>
            <a:ext cx="6422848" cy="4971489"/>
          </a:xfrm>
        </p:spPr>
        <p:txBody>
          <a:bodyPr>
            <a:normAutofit/>
          </a:bodyPr>
          <a:lstStyle/>
          <a:p>
            <a:r>
              <a:rPr lang="cs-CZ" sz="1900" dirty="0"/>
              <a:t>1952 – Herec národního divadla Josef </a:t>
            </a:r>
            <a:r>
              <a:rPr lang="cs-CZ" sz="1900" dirty="0" err="1"/>
              <a:t>Pehr</a:t>
            </a:r>
            <a:r>
              <a:rPr lang="cs-CZ" sz="1900" dirty="0"/>
              <a:t> spolu se skupinou neslyšících cvičí pantomimické etudy</a:t>
            </a:r>
          </a:p>
          <a:p>
            <a:pPr lvl="1"/>
            <a:r>
              <a:rPr lang="cs-CZ" sz="1900" dirty="0"/>
              <a:t>1. hra – Strakonický dudák </a:t>
            </a:r>
          </a:p>
          <a:p>
            <a:pPr lvl="1"/>
            <a:r>
              <a:rPr lang="cs-CZ" sz="1900" dirty="0"/>
              <a:t>Novodobé dějiny československé pantomimy neslyšících </a:t>
            </a:r>
          </a:p>
          <a:p>
            <a:r>
              <a:rPr lang="cs-CZ" sz="1900" dirty="0"/>
              <a:t>1955 – schválen první návrh nového organizačního řádu</a:t>
            </a:r>
          </a:p>
          <a:p>
            <a:r>
              <a:rPr lang="cs-CZ" sz="1900" dirty="0"/>
              <a:t>1956 – Svazarm neslyšících v Brně </a:t>
            </a:r>
          </a:p>
          <a:p>
            <a:r>
              <a:rPr lang="cs-CZ" sz="1900" dirty="0"/>
              <a:t>1960 – vznik provozoven invalidů --) podniky META</a:t>
            </a:r>
          </a:p>
          <a:p>
            <a:pPr lvl="1"/>
            <a:r>
              <a:rPr lang="cs-CZ" sz="1900" dirty="0"/>
              <a:t>Založena tělovýchovná jednota neslyšících </a:t>
            </a:r>
          </a:p>
          <a:p>
            <a:r>
              <a:rPr lang="cs-CZ" sz="1900" dirty="0"/>
              <a:t>1961 – 128 572 členů (7047 neslyšících)</a:t>
            </a:r>
          </a:p>
          <a:p>
            <a:r>
              <a:rPr lang="cs-CZ" sz="1900" dirty="0"/>
              <a:t>1966 – Mezinárodní federace neslyšících automobilistů - FIAMS</a:t>
            </a:r>
          </a:p>
        </p:txBody>
      </p:sp>
    </p:spTree>
    <p:extLst>
      <p:ext uri="{BB962C8B-B14F-4D97-AF65-F5344CB8AC3E}">
        <p14:creationId xmlns:p14="http://schemas.microsoft.com/office/powerpoint/2010/main" val="137770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4020B4-0C55-4651-96F4-541764E3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cs-CZ" dirty="0"/>
              <a:t>Celopražská základní organizace neslyšících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5B104A-733E-4D33-AA74-EF5E66465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36" r="-2" b="28440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9E254-229C-47BC-BEF2-83F0B9B7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r>
              <a:rPr lang="cs-CZ" sz="1400" dirty="0"/>
              <a:t>5. července 1965 založena pražskými neslyšícími</a:t>
            </a:r>
          </a:p>
          <a:p>
            <a:r>
              <a:rPr lang="cs-CZ" sz="1400" dirty="0"/>
              <a:t>První předseda: Břetislav Veselý</a:t>
            </a:r>
          </a:p>
          <a:p>
            <a:r>
              <a:rPr lang="cs-CZ" sz="1400" dirty="0"/>
              <a:t>V roce 1966 se předsedou stal Josef Solar</a:t>
            </a:r>
          </a:p>
          <a:p>
            <a:r>
              <a:rPr lang="cs-CZ" sz="1400" dirty="0"/>
              <a:t>1969 – Josef Zeman </a:t>
            </a:r>
          </a:p>
        </p:txBody>
      </p:sp>
      <p:pic>
        <p:nvPicPr>
          <p:cNvPr id="8" name="Picture 2" descr="C:\Users\40041666\Desktop\Dejiny_tlumoceni_neslysicim\Fotografie\Tlumocnici_galerie\foto_17_soudni_tlumocnik_Josef_Zeman.jpg">
            <a:extLst>
              <a:ext uri="{FF2B5EF4-FFF2-40B4-BE49-F238E27FC236}">
                <a16:creationId xmlns:a16="http://schemas.microsoft.com/office/drawing/2014/main" id="{B7E0DF4D-D058-4808-8FC9-DD8A5BCEF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6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025EC5-DC7D-4AE1-8006-932044D45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5" r="12069" b="5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374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637</Words>
  <Application>Microsoft Office PowerPoint</Application>
  <PresentationFormat>Širokoúhlá obrazovka</PresentationFormat>
  <Paragraphs>98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Motiv Office</vt:lpstr>
      <vt:lpstr>SVAZ INVALIDŮ DO ROKU 1990</vt:lpstr>
      <vt:lpstr>Likvidace spolků po roku 1948 a vznik ústřední jednoty invalidů</vt:lpstr>
      <vt:lpstr>Prezentace aplikace PowerPoint</vt:lpstr>
      <vt:lpstr>Zemská ústřední jednota hluchoněmých v Brně</vt:lpstr>
      <vt:lpstr>Začleněné spolky</vt:lpstr>
      <vt:lpstr>Prezentace aplikace PowerPoint</vt:lpstr>
      <vt:lpstr>7. červen 1952</vt:lpstr>
      <vt:lpstr>Prezentace aplikace PowerPoint</vt:lpstr>
      <vt:lpstr>Celopražská základní organizace neslyšících</vt:lpstr>
      <vt:lpstr>Pražské jaro a vzdor proti sovětské okupaci leden 1968 - 1969</vt:lpstr>
      <vt:lpstr>70. Léta – opožděná normalizace v SI</vt:lpstr>
      <vt:lpstr>80. LÉTA </vt:lpstr>
      <vt:lpstr>PO LISTOPADU 1989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 INVALIDŮ DO ROKU 1990</dc:title>
  <dc:creator>Mirka Neubauerová</dc:creator>
  <cp:lastModifiedBy>Mirka Neubauerová</cp:lastModifiedBy>
  <cp:revision>1</cp:revision>
  <dcterms:created xsi:type="dcterms:W3CDTF">2021-01-03T12:11:01Z</dcterms:created>
  <dcterms:modified xsi:type="dcterms:W3CDTF">2021-01-03T12:15:34Z</dcterms:modified>
</cp:coreProperties>
</file>