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E875B-F3B5-422D-9B97-EC5DE5F87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D6B9F0-CF17-4E3D-82FF-088C37A85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63CF0F-A8D1-44F8-A2F6-D598E217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6C9DE-DB22-4B56-A7B1-65E81472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5BF07E-6745-4312-9E30-740CA937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8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693E2-E612-478C-8A80-A7F705D4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C80AEE-D795-45B6-96E3-5130D5373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F21AC0-084E-4AA4-AA3E-4877CEE0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C72B98-A1A4-4C30-93BF-FCA61C37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DED144-1232-4C8C-949E-DC4ECA66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48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1B58C3-8490-43A1-AD1C-6ECB6E80E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4F7188-5423-4B13-A8B1-909FA35CF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9B890F-73D4-401F-B993-276EC776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8FAB5C-296C-47ED-9DC5-D28AA7D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40F9EF-A7EB-4303-8672-ABEDA542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31694-FB38-49BD-913E-9366F3C9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F162AD-2ABC-46AC-B8F8-8B4D5849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BC824-D649-4C4A-A0C7-3983D0BC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6247D7-4622-4B4D-81D7-00304694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8C1F62-2643-4368-970C-700268B2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2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39D12-6ED4-4FA0-BD1A-2C501AE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D7533E-AA13-4B34-BE71-BCD26D4CA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C83E5-7024-41FF-9BB4-B2E09556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6FFA64-8115-4560-8E51-C3829ED5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94415-8931-43C5-A1E4-34672DEB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FA67C-A63F-4F77-9008-BEEAAA29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BD51E1-7EFD-44F6-A99F-80FC74A5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A092FAB-6550-4438-A8DC-61C8F9F94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790E1B-F951-44C7-A4BC-1C6A5328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19E70D-1A94-42FB-8FB2-EFC66D05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77A3C2-7293-439E-9C19-1DA0E79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1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CA36F-503F-4DF9-842C-32AD88C0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1269C1-7E82-48E9-A36E-F8FB97EF2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DCC04E-6A49-41F0-92F8-B21EED9A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C1F3C0A-BBEF-4ACB-B7DB-F0B8328CC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05C4824-9348-417E-AF36-AE96D191F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C02CD1-F9D4-4F42-BD51-14D1E91A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CA6D34-27F2-49EC-A9B9-06898807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1AD159-10A5-4507-8BAA-6D9F190A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F8A72-5EF9-4EF2-B82B-B02648B6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A2DE62-2B7B-4D34-B1EF-E557FCAA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199C63-5700-4F17-9697-B1ACD92D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A78E45-A9C8-40A1-9D34-7283D892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06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93905A-7038-4CB4-BDDD-3111D7AD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4443F6-8D1C-4E9D-B8AE-0DE12BB6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8A1689-E64E-4CD7-BA6A-C2B7D4B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62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010A7-EDFE-489A-9E09-BD74A927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C7715A-675D-4239-B178-D3CA47A7C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6E6484-D6B3-43B5-AE7C-78223C6E0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25D2A9-8F53-4CB5-AD0A-5ECBF0FE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FA8E03-42F2-4058-96A6-C554273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C07427-2FB4-41A9-A70F-0F2D259C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9D262-F205-4F17-BCA9-2B4ABF90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358B91-1E9E-4A32-8652-1C62EDCEC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01ACA0-A415-4CF7-B9CC-D23BAD547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B2084E-CF35-4A58-A924-CA8222AD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C7E836-C01B-433D-8AC1-E57601D7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487877-B27C-4FB7-B5A4-A95E24CC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61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2ECC7590-623A-4623-9465-2BE719A7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9820BE6-133F-4FA2-95B8-1AE5E68B7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573D5B-A24D-472B-A891-0281733ED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C1C5-4E70-4705-B713-17106B0D70E7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9501B6-CB39-4709-9BB6-B48B7F2AB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51072A-2552-4DED-A0C3-08F9DAFFD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2E72-F593-4DC1-B07B-6AEFCB446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9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61064-E9D9-404B-AC9C-AC2E51F74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díky versus kvůli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DFF2FC-68B8-448E-BDEC-251785BE5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5046"/>
            <a:ext cx="9144000" cy="1655762"/>
          </a:xfrm>
        </p:spPr>
        <p:txBody>
          <a:bodyPr/>
          <a:lstStyle/>
          <a:p>
            <a:r>
              <a:rPr lang="cs-CZ" i="1" dirty="0"/>
              <a:t>výzkum v korpusu oral v1</a:t>
            </a:r>
          </a:p>
          <a:p>
            <a:endParaRPr lang="cs-CZ" dirty="0"/>
          </a:p>
          <a:p>
            <a:r>
              <a:rPr lang="cs-CZ" dirty="0"/>
              <a:t>Šárka Kadavá</a:t>
            </a:r>
          </a:p>
        </p:txBody>
      </p:sp>
    </p:spTree>
    <p:extLst>
      <p:ext uri="{BB962C8B-B14F-4D97-AF65-F5344CB8AC3E}">
        <p14:creationId xmlns:p14="http://schemas.microsoft.com/office/powerpoint/2010/main" val="18293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4735A6E-7F08-482B-99E4-BA236A15E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60" y="142777"/>
            <a:ext cx="5332163" cy="221611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B5173C1-2AE8-4F09-9E20-69302461B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235" y="142777"/>
            <a:ext cx="5105389" cy="19202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E75BAFD-0EBB-4B36-AEDA-A9840CE2E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59" y="2518569"/>
            <a:ext cx="3847945" cy="180163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540C1A2-2138-4807-AFA6-3A4065809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4599" y="2518569"/>
            <a:ext cx="6026460" cy="120529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388B4F4-4937-4E43-8F74-14781979C9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359" y="4479890"/>
            <a:ext cx="5382511" cy="83423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033C858-0A6D-471A-BF55-78A4216C05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6235" y="3883542"/>
            <a:ext cx="3868884" cy="177513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0DD9247-E2C6-438B-832C-2DE15DFF5E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6235" y="5818358"/>
            <a:ext cx="4124496" cy="93427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DDD60E4-22DD-4FA6-A1FF-988E9EBCB2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408" y="5364769"/>
            <a:ext cx="4862914" cy="138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8A68E9D-0E2A-4A46-AA9A-F59EBEDA4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944" y="2033450"/>
            <a:ext cx="3497384" cy="32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03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3EBA81-BE48-475A-9B88-39A419067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55" y="147637"/>
            <a:ext cx="5380067" cy="136311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61E5BAD-7830-42B6-A398-A5A619529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55" y="1682819"/>
            <a:ext cx="4774510" cy="71164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95E5FC9-E9FC-4ECE-8241-292926811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55" y="2566538"/>
            <a:ext cx="4938780" cy="56097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F8F6C59-1573-40DC-8FE4-1D12BD7792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219" y="3299584"/>
            <a:ext cx="3911981" cy="52415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4410EA3-A5D5-4557-B949-E09E9C9916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9678" y="194569"/>
            <a:ext cx="5300277" cy="63462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8D4E2A9-56CB-4A77-B30D-B397B16541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426" y="3925423"/>
            <a:ext cx="4290261" cy="145315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70B643E-21BC-481E-A54E-6E7D65C559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9678" y="932448"/>
            <a:ext cx="4143072" cy="122123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DEF9BBE-56CF-48B1-A367-047F884C87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9800" y="2285910"/>
            <a:ext cx="5600018" cy="61510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B2CACB0-4FAE-4558-A50E-3BE639739B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2235" y="3033241"/>
            <a:ext cx="4322627" cy="97870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0DAF698-F9D5-431F-9B7B-A11AE74D9D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58150" y="4160979"/>
            <a:ext cx="4133850" cy="25050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101BFF98-27E8-45FF-A283-54720C658B5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4426" y="5480261"/>
            <a:ext cx="5436498" cy="122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D3BB486-8949-47AF-BE3A-B88244990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441" y="3148081"/>
            <a:ext cx="4568462" cy="107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7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AD3DE7-4C8F-4F2E-945B-C849FFAFD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DÍKY</a:t>
            </a:r>
            <a:r>
              <a:rPr lang="cs-CZ" dirty="0"/>
              <a:t>						</a:t>
            </a:r>
            <a:r>
              <a:rPr lang="cs-CZ" b="1" dirty="0"/>
              <a:t>KVŮLI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zásluha					důvod, popř. účel 		</a:t>
            </a:r>
          </a:p>
          <a:p>
            <a:pPr marL="0" indent="0">
              <a:buNone/>
            </a:pPr>
            <a:r>
              <a:rPr lang="cs-CZ" dirty="0"/>
              <a:t>důvod 					vina</a:t>
            </a:r>
          </a:p>
          <a:p>
            <a:pPr marL="0" indent="0">
              <a:buNone/>
            </a:pPr>
            <a:r>
              <a:rPr lang="cs-CZ" dirty="0"/>
              <a:t>						vůle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+							0/-								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18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E2A0C1-56D6-4EB9-9598-AC06F963B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0"/>
            <a:ext cx="11234530" cy="58972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vůle (důvod)					zásluha</a:t>
            </a:r>
          </a:p>
          <a:p>
            <a:pPr marL="0" indent="0">
              <a:buNone/>
            </a:pPr>
            <a:r>
              <a:rPr lang="cs-CZ" dirty="0"/>
              <a:t>Kvůli ní jsem měl nabitý mobil </a:t>
            </a:r>
            <a:r>
              <a:rPr lang="cs-CZ" b="1" dirty="0">
                <a:solidFill>
                  <a:srgbClr val="FF0000"/>
                </a:solidFill>
              </a:rPr>
              <a:t>0</a:t>
            </a:r>
            <a:r>
              <a:rPr lang="cs-CZ" dirty="0"/>
              <a:t>			Díky ní jsem měl nabitý mobil </a:t>
            </a:r>
            <a:r>
              <a:rPr lang="cs-CZ" b="1" dirty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cs-CZ" dirty="0"/>
              <a:t>Chodí tam kvůli dětem </a:t>
            </a:r>
            <a:r>
              <a:rPr lang="cs-CZ" b="1" dirty="0">
                <a:solidFill>
                  <a:srgbClr val="FF0000"/>
                </a:solidFill>
              </a:rPr>
              <a:t>0</a:t>
            </a:r>
            <a:r>
              <a:rPr lang="cs-CZ" dirty="0"/>
              <a:t>			Chodí tam díky dětem </a:t>
            </a:r>
            <a:r>
              <a:rPr lang="cs-CZ" b="1" dirty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Kvůli ní přestal chodit na kytaru	</a:t>
            </a:r>
            <a:r>
              <a:rPr lang="cs-CZ" b="1" dirty="0">
                <a:solidFill>
                  <a:srgbClr val="FF0000"/>
                </a:solidFill>
              </a:rPr>
              <a:t>-</a:t>
            </a:r>
            <a:r>
              <a:rPr lang="cs-CZ" dirty="0"/>
              <a:t>		Díky ní přestal chodit na kytaru </a:t>
            </a:r>
            <a:r>
              <a:rPr lang="cs-CZ" b="1" dirty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důvod</a:t>
            </a:r>
          </a:p>
          <a:p>
            <a:pPr marL="0" indent="0">
              <a:buNone/>
            </a:pPr>
            <a:r>
              <a:rPr lang="cs-CZ" dirty="0"/>
              <a:t>Mám ji ráda kvůli její povaze </a:t>
            </a:r>
            <a:r>
              <a:rPr lang="cs-CZ" b="1" dirty="0">
                <a:solidFill>
                  <a:srgbClr val="FF0000"/>
                </a:solidFill>
              </a:rPr>
              <a:t>0/+</a:t>
            </a:r>
            <a:r>
              <a:rPr lang="cs-CZ" dirty="0"/>
              <a:t>		Mám ji ráda díky její povaze </a:t>
            </a:r>
            <a:r>
              <a:rPr lang="cs-CZ" b="1" dirty="0">
                <a:solidFill>
                  <a:srgbClr val="FF0000"/>
                </a:solidFill>
              </a:rPr>
              <a:t>+/0</a:t>
            </a:r>
          </a:p>
          <a:p>
            <a:pPr marL="0" indent="0">
              <a:buNone/>
            </a:pPr>
            <a:r>
              <a:rPr lang="cs-CZ" dirty="0"/>
              <a:t>Vybral si to kvůli té ceně	 </a:t>
            </a:r>
            <a:r>
              <a:rPr lang="cs-CZ" b="1" dirty="0">
                <a:solidFill>
                  <a:srgbClr val="FF0000"/>
                </a:solidFill>
              </a:rPr>
              <a:t>0/+</a:t>
            </a:r>
            <a:r>
              <a:rPr lang="cs-CZ" dirty="0"/>
              <a:t>			Vybral si to díky té ceně </a:t>
            </a:r>
            <a:r>
              <a:rPr lang="cs-CZ" b="1" dirty="0">
                <a:solidFill>
                  <a:srgbClr val="FF0000"/>
                </a:solidFill>
              </a:rPr>
              <a:t>+/0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vina</a:t>
            </a:r>
            <a:r>
              <a:rPr lang="cs-CZ" dirty="0"/>
              <a:t>						</a:t>
            </a:r>
          </a:p>
          <a:p>
            <a:pPr marL="0" indent="0">
              <a:buNone/>
            </a:pPr>
            <a:r>
              <a:rPr lang="cs-CZ" dirty="0"/>
              <a:t>Mám kvůli tobě víc práce </a:t>
            </a:r>
            <a:r>
              <a:rPr lang="cs-CZ" b="1" dirty="0">
                <a:solidFill>
                  <a:srgbClr val="FF0000"/>
                </a:solidFill>
              </a:rPr>
              <a:t>-</a:t>
            </a:r>
            <a:r>
              <a:rPr lang="cs-CZ" dirty="0"/>
              <a:t>			Mám díky tobě víc práce </a:t>
            </a:r>
            <a:r>
              <a:rPr lang="cs-CZ" b="1" dirty="0">
                <a:solidFill>
                  <a:srgbClr val="FF0000"/>
                </a:solidFill>
              </a:rPr>
              <a:t>+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b="1" dirty="0"/>
              <a:t>„zásluha“</a:t>
            </a:r>
          </a:p>
          <a:p>
            <a:pPr marL="0" indent="0">
              <a:buNone/>
            </a:pPr>
            <a:r>
              <a:rPr lang="cs-CZ" dirty="0"/>
              <a:t>Čekala jsem kvůli němu další hodinu </a:t>
            </a:r>
            <a:r>
              <a:rPr lang="cs-CZ" b="1" dirty="0">
                <a:solidFill>
                  <a:srgbClr val="FF0000"/>
                </a:solidFill>
              </a:rPr>
              <a:t>-</a:t>
            </a:r>
            <a:r>
              <a:rPr lang="cs-CZ" dirty="0"/>
              <a:t>		Čekala jsem díky němu další hodinu </a:t>
            </a:r>
            <a:r>
              <a:rPr lang="cs-CZ" b="1" dirty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38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2074A4-975E-4CE0-8BB7-B9F37A70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rmAutofit/>
          </a:bodyPr>
          <a:lstStyle/>
          <a:p>
            <a:r>
              <a:rPr lang="cs-CZ" dirty="0"/>
              <a:t>Z podstatných jmen ustrnutím pádů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díky</a:t>
            </a:r>
          </a:p>
          <a:p>
            <a:pPr marL="0" indent="0">
              <a:buNone/>
            </a:pPr>
            <a:r>
              <a:rPr lang="cs-CZ" dirty="0"/>
              <a:t>SSČ: vyj. příčinu, zásluhu			</a:t>
            </a:r>
            <a:r>
              <a:rPr lang="cs-CZ" i="1" dirty="0"/>
              <a:t>díky lékům horečka klesá</a:t>
            </a:r>
          </a:p>
          <a:p>
            <a:pPr marL="0" indent="0">
              <a:buNone/>
            </a:pPr>
            <a:r>
              <a:rPr lang="cs-CZ" dirty="0"/>
              <a:t>SSJČ: zásluhou, s pomocí	</a:t>
            </a:r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r>
              <a:rPr lang="cs-CZ" b="1" dirty="0"/>
              <a:t>kvůli</a:t>
            </a:r>
          </a:p>
          <a:p>
            <a:pPr marL="0" indent="0">
              <a:buNone/>
            </a:pPr>
            <a:r>
              <a:rPr lang="cs-CZ" dirty="0"/>
              <a:t>SSČ: vyj. důvod n. účel činnosti			</a:t>
            </a:r>
            <a:r>
              <a:rPr lang="cs-CZ" i="1" dirty="0"/>
              <a:t>šel tam kvůli dětem</a:t>
            </a:r>
          </a:p>
          <a:p>
            <a:pPr marL="0" indent="0">
              <a:buNone/>
            </a:pPr>
            <a:r>
              <a:rPr lang="cs-CZ" dirty="0"/>
              <a:t>SSJČ: vyj. důvod n. účel něj. činnosti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34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EF12FB-F060-4B10-9391-086ADF76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57" y="92447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Pacient zemřel díky nepozornosti lékařů.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Díky povodním přišlo o svá přístřeší několik desítek lidí.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Závodník zvítězil kvůli tréninku.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18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EE9032-1EDD-4307-BE7B-E173115F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Anna Černá (ÚJČ AV) v Jak se mluví hezky česky (</a:t>
            </a:r>
            <a:r>
              <a:rPr lang="cs-CZ" sz="3200" dirty="0" err="1"/>
              <a:t>ČRo</a:t>
            </a:r>
            <a:r>
              <a:rPr lang="cs-CZ" sz="3200" dirty="0"/>
              <a:t>, Vltava)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Význam předložky </a:t>
            </a:r>
            <a:r>
              <a:rPr lang="cs-CZ" i="1" dirty="0"/>
              <a:t>díky</a:t>
            </a:r>
            <a:r>
              <a:rPr lang="cs-CZ" dirty="0"/>
              <a:t> původně kladný </a:t>
            </a:r>
          </a:p>
          <a:p>
            <a:pPr>
              <a:buFontTx/>
              <a:buChar char="-"/>
            </a:pPr>
            <a:r>
              <a:rPr lang="cs-CZ" dirty="0"/>
              <a:t>Spojitost s podstatným jménem </a:t>
            </a:r>
            <a:r>
              <a:rPr lang="cs-CZ" b="1" i="1" dirty="0"/>
              <a:t>dík</a:t>
            </a:r>
            <a:r>
              <a:rPr lang="cs-CZ" dirty="0"/>
              <a:t> silná</a:t>
            </a:r>
          </a:p>
          <a:p>
            <a:pPr>
              <a:buFontTx/>
              <a:buChar char="-"/>
            </a:pPr>
            <a:r>
              <a:rPr lang="cs-CZ" dirty="0"/>
              <a:t>Negativní následky → kvůli, popř. vinou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I kvůli původně kladná, dnes neutrální</a:t>
            </a:r>
          </a:p>
          <a:p>
            <a:pPr>
              <a:buFontTx/>
              <a:buChar char="-"/>
            </a:pPr>
            <a:r>
              <a:rPr lang="cs-CZ" dirty="0"/>
              <a:t>S díky podobný proces 		x ještě nedokončen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83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3B9EB8-0811-4CD3-81D4-1B55FEF2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2365"/>
            <a:ext cx="10515600" cy="54745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400" dirty="0"/>
              <a:t>+ 	díky </a:t>
            </a:r>
          </a:p>
          <a:p>
            <a:pPr marL="0" indent="0" algn="ctr">
              <a:buNone/>
            </a:pPr>
            <a:r>
              <a:rPr lang="cs-CZ" sz="6400" dirty="0"/>
              <a:t>0 	kvůli</a:t>
            </a:r>
          </a:p>
          <a:p>
            <a:pPr marL="0" indent="0" algn="ctr">
              <a:buNone/>
            </a:pPr>
            <a:r>
              <a:rPr lang="cs-CZ" sz="6400" dirty="0"/>
              <a:t>-	</a:t>
            </a:r>
            <a:r>
              <a:rPr lang="cs-CZ" sz="5600" dirty="0"/>
              <a:t>vinou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http://www.rozhlas.cz/cesky/spravne/_zprava/nemaji-strechu-nad-hlavou-diky-nebo-kvuli-zemetreseni--1327778</a:t>
            </a:r>
          </a:p>
        </p:txBody>
      </p:sp>
    </p:spTree>
    <p:extLst>
      <p:ext uri="{BB962C8B-B14F-4D97-AF65-F5344CB8AC3E}">
        <p14:creationId xmlns:p14="http://schemas.microsoft.com/office/powerpoint/2010/main" val="127411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834F58-D629-4FB8-B999-F43B3CC35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Internetová jazyková příručka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Díky vzdáváme obvykle za něco, co považujeme za žádoucí. I slovo </a:t>
            </a:r>
            <a:r>
              <a:rPr lang="cs-CZ" i="1" dirty="0"/>
              <a:t>díky</a:t>
            </a:r>
            <a:r>
              <a:rPr lang="cs-CZ" dirty="0"/>
              <a:t> v předložkových spojeních typu </a:t>
            </a:r>
            <a:r>
              <a:rPr lang="cs-CZ" i="1" dirty="0"/>
              <a:t>zkoušku jsem složil jen díky tvé pomoci</a:t>
            </a:r>
            <a:r>
              <a:rPr lang="cs-CZ" dirty="0"/>
              <a:t> by se patřilo užívat jen pro skutečnosti </a:t>
            </a:r>
            <a:r>
              <a:rPr lang="cs-CZ" b="1" dirty="0"/>
              <a:t>žádoucí, přínosné či chtěné</a:t>
            </a:r>
            <a:r>
              <a:rPr lang="cs-CZ" dirty="0"/>
              <a:t>: </a:t>
            </a:r>
            <a:r>
              <a:rPr lang="cs-CZ" i="1" dirty="0"/>
              <a:t>Díky Petrovu orientačnímu smyslu se z lesa nakonec dostali. Naše služba získala díky tvému zářnému příkladu ohromné renomé. Pilota zříceného letounu se podařilo najít díky ohni, který rozdělal.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1600" dirty="0"/>
              <a:t>http://prirucka.ujc.cas.cz/?id=620</a:t>
            </a:r>
          </a:p>
        </p:txBody>
      </p:sp>
    </p:spTree>
    <p:extLst>
      <p:ext uri="{BB962C8B-B14F-4D97-AF65-F5344CB8AC3E}">
        <p14:creationId xmlns:p14="http://schemas.microsoft.com/office/powerpoint/2010/main" val="360329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EB2802-0086-49CF-BAB4-424183BDE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D3AFD7-2659-4B0C-AFBD-D25C471B3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293" y="3142835"/>
            <a:ext cx="3841414" cy="115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9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6A2578EC-7BD9-493E-BE34-CFAAECE45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5" y="860801"/>
            <a:ext cx="3539109" cy="341913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3311787-D89B-40F8-81F1-B2BBFC243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113" y="124258"/>
            <a:ext cx="4170376" cy="350949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6C1A1575-A8CB-43E6-BD32-498242F3B1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765" y="4513438"/>
            <a:ext cx="4695485" cy="223744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A06B3AC-9D36-491D-8660-249E1E92B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1075" y="1816648"/>
            <a:ext cx="3324225" cy="254317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C6971CF-8AD9-4D28-8D88-9E1D20E6E0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9438" y="332444"/>
            <a:ext cx="4114800" cy="13239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4C6AE137-4374-4B44-9C21-585600E1A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6626" y="3723783"/>
            <a:ext cx="4400550" cy="6096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EA4A52EC-5704-4C18-95CB-2473D5EEB0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9438" y="5632161"/>
            <a:ext cx="4152900" cy="762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F5C63FAD-2950-4E47-8ECA-F96EF7040A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4855" y="4485783"/>
            <a:ext cx="37909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9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575BF6-77F6-4209-8D08-F1EF78EF4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963" y="2523111"/>
            <a:ext cx="3419475" cy="23812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E4032F9-EC4A-4DB8-BC0D-8DFB4A513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3" y="86425"/>
            <a:ext cx="3571875" cy="19716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96F5C0A-1851-4243-8A1E-F07D438CC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4776" y="5399869"/>
            <a:ext cx="4295776" cy="130064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E2B2D52-D55E-4009-A727-7E3C51D0F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8477" y="3665037"/>
            <a:ext cx="4210050" cy="12192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1326FBE-6212-4D44-A60D-9DD650908E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9076" y="5601147"/>
            <a:ext cx="3842523" cy="1152757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347E497-66D3-423C-8500-AE53A369A2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741" y="4523200"/>
            <a:ext cx="3593158" cy="2155895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BD12098-1766-4941-85D4-828A9EB930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2463" y="4941168"/>
            <a:ext cx="3609975" cy="561975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34E7AD19-3D25-4BA7-AEA9-8C7D666AF9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12" y="2118701"/>
            <a:ext cx="4093582" cy="2275422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CD8B8645-1CA3-49AB-AE69-8E775E985A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54130" y="112453"/>
            <a:ext cx="3611115" cy="1372646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CF436CB3-911C-4672-928A-887137E1D3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97582" y="1535172"/>
            <a:ext cx="3589836" cy="185136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3B435A8E-F3F1-49BA-A108-76EA20437F9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71507" y="271081"/>
            <a:ext cx="4549044" cy="1129696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452323D5-2A72-418B-B5C7-11327605C5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97354" y="1519548"/>
            <a:ext cx="3792181" cy="96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29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113</Words>
  <Application>Microsoft Office PowerPoint</Application>
  <PresentationFormat>Širokoúhlá obrazovka</PresentationFormat>
  <Paragraphs>66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díky versus kvůli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díky versus kvůli</dc:title>
  <dc:creator>Kadavá, Šárka</dc:creator>
  <cp:lastModifiedBy>pivo</cp:lastModifiedBy>
  <cp:revision>18</cp:revision>
  <dcterms:created xsi:type="dcterms:W3CDTF">2017-11-13T20:19:24Z</dcterms:created>
  <dcterms:modified xsi:type="dcterms:W3CDTF">2017-11-16T08:49:18Z</dcterms:modified>
</cp:coreProperties>
</file>