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62400-6EFF-4111-A793-20C41C18AB8A}" type="datetimeFigureOut">
              <a:rPr lang="cs-CZ" smtClean="0"/>
              <a:t>30.9.2020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F43A1-1D74-4195-8ADF-5671E38E35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8369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62400-6EFF-4111-A793-20C41C18AB8A}" type="datetimeFigureOut">
              <a:rPr lang="cs-CZ" smtClean="0"/>
              <a:t>30.9.2020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F43A1-1D74-4195-8ADF-5671E38E35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4755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62400-6EFF-4111-A793-20C41C18AB8A}" type="datetimeFigureOut">
              <a:rPr lang="cs-CZ" smtClean="0"/>
              <a:t>30.9.2020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F43A1-1D74-4195-8ADF-5671E38E35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1094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62400-6EFF-4111-A793-20C41C18AB8A}" type="datetimeFigureOut">
              <a:rPr lang="cs-CZ" smtClean="0"/>
              <a:t>30.9.2020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F43A1-1D74-4195-8ADF-5671E38E35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0587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62400-6EFF-4111-A793-20C41C18AB8A}" type="datetimeFigureOut">
              <a:rPr lang="cs-CZ" smtClean="0"/>
              <a:t>30.9.2020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F43A1-1D74-4195-8ADF-5671E38E35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5974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62400-6EFF-4111-A793-20C41C18AB8A}" type="datetimeFigureOut">
              <a:rPr lang="cs-CZ" smtClean="0"/>
              <a:t>30.9.2020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F43A1-1D74-4195-8ADF-5671E38E35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6147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62400-6EFF-4111-A793-20C41C18AB8A}" type="datetimeFigureOut">
              <a:rPr lang="cs-CZ" smtClean="0"/>
              <a:t>30.9.2020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F43A1-1D74-4195-8ADF-5671E38E35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832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62400-6EFF-4111-A793-20C41C18AB8A}" type="datetimeFigureOut">
              <a:rPr lang="cs-CZ" smtClean="0"/>
              <a:t>30.9.2020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F43A1-1D74-4195-8ADF-5671E38E35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1183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62400-6EFF-4111-A793-20C41C18AB8A}" type="datetimeFigureOut">
              <a:rPr lang="cs-CZ" smtClean="0"/>
              <a:t>30.9.2020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F43A1-1D74-4195-8ADF-5671E38E35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7711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62400-6EFF-4111-A793-20C41C18AB8A}" type="datetimeFigureOut">
              <a:rPr lang="cs-CZ" smtClean="0"/>
              <a:t>30.9.2020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F43A1-1D74-4195-8ADF-5671E38E35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9262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62400-6EFF-4111-A793-20C41C18AB8A}" type="datetimeFigureOut">
              <a:rPr lang="cs-CZ" smtClean="0"/>
              <a:t>30.9.2020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F43A1-1D74-4195-8ADF-5671E38E35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6218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862400-6EFF-4111-A793-20C41C18AB8A}" type="datetimeFigureOut">
              <a:rPr lang="cs-CZ" smtClean="0"/>
              <a:t>30.9.2020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2F43A1-1D74-4195-8ADF-5671E38E35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6595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Lov a sběr - prezentace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Petr Charvát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473229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1. </a:t>
            </a:r>
            <a:r>
              <a:rPr lang="cs-CZ" dirty="0"/>
              <a:t>Tábořiště lovců a </a:t>
            </a:r>
            <a:r>
              <a:rPr lang="cs-CZ" dirty="0" smtClean="0"/>
              <a:t>sběračů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6499" y="1825625"/>
            <a:ext cx="3139001" cy="435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051364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 smtClean="0"/>
              <a:t>2. Sběr </a:t>
            </a:r>
            <a:r>
              <a:rPr lang="cs-CZ" sz="3600" dirty="0"/>
              <a:t>nabývá u </a:t>
            </a:r>
            <a:r>
              <a:rPr lang="cs-CZ" sz="3600" dirty="0" err="1"/>
              <a:t>levecko</a:t>
            </a:r>
            <a:r>
              <a:rPr lang="cs-CZ" sz="3600" dirty="0"/>
              <a:t>-sběračských skupin významu většího než </a:t>
            </a:r>
            <a:r>
              <a:rPr lang="cs-CZ" sz="3600" dirty="0" smtClean="0"/>
              <a:t>lov (sběr 90-80%, lov 10-20%).</a:t>
            </a:r>
            <a:endParaRPr lang="cs-CZ" sz="3600" dirty="0"/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4257" y="1870755"/>
            <a:ext cx="5983485" cy="42610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23365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3. </a:t>
            </a:r>
            <a:r>
              <a:rPr lang="cs-CZ" dirty="0"/>
              <a:t>Tato ozdůbka zachycuje pár ryb, jedné ze základních složek potravy lovců a sběračů.</a:t>
            </a:r>
          </a:p>
        </p:txBody>
      </p:sp>
      <p:pic>
        <p:nvPicPr>
          <p:cNvPr id="4" name="Zástupný symbol pro obsah 3" descr="C:\Users\uzivatel\Documents\Bárta_Kovář_obrázky_2\Obr. 6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4543" y="1825625"/>
            <a:ext cx="3262914" cy="435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55652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3200" dirty="0" smtClean="0"/>
              <a:t>4. </a:t>
            </a:r>
            <a:r>
              <a:rPr lang="cs-CZ" sz="3200" dirty="0"/>
              <a:t>Lovecko-sběračské skupiny sídlící u velkých vodotečí či na mořském pobřeží často zanechaly velké množství skořápek plžů, kterými se živily.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96931" y="2568610"/>
            <a:ext cx="3798137" cy="2865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6378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5. </a:t>
            </a:r>
            <a:r>
              <a:rPr lang="cs-CZ" dirty="0"/>
              <a:t>Takovéto domy s totemy si staví usedlí lovci a sběrači lidu </a:t>
            </a:r>
            <a:r>
              <a:rPr lang="cs-CZ" dirty="0" err="1"/>
              <a:t>Tlingit</a:t>
            </a:r>
            <a:r>
              <a:rPr lang="cs-CZ" dirty="0"/>
              <a:t> na Aljašce.</a:t>
            </a:r>
          </a:p>
        </p:txBody>
      </p:sp>
      <p:pic>
        <p:nvPicPr>
          <p:cNvPr id="4" name="Zástupný symbol pro obsah 3" descr="C:\Users\uzivatel\Documents\Bárta_Kovář_obrázky\Obr_9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625" y="1939131"/>
            <a:ext cx="5238750" cy="41243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409451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6. </a:t>
            </a:r>
            <a:r>
              <a:rPr lang="cs-CZ" dirty="0"/>
              <a:t>Tábor </a:t>
            </a:r>
            <a:r>
              <a:rPr lang="cs-CZ" dirty="0" smtClean="0"/>
              <a:t>lovců </a:t>
            </a:r>
            <a:r>
              <a:rPr lang="cs-CZ" dirty="0"/>
              <a:t>a </a:t>
            </a:r>
            <a:r>
              <a:rPr lang="cs-CZ" dirty="0" smtClean="0"/>
              <a:t>sběračů ovšem může vypadat i takto. 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1260" y="1825625"/>
            <a:ext cx="8649480" cy="435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65271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smtClean="0"/>
              <a:t>7. </a:t>
            </a:r>
            <a:r>
              <a:rPr lang="cs-CZ" dirty="0"/>
              <a:t>Lovci často dodávali usedlým populacím zboží vysoce ceněná, jako třeba kůže velkých šelem. 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85246" y="2586899"/>
            <a:ext cx="2621507" cy="2828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47702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105</Words>
  <Application>Microsoft Office PowerPoint</Application>
  <PresentationFormat>Širokoúhlá obrazovka</PresentationFormat>
  <Paragraphs>9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Motiv Office</vt:lpstr>
      <vt:lpstr>Lov a sběr - prezentace</vt:lpstr>
      <vt:lpstr>1. Tábořiště lovců a sběračů</vt:lpstr>
      <vt:lpstr>2. Sběr nabývá u levecko-sběračských skupin významu většího než lov (sběr 90-80%, lov 10-20%).</vt:lpstr>
      <vt:lpstr>3. Tato ozdůbka zachycuje pár ryb, jedné ze základních složek potravy lovců a sběračů.</vt:lpstr>
      <vt:lpstr>4. Lovecko-sběračské skupiny sídlící u velkých vodotečí či na mořském pobřeží často zanechaly velké množství skořápek plžů, kterými se živily.</vt:lpstr>
      <vt:lpstr>5. Takovéto domy s totemy si staví usedlí lovci a sběrači lidu Tlingit na Aljašce.</vt:lpstr>
      <vt:lpstr>6. Tábor lovců a sběračů ovšem může vypadat i takto. </vt:lpstr>
      <vt:lpstr>7. Lovci často dodávali usedlým populacím zboží vysoce ceněná, jako třeba kůže velkých šelem. </vt:lpstr>
    </vt:vector>
  </TitlesOfParts>
  <Company>UK Pedf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Lov a sběr - prezentace</dc:title>
  <dc:creator>uzivatel</dc:creator>
  <cp:lastModifiedBy>uzivatel</cp:lastModifiedBy>
  <cp:revision>6</cp:revision>
  <dcterms:created xsi:type="dcterms:W3CDTF">2020-09-30T11:58:07Z</dcterms:created>
  <dcterms:modified xsi:type="dcterms:W3CDTF">2020-09-30T12:12:52Z</dcterms:modified>
</cp:coreProperties>
</file>