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15"/>
  </p:notesMasterIdLst>
  <p:sldIdLst>
    <p:sldId id="258" r:id="rId5"/>
    <p:sldId id="259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8" autoAdjust="0"/>
    <p:restoredTop sz="86410"/>
  </p:normalViewPr>
  <p:slideViewPr>
    <p:cSldViewPr snapToGrid="0">
      <p:cViewPr varScale="1">
        <p:scale>
          <a:sx n="59" d="100"/>
          <a:sy n="59" d="100"/>
        </p:scale>
        <p:origin x="20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454D0105-B76C-4D68-8F0B-2D70F3B7DDC2}"/>
    <pc:docChg chg="custSel addSld delSld modSld">
      <pc:chgData name="Jarolímková, Adéla" userId="999f5e52-b3b5-4322-ac6a-365c09c88039" providerId="ADAL" clId="{454D0105-B76C-4D68-8F0B-2D70F3B7DDC2}" dt="2019-05-06T13:30:49.020" v="3257"/>
      <pc:docMkLst>
        <pc:docMk/>
      </pc:docMkLst>
      <pc:sldChg chg="modSp">
        <pc:chgData name="Jarolímková, Adéla" userId="999f5e52-b3b5-4322-ac6a-365c09c88039" providerId="ADAL" clId="{454D0105-B76C-4D68-8F0B-2D70F3B7DDC2}" dt="2019-05-06T08:11:55.204" v="55" actId="20577"/>
        <pc:sldMkLst>
          <pc:docMk/>
          <pc:sldMk cId="1390999300" sldId="258"/>
        </pc:sldMkLst>
      </pc:sldChg>
      <pc:sldChg chg="del">
        <pc:chgData name="Jarolímková, Adéla" userId="999f5e52-b3b5-4322-ac6a-365c09c88039" providerId="ADAL" clId="{454D0105-B76C-4D68-8F0B-2D70F3B7DDC2}" dt="2019-05-06T08:11:37.159" v="0" actId="2696"/>
        <pc:sldMkLst>
          <pc:docMk/>
          <pc:sldMk cId="385413294" sldId="259"/>
        </pc:sldMkLst>
      </pc:sldChg>
      <pc:sldChg chg="modSp add">
        <pc:chgData name="Jarolímková, Adéla" userId="999f5e52-b3b5-4322-ac6a-365c09c88039" providerId="ADAL" clId="{454D0105-B76C-4D68-8F0B-2D70F3B7DDC2}" dt="2019-05-06T11:50:29.566" v="2942" actId="20577"/>
        <pc:sldMkLst>
          <pc:docMk/>
          <pc:sldMk cId="3834356845" sldId="259"/>
        </pc:sldMkLst>
      </pc:sldChg>
      <pc:sldChg chg="modSp add">
        <pc:chgData name="Jarolímková, Adéla" userId="999f5e52-b3b5-4322-ac6a-365c09c88039" providerId="ADAL" clId="{454D0105-B76C-4D68-8F0B-2D70F3B7DDC2}" dt="2019-05-06T12:16:40.337" v="2983" actId="20577"/>
        <pc:sldMkLst>
          <pc:docMk/>
          <pc:sldMk cId="258629368" sldId="260"/>
        </pc:sldMkLst>
      </pc:sldChg>
      <pc:sldChg chg="modSp add">
        <pc:chgData name="Jarolímková, Adéla" userId="999f5e52-b3b5-4322-ac6a-365c09c88039" providerId="ADAL" clId="{454D0105-B76C-4D68-8F0B-2D70F3B7DDC2}" dt="2019-05-06T12:17:32.832" v="3064" actId="20577"/>
        <pc:sldMkLst>
          <pc:docMk/>
          <pc:sldMk cId="2002398775" sldId="261"/>
        </pc:sldMkLst>
      </pc:sldChg>
      <pc:sldChg chg="modSp add">
        <pc:chgData name="Jarolímková, Adéla" userId="999f5e52-b3b5-4322-ac6a-365c09c88039" providerId="ADAL" clId="{454D0105-B76C-4D68-8F0B-2D70F3B7DDC2}" dt="2019-05-06T12:19:05.627" v="3197" actId="20577"/>
        <pc:sldMkLst>
          <pc:docMk/>
          <pc:sldMk cId="1220646821" sldId="262"/>
        </pc:sldMkLst>
      </pc:sldChg>
      <pc:sldChg chg="del">
        <pc:chgData name="Jarolímková, Adéla" userId="999f5e52-b3b5-4322-ac6a-365c09c88039" providerId="ADAL" clId="{454D0105-B76C-4D68-8F0B-2D70F3B7DDC2}" dt="2019-05-06T08:11:37.174" v="1" actId="2696"/>
        <pc:sldMkLst>
          <pc:docMk/>
          <pc:sldMk cId="3307154453" sldId="262"/>
        </pc:sldMkLst>
      </pc:sldChg>
      <pc:sldChg chg="addSp modSp add">
        <pc:chgData name="Jarolímková, Adéla" userId="999f5e52-b3b5-4322-ac6a-365c09c88039" providerId="ADAL" clId="{454D0105-B76C-4D68-8F0B-2D70F3B7DDC2}" dt="2019-05-06T08:51:03.898" v="778" actId="1076"/>
        <pc:sldMkLst>
          <pc:docMk/>
          <pc:sldMk cId="1980210431" sldId="263"/>
        </pc:sldMkLst>
      </pc:sldChg>
      <pc:sldChg chg="del">
        <pc:chgData name="Jarolímková, Adéla" userId="999f5e52-b3b5-4322-ac6a-365c09c88039" providerId="ADAL" clId="{454D0105-B76C-4D68-8F0B-2D70F3B7DDC2}" dt="2019-05-06T08:11:37.190" v="2" actId="2696"/>
        <pc:sldMkLst>
          <pc:docMk/>
          <pc:sldMk cId="2715417572" sldId="263"/>
        </pc:sldMkLst>
      </pc:sldChg>
      <pc:sldChg chg="del">
        <pc:chgData name="Jarolímková, Adéla" userId="999f5e52-b3b5-4322-ac6a-365c09c88039" providerId="ADAL" clId="{454D0105-B76C-4D68-8F0B-2D70F3B7DDC2}" dt="2019-05-06T08:11:37.206" v="3" actId="2696"/>
        <pc:sldMkLst>
          <pc:docMk/>
          <pc:sldMk cId="2970984603" sldId="264"/>
        </pc:sldMkLst>
      </pc:sldChg>
      <pc:sldChg chg="modSp add">
        <pc:chgData name="Jarolímková, Adéla" userId="999f5e52-b3b5-4322-ac6a-365c09c88039" providerId="ADAL" clId="{454D0105-B76C-4D68-8F0B-2D70F3B7DDC2}" dt="2019-05-06T12:28:22.908" v="3220" actId="20577"/>
        <pc:sldMkLst>
          <pc:docMk/>
          <pc:sldMk cId="3708212147" sldId="264"/>
        </pc:sldMkLst>
      </pc:sldChg>
      <pc:sldChg chg="modSp add">
        <pc:chgData name="Jarolímková, Adéla" userId="999f5e52-b3b5-4322-ac6a-365c09c88039" providerId="ADAL" clId="{454D0105-B76C-4D68-8F0B-2D70F3B7DDC2}" dt="2019-05-06T08:54:14.894" v="848"/>
        <pc:sldMkLst>
          <pc:docMk/>
          <pc:sldMk cId="811706175" sldId="265"/>
        </pc:sldMkLst>
      </pc:sldChg>
      <pc:sldChg chg="del">
        <pc:chgData name="Jarolímková, Adéla" userId="999f5e52-b3b5-4322-ac6a-365c09c88039" providerId="ADAL" clId="{454D0105-B76C-4D68-8F0B-2D70F3B7DDC2}" dt="2019-05-06T08:11:37.221" v="4" actId="2696"/>
        <pc:sldMkLst>
          <pc:docMk/>
          <pc:sldMk cId="3319846202" sldId="265"/>
        </pc:sldMkLst>
      </pc:sldChg>
      <pc:sldChg chg="del">
        <pc:chgData name="Jarolímková, Adéla" userId="999f5e52-b3b5-4322-ac6a-365c09c88039" providerId="ADAL" clId="{454D0105-B76C-4D68-8F0B-2D70F3B7DDC2}" dt="2019-05-06T08:11:37.237" v="5" actId="2696"/>
        <pc:sldMkLst>
          <pc:docMk/>
          <pc:sldMk cId="1683042883" sldId="266"/>
        </pc:sldMkLst>
      </pc:sldChg>
      <pc:sldChg chg="modSp add">
        <pc:chgData name="Jarolímková, Adéla" userId="999f5e52-b3b5-4322-ac6a-365c09c88039" providerId="ADAL" clId="{454D0105-B76C-4D68-8F0B-2D70F3B7DDC2}" dt="2019-05-06T09:25:57.412" v="1336" actId="20577"/>
        <pc:sldMkLst>
          <pc:docMk/>
          <pc:sldMk cId="3173354186" sldId="266"/>
        </pc:sldMkLst>
      </pc:sldChg>
      <pc:sldChg chg="del">
        <pc:chgData name="Jarolímková, Adéla" userId="999f5e52-b3b5-4322-ac6a-365c09c88039" providerId="ADAL" clId="{454D0105-B76C-4D68-8F0B-2D70F3B7DDC2}" dt="2019-05-06T08:11:37.268" v="7" actId="2696"/>
        <pc:sldMkLst>
          <pc:docMk/>
          <pc:sldMk cId="1207879419" sldId="267"/>
        </pc:sldMkLst>
      </pc:sldChg>
      <pc:sldChg chg="modSp add">
        <pc:chgData name="Jarolímková, Adéla" userId="999f5e52-b3b5-4322-ac6a-365c09c88039" providerId="ADAL" clId="{454D0105-B76C-4D68-8F0B-2D70F3B7DDC2}" dt="2019-05-06T09:28:17.715" v="1441" actId="20577"/>
        <pc:sldMkLst>
          <pc:docMk/>
          <pc:sldMk cId="1955641918" sldId="267"/>
        </pc:sldMkLst>
      </pc:sldChg>
      <pc:sldChg chg="del">
        <pc:chgData name="Jarolímková, Adéla" userId="999f5e52-b3b5-4322-ac6a-365c09c88039" providerId="ADAL" clId="{454D0105-B76C-4D68-8F0B-2D70F3B7DDC2}" dt="2019-05-06T08:11:37.284" v="8" actId="2696"/>
        <pc:sldMkLst>
          <pc:docMk/>
          <pc:sldMk cId="650078489" sldId="268"/>
        </pc:sldMkLst>
      </pc:sldChg>
      <pc:sldChg chg="addSp modSp add">
        <pc:chgData name="Jarolímková, Adéla" userId="999f5e52-b3b5-4322-ac6a-365c09c88039" providerId="ADAL" clId="{454D0105-B76C-4D68-8F0B-2D70F3B7DDC2}" dt="2019-05-06T11:49:51.207" v="2932" actId="20577"/>
        <pc:sldMkLst>
          <pc:docMk/>
          <pc:sldMk cId="742917327" sldId="268"/>
        </pc:sldMkLst>
      </pc:sldChg>
      <pc:sldChg chg="del">
        <pc:chgData name="Jarolímková, Adéla" userId="999f5e52-b3b5-4322-ac6a-365c09c88039" providerId="ADAL" clId="{454D0105-B76C-4D68-8F0B-2D70F3B7DDC2}" dt="2019-05-06T08:11:37.363" v="9" actId="2696"/>
        <pc:sldMkLst>
          <pc:docMk/>
          <pc:sldMk cId="3716743867" sldId="269"/>
        </pc:sldMkLst>
      </pc:sldChg>
      <pc:sldChg chg="modSp add del">
        <pc:chgData name="Jarolímková, Adéla" userId="999f5e52-b3b5-4322-ac6a-365c09c88039" providerId="ADAL" clId="{454D0105-B76C-4D68-8F0B-2D70F3B7DDC2}" dt="2019-05-06T11:48:34.150" v="2907" actId="2696"/>
        <pc:sldMkLst>
          <pc:docMk/>
          <pc:sldMk cId="4060384459" sldId="269"/>
        </pc:sldMkLst>
      </pc:sldChg>
      <pc:sldChg chg="addSp modSp add">
        <pc:chgData name="Jarolímková, Adéla" userId="999f5e52-b3b5-4322-ac6a-365c09c88039" providerId="ADAL" clId="{454D0105-B76C-4D68-8F0B-2D70F3B7DDC2}" dt="2019-05-06T11:49:39.166" v="2926" actId="27636"/>
        <pc:sldMkLst>
          <pc:docMk/>
          <pc:sldMk cId="1255380908" sldId="270"/>
        </pc:sldMkLst>
      </pc:sldChg>
      <pc:sldChg chg="del">
        <pc:chgData name="Jarolímková, Adéla" userId="999f5e52-b3b5-4322-ac6a-365c09c88039" providerId="ADAL" clId="{454D0105-B76C-4D68-8F0B-2D70F3B7DDC2}" dt="2019-05-06T08:11:37.363" v="10" actId="2696"/>
        <pc:sldMkLst>
          <pc:docMk/>
          <pc:sldMk cId="2719279097" sldId="270"/>
        </pc:sldMkLst>
      </pc:sldChg>
      <pc:sldChg chg="del">
        <pc:chgData name="Jarolímková, Adéla" userId="999f5e52-b3b5-4322-ac6a-365c09c88039" providerId="ADAL" clId="{454D0105-B76C-4D68-8F0B-2D70F3B7DDC2}" dt="2019-05-06T08:11:37.394" v="12" actId="2696"/>
        <pc:sldMkLst>
          <pc:docMk/>
          <pc:sldMk cId="1156465548" sldId="271"/>
        </pc:sldMkLst>
      </pc:sldChg>
      <pc:sldChg chg="modSp add del">
        <pc:chgData name="Jarolímková, Adéla" userId="999f5e52-b3b5-4322-ac6a-365c09c88039" providerId="ADAL" clId="{454D0105-B76C-4D68-8F0B-2D70F3B7DDC2}" dt="2019-05-06T11:50:00.517" v="2933" actId="2696"/>
        <pc:sldMkLst>
          <pc:docMk/>
          <pc:sldMk cId="3959040197" sldId="271"/>
        </pc:sldMkLst>
      </pc:sldChg>
      <pc:sldChg chg="addSp delSp modSp add">
        <pc:chgData name="Jarolímková, Adéla" userId="999f5e52-b3b5-4322-ac6a-365c09c88039" providerId="ADAL" clId="{454D0105-B76C-4D68-8F0B-2D70F3B7DDC2}" dt="2019-05-06T12:27:59.810" v="3219" actId="207"/>
        <pc:sldMkLst>
          <pc:docMk/>
          <pc:sldMk cId="1226575649" sldId="272"/>
        </pc:sldMkLst>
      </pc:sldChg>
      <pc:sldChg chg="del">
        <pc:chgData name="Jarolímková, Adéla" userId="999f5e52-b3b5-4322-ac6a-365c09c88039" providerId="ADAL" clId="{454D0105-B76C-4D68-8F0B-2D70F3B7DDC2}" dt="2019-05-06T08:11:37.394" v="13" actId="2696"/>
        <pc:sldMkLst>
          <pc:docMk/>
          <pc:sldMk cId="2753401286" sldId="272"/>
        </pc:sldMkLst>
      </pc:sldChg>
      <pc:sldChg chg="del">
        <pc:chgData name="Jarolímková, Adéla" userId="999f5e52-b3b5-4322-ac6a-365c09c88039" providerId="ADAL" clId="{454D0105-B76C-4D68-8F0B-2D70F3B7DDC2}" dt="2019-05-06T08:11:37.425" v="14" actId="2696"/>
        <pc:sldMkLst>
          <pc:docMk/>
          <pc:sldMk cId="1715418035" sldId="273"/>
        </pc:sldMkLst>
      </pc:sldChg>
      <pc:sldChg chg="addSp delSp modSp add">
        <pc:chgData name="Jarolímková, Adéla" userId="999f5e52-b3b5-4322-ac6a-365c09c88039" providerId="ADAL" clId="{454D0105-B76C-4D68-8F0B-2D70F3B7DDC2}" dt="2019-05-06T13:30:49.020" v="3257"/>
        <pc:sldMkLst>
          <pc:docMk/>
          <pc:sldMk cId="2765968159" sldId="273"/>
        </pc:sldMkLst>
      </pc:sldChg>
      <pc:sldChg chg="del">
        <pc:chgData name="Jarolímková, Adéla" userId="999f5e52-b3b5-4322-ac6a-365c09c88039" providerId="ADAL" clId="{454D0105-B76C-4D68-8F0B-2D70F3B7DDC2}" dt="2019-05-06T08:11:37.441" v="16" actId="2696"/>
        <pc:sldMkLst>
          <pc:docMk/>
          <pc:sldMk cId="2884538881" sldId="278"/>
        </pc:sldMkLst>
      </pc:sldChg>
      <pc:sldChg chg="del">
        <pc:chgData name="Jarolímková, Adéla" userId="999f5e52-b3b5-4322-ac6a-365c09c88039" providerId="ADAL" clId="{454D0105-B76C-4D68-8F0B-2D70F3B7DDC2}" dt="2019-05-06T08:11:37.456" v="17" actId="2696"/>
        <pc:sldMkLst>
          <pc:docMk/>
          <pc:sldMk cId="3158109530" sldId="279"/>
        </pc:sldMkLst>
      </pc:sldChg>
      <pc:sldChg chg="del">
        <pc:chgData name="Jarolímková, Adéla" userId="999f5e52-b3b5-4322-ac6a-365c09c88039" providerId="ADAL" clId="{454D0105-B76C-4D68-8F0B-2D70F3B7DDC2}" dt="2019-05-06T08:11:37.425" v="15" actId="2696"/>
        <pc:sldMkLst>
          <pc:docMk/>
          <pc:sldMk cId="608588725" sldId="287"/>
        </pc:sldMkLst>
      </pc:sldChg>
      <pc:sldChg chg="del">
        <pc:chgData name="Jarolímková, Adéla" userId="999f5e52-b3b5-4322-ac6a-365c09c88039" providerId="ADAL" clId="{454D0105-B76C-4D68-8F0B-2D70F3B7DDC2}" dt="2019-05-06T08:11:37.472" v="18" actId="2696"/>
        <pc:sldMkLst>
          <pc:docMk/>
          <pc:sldMk cId="914308251" sldId="309"/>
        </pc:sldMkLst>
      </pc:sldChg>
      <pc:sldChg chg="del">
        <pc:chgData name="Jarolímková, Adéla" userId="999f5e52-b3b5-4322-ac6a-365c09c88039" providerId="ADAL" clId="{454D0105-B76C-4D68-8F0B-2D70F3B7DDC2}" dt="2019-05-06T08:11:37.488" v="19" actId="2696"/>
        <pc:sldMkLst>
          <pc:docMk/>
          <pc:sldMk cId="1725352325" sldId="310"/>
        </pc:sldMkLst>
      </pc:sldChg>
      <pc:sldChg chg="del">
        <pc:chgData name="Jarolímková, Adéla" userId="999f5e52-b3b5-4322-ac6a-365c09c88039" providerId="ADAL" clId="{454D0105-B76C-4D68-8F0B-2D70F3B7DDC2}" dt="2019-05-06T08:11:37.488" v="20" actId="2696"/>
        <pc:sldMkLst>
          <pc:docMk/>
          <pc:sldMk cId="340080627" sldId="311"/>
        </pc:sldMkLst>
      </pc:sldChg>
      <pc:sldChg chg="del">
        <pc:chgData name="Jarolímková, Adéla" userId="999f5e52-b3b5-4322-ac6a-365c09c88039" providerId="ADAL" clId="{454D0105-B76C-4D68-8F0B-2D70F3B7DDC2}" dt="2019-05-06T08:11:37.503" v="21" actId="2696"/>
        <pc:sldMkLst>
          <pc:docMk/>
          <pc:sldMk cId="2621363723" sldId="312"/>
        </pc:sldMkLst>
      </pc:sldChg>
      <pc:sldChg chg="del">
        <pc:chgData name="Jarolímková, Adéla" userId="999f5e52-b3b5-4322-ac6a-365c09c88039" providerId="ADAL" clId="{454D0105-B76C-4D68-8F0B-2D70F3B7DDC2}" dt="2019-05-06T08:11:37.534" v="25" actId="2696"/>
        <pc:sldMkLst>
          <pc:docMk/>
          <pc:sldMk cId="4028239783" sldId="313"/>
        </pc:sldMkLst>
      </pc:sldChg>
      <pc:sldChg chg="del">
        <pc:chgData name="Jarolímková, Adéla" userId="999f5e52-b3b5-4322-ac6a-365c09c88039" providerId="ADAL" clId="{454D0105-B76C-4D68-8F0B-2D70F3B7DDC2}" dt="2019-05-06T08:11:37.252" v="6" actId="2696"/>
        <pc:sldMkLst>
          <pc:docMk/>
          <pc:sldMk cId="558281845" sldId="314"/>
        </pc:sldMkLst>
      </pc:sldChg>
      <pc:sldChg chg="del">
        <pc:chgData name="Jarolímková, Adéla" userId="999f5e52-b3b5-4322-ac6a-365c09c88039" providerId="ADAL" clId="{454D0105-B76C-4D68-8F0B-2D70F3B7DDC2}" dt="2019-05-06T08:11:37.503" v="22" actId="2696"/>
        <pc:sldMkLst>
          <pc:docMk/>
          <pc:sldMk cId="3000257103" sldId="315"/>
        </pc:sldMkLst>
      </pc:sldChg>
      <pc:sldChg chg="del">
        <pc:chgData name="Jarolímková, Adéla" userId="999f5e52-b3b5-4322-ac6a-365c09c88039" providerId="ADAL" clId="{454D0105-B76C-4D68-8F0B-2D70F3B7DDC2}" dt="2019-05-06T08:11:37.534" v="24" actId="2696"/>
        <pc:sldMkLst>
          <pc:docMk/>
          <pc:sldMk cId="615005967" sldId="316"/>
        </pc:sldMkLst>
      </pc:sldChg>
      <pc:sldChg chg="del">
        <pc:chgData name="Jarolímková, Adéla" userId="999f5e52-b3b5-4322-ac6a-365c09c88039" providerId="ADAL" clId="{454D0105-B76C-4D68-8F0B-2D70F3B7DDC2}" dt="2019-05-06T08:11:37.519" v="23" actId="2696"/>
        <pc:sldMkLst>
          <pc:docMk/>
          <pc:sldMk cId="513159772" sldId="317"/>
        </pc:sldMkLst>
      </pc:sldChg>
      <pc:sldChg chg="del">
        <pc:chgData name="Jarolímková, Adéla" userId="999f5e52-b3b5-4322-ac6a-365c09c88039" providerId="ADAL" clId="{454D0105-B76C-4D68-8F0B-2D70F3B7DDC2}" dt="2019-05-06T08:11:37.378" v="11" actId="2696"/>
        <pc:sldMkLst>
          <pc:docMk/>
          <pc:sldMk cId="1431175154" sldId="318"/>
        </pc:sldMkLst>
      </pc:sldChg>
    </pc:docChg>
  </pc:docChgLst>
  <pc:docChgLst>
    <pc:chgData name="Jarolímková, Adéla" userId="999f5e52-b3b5-4322-ac6a-365c09c88039" providerId="ADAL" clId="{7064C8C8-F082-416C-A490-6236C3A2A58A}"/>
    <pc:docChg chg="delSld modSld">
      <pc:chgData name="Jarolímková, Adéla" userId="999f5e52-b3b5-4322-ac6a-365c09c88039" providerId="ADAL" clId="{7064C8C8-F082-416C-A490-6236C3A2A58A}" dt="2025-04-29T12:52:35.539" v="7" actId="20577"/>
      <pc:docMkLst>
        <pc:docMk/>
      </pc:docMkLst>
      <pc:sldChg chg="del">
        <pc:chgData name="Jarolímková, Adéla" userId="999f5e52-b3b5-4322-ac6a-365c09c88039" providerId="ADAL" clId="{7064C8C8-F082-416C-A490-6236C3A2A58A}" dt="2025-04-29T12:48:35.647" v="0" actId="47"/>
        <pc:sldMkLst>
          <pc:docMk/>
          <pc:sldMk cId="1448984421" sldId="264"/>
        </pc:sldMkLst>
      </pc:sldChg>
      <pc:sldChg chg="modSp mod">
        <pc:chgData name="Jarolímková, Adéla" userId="999f5e52-b3b5-4322-ac6a-365c09c88039" providerId="ADAL" clId="{7064C8C8-F082-416C-A490-6236C3A2A58A}" dt="2025-04-29T12:52:35.539" v="7" actId="20577"/>
        <pc:sldMkLst>
          <pc:docMk/>
          <pc:sldMk cId="1305847121" sldId="267"/>
        </pc:sldMkLst>
        <pc:spChg chg="mod">
          <ac:chgData name="Jarolímková, Adéla" userId="999f5e52-b3b5-4322-ac6a-365c09c88039" providerId="ADAL" clId="{7064C8C8-F082-416C-A490-6236C3A2A58A}" dt="2025-04-29T12:52:35.539" v="7" actId="20577"/>
          <ac:spMkLst>
            <pc:docMk/>
            <pc:sldMk cId="1305847121" sldId="267"/>
            <ac:spMk id="3" creationId="{00000000-0000-0000-0000-000000000000}"/>
          </ac:spMkLst>
        </pc:spChg>
      </pc:sldChg>
    </pc:docChg>
  </pc:docChgLst>
  <pc:docChgLst>
    <pc:chgData name="Jarolímková, Adéla" userId="999f5e52-b3b5-4322-ac6a-365c09c88039" providerId="ADAL" clId="{178737C6-F4B4-4893-95BF-AC39DA104C85}"/>
    <pc:docChg chg="custSel delSld modSld">
      <pc:chgData name="Jarolímková, Adéla" userId="999f5e52-b3b5-4322-ac6a-365c09c88039" providerId="ADAL" clId="{178737C6-F4B4-4893-95BF-AC39DA104C85}" dt="2023-03-20T10:19:58.545" v="88" actId="5793"/>
      <pc:docMkLst>
        <pc:docMk/>
      </pc:docMkLst>
      <pc:sldChg chg="del">
        <pc:chgData name="Jarolímková, Adéla" userId="999f5e52-b3b5-4322-ac6a-365c09c88039" providerId="ADAL" clId="{178737C6-F4B4-4893-95BF-AC39DA104C85}" dt="2023-03-02T11:53:32.789" v="0" actId="47"/>
        <pc:sldMkLst>
          <pc:docMk/>
          <pc:sldMk cId="2373321767" sldId="293"/>
        </pc:sldMkLst>
      </pc:sldChg>
      <pc:sldChg chg="modSp mod modNotesTx">
        <pc:chgData name="Jarolímková, Adéla" userId="999f5e52-b3b5-4322-ac6a-365c09c88039" providerId="ADAL" clId="{178737C6-F4B4-4893-95BF-AC39DA104C85}" dt="2023-03-20T10:19:58.545" v="88" actId="5793"/>
        <pc:sldMkLst>
          <pc:docMk/>
          <pc:sldMk cId="1614117199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FCA1D-80AD-4AEC-8818-9694D88C9F1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FB56-EEFC-4F08-82B3-D4E912248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1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-archive.ac.uk/" TargetMode="External"/><Relationship Id="rId2" Type="http://schemas.openxmlformats.org/officeDocument/2006/relationships/hyperlink" Target="https://zenodo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chiv.soc.cas.cz/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mponline.dcc.ac.u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cc.ac.uk/guidance/standards/metadat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Repozitáře</a:t>
            </a:r>
            <a:r>
              <a:rPr lang="cs-CZ" dirty="0" smtClean="0"/>
              <a:t> vědeckých dat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  <p:extLst>
      <p:ext uri="{BB962C8B-B14F-4D97-AF65-F5344CB8AC3E}">
        <p14:creationId xmlns:p14="http://schemas.microsoft.com/office/powerpoint/2010/main" val="139099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</a:t>
            </a:r>
            <a:r>
              <a:rPr lang="cs-CZ" dirty="0" err="1" smtClean="0"/>
              <a:t>repozitářů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Zenodo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https://zenodo.org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/>
              <a:t>UK Data Archive - </a:t>
            </a:r>
            <a:r>
              <a:rPr lang="cs-CZ" dirty="0">
                <a:hlinkClick r:id="rId3"/>
              </a:rPr>
              <a:t>https://www.data-archive.ac.uk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Český </a:t>
            </a:r>
            <a:r>
              <a:rPr lang="cs-CZ" dirty="0" err="1" smtClean="0"/>
              <a:t>sociálněvědní</a:t>
            </a:r>
            <a:r>
              <a:rPr lang="cs-CZ" dirty="0" smtClean="0"/>
              <a:t> datový archiv </a:t>
            </a:r>
            <a:r>
              <a:rPr lang="cs-CZ" dirty="0"/>
              <a:t>- </a:t>
            </a:r>
            <a:r>
              <a:rPr lang="cs-CZ" dirty="0">
                <a:hlinkClick r:id="rId4"/>
              </a:rPr>
              <a:t>https://archiv.soc.cas.cz/cz</a:t>
            </a:r>
            <a:r>
              <a:rPr lang="cs-CZ" dirty="0" smtClean="0">
                <a:hlinkClick r:id="rId4"/>
              </a:rPr>
              <a:t>/</a:t>
            </a:r>
            <a:r>
              <a:rPr lang="cs-CZ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28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CEB735-A9CA-F584-9DBC-B929E4DB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vědecká data?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0D5484-664B-8A67-E968-AC628BBFC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Vědecká data = zaznamenaná faktická informace uchovávaná a akceptovaná vědeckou komunitou pro potřeby validování výsledků výzkumu</a:t>
            </a:r>
          </a:p>
          <a:p>
            <a:r>
              <a:rPr lang="cs-CZ" dirty="0"/>
              <a:t>Podle způsobu sběru</a:t>
            </a:r>
          </a:p>
          <a:p>
            <a:pPr lvl="1"/>
            <a:r>
              <a:rPr lang="cs-CZ" dirty="0"/>
              <a:t>Observační</a:t>
            </a:r>
          </a:p>
          <a:p>
            <a:pPr lvl="1"/>
            <a:r>
              <a:rPr lang="cs-CZ" dirty="0"/>
              <a:t>Komputační</a:t>
            </a:r>
          </a:p>
          <a:p>
            <a:pPr lvl="1"/>
            <a:r>
              <a:rPr lang="cs-CZ" dirty="0"/>
              <a:t>Experimentální</a:t>
            </a:r>
          </a:p>
          <a:p>
            <a:pPr lvl="1"/>
            <a:r>
              <a:rPr lang="cs-CZ" dirty="0"/>
              <a:t>Záznamy</a:t>
            </a:r>
          </a:p>
          <a:p>
            <a:r>
              <a:rPr lang="cs-CZ" dirty="0"/>
              <a:t>Podle typu informace</a:t>
            </a:r>
          </a:p>
          <a:p>
            <a:pPr lvl="1"/>
            <a:r>
              <a:rPr lang="cs-CZ" dirty="0"/>
              <a:t>Obrazová/zvuková/textová/numerická/software/nedigitální povahy</a:t>
            </a:r>
          </a:p>
        </p:txBody>
      </p:sp>
    </p:spTree>
    <p:extLst>
      <p:ext uri="{BB962C8B-B14F-4D97-AF65-F5344CB8AC3E}">
        <p14:creationId xmlns:p14="http://schemas.microsoft.com/office/powerpoint/2010/main" val="102998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jsou vědecká data?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Uveďte příklady vědeckých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949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ázek č. 1 - Životní cyklus dat.">
            <a:extLst>
              <a:ext uri="{FF2B5EF4-FFF2-40B4-BE49-F238E27FC236}">
                <a16:creationId xmlns:a16="http://schemas.microsoft.com/office/drawing/2014/main" id="{6DFFD99D-2DD2-AEAF-ABC9-BC4F3F43CD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14386" b="-1"/>
          <a:stretch/>
        </p:blipFill>
        <p:spPr bwMode="auto">
          <a:xfrm>
            <a:off x="740228" y="559814"/>
            <a:ext cx="5475515" cy="560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086599" y="559814"/>
            <a:ext cx="4517572" cy="1188720"/>
          </a:xfrm>
        </p:spPr>
        <p:txBody>
          <a:bodyPr>
            <a:normAutofit/>
          </a:bodyPr>
          <a:lstStyle/>
          <a:p>
            <a:r>
              <a:rPr lang="cs-CZ" dirty="0" smtClean="0"/>
              <a:t>Životní cyklus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65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Management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Před začátkem projektu </a:t>
            </a:r>
            <a:r>
              <a:rPr lang="cs-CZ" dirty="0"/>
              <a:t>– plánování, Data Management </a:t>
            </a:r>
            <a:r>
              <a:rPr lang="cs-CZ" dirty="0" err="1"/>
              <a:t>Plan</a:t>
            </a:r>
            <a:r>
              <a:rPr lang="cs-CZ" dirty="0"/>
              <a:t> (DMP) – např. </a:t>
            </a:r>
            <a:r>
              <a:rPr lang="cs-CZ" dirty="0" err="1">
                <a:hlinkClick r:id="rId2"/>
              </a:rPr>
              <a:t>DMPonline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V průběhu projektu </a:t>
            </a:r>
            <a:r>
              <a:rPr lang="cs-CZ" dirty="0"/>
              <a:t>– zpracování, skladování a zabezpečení</a:t>
            </a:r>
          </a:p>
          <a:p>
            <a:endParaRPr lang="cs-CZ" dirty="0"/>
          </a:p>
          <a:p>
            <a:r>
              <a:rPr lang="cs-CZ" b="1" dirty="0"/>
              <a:t>Na konci projektu </a:t>
            </a:r>
            <a:r>
              <a:rPr lang="cs-CZ" dirty="0"/>
              <a:t>– dlouhodobé uchování, sdílení</a:t>
            </a:r>
          </a:p>
        </p:txBody>
      </p:sp>
    </p:spTree>
    <p:extLst>
      <p:ext uri="{BB962C8B-B14F-4D97-AF65-F5344CB8AC3E}">
        <p14:creationId xmlns:p14="http://schemas.microsoft.com/office/powerpoint/2010/main" val="2043263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Repozitáře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Repozitář</a:t>
            </a:r>
            <a:r>
              <a:rPr lang="cs-CZ" dirty="0"/>
              <a:t> = Informační systém (úložiště) určený k dlouhodobému uchovávání a zpřístupňování digitálních objektů, tj. zajišťující uložení, ochranu, integritu, autenticitu a šíření digitálních objektů v dlouhodobém horizontu, společně s jejich metadatovými záznamy. Odpovědnost za integritu a autenticitu vkládaného objektu nese vkladatel. </a:t>
            </a:r>
            <a:r>
              <a:rPr lang="cs-CZ" dirty="0" err="1"/>
              <a:t>Repozitář</a:t>
            </a:r>
            <a:r>
              <a:rPr lang="cs-CZ" dirty="0"/>
              <a:t> zpravidla objektům přiděluje perzistentní / trvalé identifikátory.</a:t>
            </a:r>
          </a:p>
        </p:txBody>
      </p:sp>
    </p:spTree>
    <p:extLst>
      <p:ext uri="{BB962C8B-B14F-4D97-AF65-F5344CB8AC3E}">
        <p14:creationId xmlns:p14="http://schemas.microsoft.com/office/powerpoint/2010/main" val="326736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DBA393-B6DD-1D11-6F64-795315A17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654" y="398635"/>
            <a:ext cx="7729728" cy="1188720"/>
          </a:xfrm>
        </p:spPr>
        <p:txBody>
          <a:bodyPr/>
          <a:lstStyle/>
          <a:p>
            <a:r>
              <a:rPr lang="cs-CZ" dirty="0"/>
              <a:t>FAIR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442F3-4406-5DBF-53C1-1003FF8BB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41656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Findability</a:t>
            </a:r>
            <a:r>
              <a:rPr lang="cs-CZ" dirty="0"/>
              <a:t> (dohledatelnost)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(Meta)datům je přiřazen jedinečný a perzistentní identifikátor (např. DOI)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Data jsou popsána dostatečnými metadaty (formáty –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DublinCore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, DDI,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DataCite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apod.)</a:t>
            </a:r>
            <a:endParaRPr lang="cs-CZ" sz="2000" dirty="0">
              <a:solidFill>
                <a:schemeClr val="tx1"/>
              </a:solidFill>
            </a:endParaRP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Metadata obsahují identifikátor datové sady 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(Meta)data jsou registrována nebo indexována v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prohledávatelných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 zdrojích (katalog nebo datový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repozitář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)</a:t>
            </a:r>
            <a:endParaRPr lang="cs-CZ" sz="1500" dirty="0">
              <a:solidFill>
                <a:schemeClr val="tx1"/>
              </a:solidFill>
            </a:endParaRPr>
          </a:p>
          <a:p>
            <a:r>
              <a:rPr lang="cs-CZ" dirty="0" err="1"/>
              <a:t>Accessibility</a:t>
            </a:r>
            <a:r>
              <a:rPr lang="cs-CZ" dirty="0"/>
              <a:t> (dostupnost)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(Meta)data jsou dostupná pomocí jejich identifikátorů při využití standardních komunikačních protokolů (dostanete se k nim prostřednictvím perzistentního identifikátoru)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Protokol je otevřený, volně k dispozici a univerzálně použitelný (např. http)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Protokol umožňuje v případě potřeby autentizaci a autorizaci 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Metadata jsou dostupná, i když samotná data zpřístupnit nelze nebo nejsou již k dispozici. 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997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F34AD0-139D-B220-D845-481D31F1C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18378"/>
            <a:ext cx="7729728" cy="1188720"/>
          </a:xfrm>
        </p:spPr>
        <p:txBody>
          <a:bodyPr/>
          <a:lstStyle/>
          <a:p>
            <a:r>
              <a:rPr lang="cs-CZ" dirty="0"/>
              <a:t>FAIR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D3A568-3B1F-28A9-8DFA-33CFC61A7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68286"/>
            <a:ext cx="10548257" cy="367174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Interoperability (interoperabilita)</a:t>
            </a: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používají formální, dostupný, sdílený a široce aplikovatelný jazyk pro reprezentaci znalostí   (běžně srozumitelné formáty, relevantní standardy)</a:t>
            </a: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používají slovníky, které se řídí FAIR principy (ontologie, tezaury, řízené slovníky, klíčová slova)</a:t>
            </a:r>
            <a:endParaRPr lang="cs-CZ" sz="2000" dirty="0">
              <a:solidFill>
                <a:schemeClr val="tx1"/>
              </a:solidFill>
            </a:endParaRP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zahrnují kvalifikované reference na další (meta)data </a:t>
            </a:r>
            <a:endParaRPr lang="cs-CZ" sz="1500" i="0" dirty="0">
              <a:solidFill>
                <a:schemeClr val="tx1"/>
              </a:solidFill>
              <a:effectLst/>
            </a:endParaRPr>
          </a:p>
          <a:p>
            <a:r>
              <a:rPr lang="cs-CZ" dirty="0" err="1"/>
              <a:t>Reusability</a:t>
            </a:r>
            <a:r>
              <a:rPr lang="cs-CZ" dirty="0"/>
              <a:t> (opakovatelná použitelnost)</a:t>
            </a:r>
          </a:p>
          <a:p>
            <a:pPr lvl="2"/>
            <a:r>
              <a:rPr lang="cs-CZ" i="0" dirty="0" smtClean="0">
                <a:solidFill>
                  <a:schemeClr val="tx1"/>
                </a:solidFill>
                <a:effectLst/>
              </a:rPr>
              <a:t>(</a:t>
            </a:r>
            <a:r>
              <a:rPr lang="pt-BR" i="0" dirty="0" smtClean="0">
                <a:solidFill>
                  <a:schemeClr val="tx1"/>
                </a:solidFill>
                <a:effectLst/>
              </a:rPr>
              <a:t>meta</a:t>
            </a:r>
            <a:r>
              <a:rPr lang="cs-CZ" i="0" dirty="0" smtClean="0">
                <a:solidFill>
                  <a:schemeClr val="tx1"/>
                </a:solidFill>
                <a:effectLst/>
              </a:rPr>
              <a:t>)</a:t>
            </a:r>
            <a:r>
              <a:rPr lang="pt-BR" i="0" dirty="0" smtClean="0">
                <a:solidFill>
                  <a:schemeClr val="tx1"/>
                </a:solidFill>
                <a:effectLst/>
              </a:rPr>
              <a:t>data </a:t>
            </a:r>
            <a:r>
              <a:rPr lang="pt-BR" i="0" dirty="0">
                <a:solidFill>
                  <a:schemeClr val="tx1"/>
                </a:solidFill>
                <a:effectLst/>
              </a:rPr>
              <a:t>mají množství přesných a relevantních atributů </a:t>
            </a:r>
            <a:r>
              <a:rPr lang="cs-CZ" i="0" dirty="0">
                <a:solidFill>
                  <a:schemeClr val="tx1"/>
                </a:solidFill>
                <a:effectLst/>
              </a:rPr>
              <a:t>(jsou dobře popsaná)</a:t>
            </a:r>
          </a:p>
          <a:p>
            <a:pPr lvl="2"/>
            <a:r>
              <a:rPr lang="cs-CZ" sz="1800" i="0" dirty="0">
                <a:solidFill>
                  <a:schemeClr val="tx1"/>
                </a:solidFill>
                <a:effectLst/>
              </a:rPr>
              <a:t>(meta)data jsou zveřejňována pod jasnou a dostupnou uživatelskou licencí </a:t>
            </a:r>
            <a:endParaRPr lang="cs-CZ" sz="1800" dirty="0">
              <a:solidFill>
                <a:schemeClr val="tx1"/>
              </a:solidFill>
            </a:endParaRPr>
          </a:p>
          <a:p>
            <a:pPr lvl="2"/>
            <a:r>
              <a:rPr lang="pt-BR" sz="1800" i="0" dirty="0">
                <a:solidFill>
                  <a:schemeClr val="tx1"/>
                </a:solidFill>
                <a:effectLst/>
              </a:rPr>
              <a:t>(meta)data jsou spojena se svým původem (data provenance</a:t>
            </a:r>
            <a:r>
              <a:rPr lang="cs-CZ" sz="1800" i="0" dirty="0">
                <a:solidFill>
                  <a:schemeClr val="tx1"/>
                </a:solidFill>
                <a:effectLst/>
              </a:rPr>
              <a:t>, je zřejmé, jak, kdy a kým byla vytvořena</a:t>
            </a:r>
            <a:r>
              <a:rPr lang="pt-BR" sz="1800" i="0" dirty="0">
                <a:solidFill>
                  <a:schemeClr val="tx1"/>
                </a:solidFill>
                <a:effectLst/>
              </a:rPr>
              <a:t>) </a:t>
            </a:r>
            <a:endParaRPr lang="cs-CZ" sz="1800" i="0" dirty="0">
              <a:solidFill>
                <a:schemeClr val="tx1"/>
              </a:solidFill>
              <a:effectLst/>
            </a:endParaRPr>
          </a:p>
          <a:p>
            <a:pPr lvl="2"/>
            <a:r>
              <a:rPr lang="cs-CZ" sz="1800" i="0" dirty="0">
                <a:solidFill>
                  <a:schemeClr val="tx1"/>
                </a:solidFill>
                <a:effectLst/>
              </a:rPr>
              <a:t>(meta)data splňují standardy vědecké komunity pro daný obor 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93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Datové </a:t>
            </a:r>
            <a:r>
              <a:rPr lang="cs-CZ" dirty="0" err="1" smtClean="0"/>
              <a:t>repozitáře</a:t>
            </a:r>
            <a:r>
              <a:rPr lang="cs-CZ" dirty="0" smtClean="0"/>
              <a:t> - požadavky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Velké množství datových typů</a:t>
            </a:r>
          </a:p>
          <a:p>
            <a:r>
              <a:rPr lang="cs-CZ" dirty="0" smtClean="0"/>
              <a:t>Oborově specifická </a:t>
            </a:r>
            <a:r>
              <a:rPr lang="cs-CZ" dirty="0" err="1" smtClean="0"/>
              <a:t>metadata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www.dcc.ac.uk/guidance/standards/metadata</a:t>
            </a:r>
            <a:endParaRPr lang="cs-CZ" dirty="0" smtClean="0"/>
          </a:p>
          <a:p>
            <a:r>
              <a:rPr lang="cs-CZ" dirty="0" smtClean="0"/>
              <a:t>Potřeba regulovat přístup – osobní/citlivá data</a:t>
            </a:r>
          </a:p>
          <a:p>
            <a:r>
              <a:rPr lang="cs-CZ" dirty="0" smtClean="0"/>
              <a:t>FAIR principy</a:t>
            </a:r>
          </a:p>
          <a:p>
            <a:r>
              <a:rPr lang="cs-CZ" dirty="0" smtClean="0"/>
              <a:t>Licencování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8455915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Props1.xml><?xml version="1.0" encoding="utf-8"?>
<ds:datastoreItem xmlns:ds="http://schemas.openxmlformats.org/officeDocument/2006/customXml" ds:itemID="{11705DFF-66FA-4DD3-A611-521A94080E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6F34C5-A153-4A1A-AD26-884D23DF0B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FE5B16-3C7D-47AF-9F7B-BC646B7AF523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4154ce8-de10-43e5-bac2-7607c4efa263"/>
    <ds:schemaRef ds:uri="ad9319be-0f24-4bac-9f91-d45c695379b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3069</TotalTime>
  <Words>255</Words>
  <Application>Microsoft Office PowerPoint</Application>
  <PresentationFormat>Širokoúhlá obrazovka</PresentationFormat>
  <Paragraphs>53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Balík</vt:lpstr>
      <vt:lpstr>Repozitáře vědeckých dat</vt:lpstr>
      <vt:lpstr>Co jsou vědecká data?</vt:lpstr>
      <vt:lpstr>Co jsou vědecká data?</vt:lpstr>
      <vt:lpstr>Životní cyklus dat</vt:lpstr>
      <vt:lpstr>Management dat</vt:lpstr>
      <vt:lpstr>Repozitáře</vt:lpstr>
      <vt:lpstr>FAIR principy</vt:lpstr>
      <vt:lpstr>FAIR principy</vt:lpstr>
      <vt:lpstr>Datové repozitáře - požadavky</vt:lpstr>
      <vt:lpstr>Příklady repozitářů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109</cp:revision>
  <dcterms:created xsi:type="dcterms:W3CDTF">2019-02-07T10:06:46Z</dcterms:created>
  <dcterms:modified xsi:type="dcterms:W3CDTF">2026-04-07T12:34:28Z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