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65" r:id="rId4"/>
    <p:sldId id="266" r:id="rId5"/>
    <p:sldId id="258" r:id="rId6"/>
    <p:sldId id="267" r:id="rId7"/>
    <p:sldId id="259" r:id="rId8"/>
    <p:sldId id="268" r:id="rId9"/>
    <p:sldId id="260" r:id="rId10"/>
    <p:sldId id="270" r:id="rId11"/>
    <p:sldId id="271" r:id="rId12"/>
    <p:sldId id="273" r:id="rId13"/>
    <p:sldId id="274" r:id="rId14"/>
    <p:sldId id="272" r:id="rId15"/>
    <p:sldId id="277" r:id="rId16"/>
    <p:sldId id="280" r:id="rId17"/>
    <p:sldId id="261" r:id="rId18"/>
    <p:sldId id="275" r:id="rId19"/>
    <p:sldId id="279" r:id="rId20"/>
    <p:sldId id="276" r:id="rId21"/>
    <p:sldId id="262" r:id="rId22"/>
    <p:sldId id="278" r:id="rId23"/>
    <p:sldId id="263" r:id="rId24"/>
    <p:sldId id="26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f464e9f6bddc88b8" providerId="LiveId" clId="{EB48E94D-6F10-4545-9517-148572576AA0}"/>
    <pc:docChg chg="undo custSel addSld delSld modSld sldOrd">
      <pc:chgData name="" userId="f464e9f6bddc88b8" providerId="LiveId" clId="{EB48E94D-6F10-4545-9517-148572576AA0}" dt="2021-04-03T19:25:10.948" v="5272" actId="1076"/>
      <pc:docMkLst>
        <pc:docMk/>
      </pc:docMkLst>
      <pc:sldChg chg="modSp">
        <pc:chgData name="" userId="f464e9f6bddc88b8" providerId="LiveId" clId="{EB48E94D-6F10-4545-9517-148572576AA0}" dt="2021-04-03T18:30:18.651" v="5253" actId="20577"/>
        <pc:sldMkLst>
          <pc:docMk/>
          <pc:sldMk cId="3689462764" sldId="257"/>
        </pc:sldMkLst>
        <pc:spChg chg="mod">
          <ac:chgData name="" userId="f464e9f6bddc88b8" providerId="LiveId" clId="{EB48E94D-6F10-4545-9517-148572576AA0}" dt="2021-04-02T18:29:08.373" v="22" actId="207"/>
          <ac:spMkLst>
            <pc:docMk/>
            <pc:sldMk cId="3689462764" sldId="257"/>
            <ac:spMk id="2" creationId="{57AC4838-7B7A-4BA4-BC3D-9BE3F468B7D1}"/>
          </ac:spMkLst>
        </pc:spChg>
        <pc:spChg chg="mod">
          <ac:chgData name="" userId="f464e9f6bddc88b8" providerId="LiveId" clId="{EB48E94D-6F10-4545-9517-148572576AA0}" dt="2021-04-03T18:30:18.651" v="5253" actId="20577"/>
          <ac:spMkLst>
            <pc:docMk/>
            <pc:sldMk cId="3689462764" sldId="257"/>
            <ac:spMk id="7" creationId="{5072A00A-2C63-4FD8-BC6D-35D40DB85CD0}"/>
          </ac:spMkLst>
        </pc:spChg>
      </pc:sldChg>
      <pc:sldChg chg="addSp delSp modSp">
        <pc:chgData name="" userId="f464e9f6bddc88b8" providerId="LiveId" clId="{EB48E94D-6F10-4545-9517-148572576AA0}" dt="2021-04-03T14:35:58.968" v="2880" actId="1076"/>
        <pc:sldMkLst>
          <pc:docMk/>
          <pc:sldMk cId="1607932882" sldId="258"/>
        </pc:sldMkLst>
        <pc:spChg chg="mod">
          <ac:chgData name="" userId="f464e9f6bddc88b8" providerId="LiveId" clId="{EB48E94D-6F10-4545-9517-148572576AA0}" dt="2021-04-02T18:31:15.829" v="27" actId="207"/>
          <ac:spMkLst>
            <pc:docMk/>
            <pc:sldMk cId="1607932882" sldId="258"/>
            <ac:spMk id="2" creationId="{4752DD9C-3D11-4589-BB1A-8FCAC3C0610F}"/>
          </ac:spMkLst>
        </pc:spChg>
        <pc:spChg chg="del">
          <ac:chgData name="" userId="f464e9f6bddc88b8" providerId="LiveId" clId="{EB48E94D-6F10-4545-9517-148572576AA0}" dt="2021-04-02T18:31:18.713" v="28" actId="478"/>
          <ac:spMkLst>
            <pc:docMk/>
            <pc:sldMk cId="1607932882" sldId="258"/>
            <ac:spMk id="3" creationId="{5821847A-914A-433D-BDC0-E33F85281E6C}"/>
          </ac:spMkLst>
        </pc:spChg>
        <pc:spChg chg="add mod">
          <ac:chgData name="" userId="f464e9f6bddc88b8" providerId="LiveId" clId="{EB48E94D-6F10-4545-9517-148572576AA0}" dt="2021-04-02T20:07:24.430" v="1062" actId="207"/>
          <ac:spMkLst>
            <pc:docMk/>
            <pc:sldMk cId="1607932882" sldId="258"/>
            <ac:spMk id="4" creationId="{8CE83C37-A5AB-45A9-A54F-AA18601C56D2}"/>
          </ac:spMkLst>
        </pc:spChg>
        <pc:picChg chg="add mod ord">
          <ac:chgData name="" userId="f464e9f6bddc88b8" providerId="LiveId" clId="{EB48E94D-6F10-4545-9517-148572576AA0}" dt="2021-04-03T14:35:58.968" v="2880" actId="1076"/>
          <ac:picMkLst>
            <pc:docMk/>
            <pc:sldMk cId="1607932882" sldId="258"/>
            <ac:picMk id="6" creationId="{A443BE75-5F6E-4002-AAC4-46FF41221328}"/>
          </ac:picMkLst>
        </pc:picChg>
      </pc:sldChg>
      <pc:sldChg chg="addSp delSp modSp">
        <pc:chgData name="" userId="f464e9f6bddc88b8" providerId="LiveId" clId="{EB48E94D-6F10-4545-9517-148572576AA0}" dt="2021-04-03T18:30:42.001" v="5254" actId="20577"/>
        <pc:sldMkLst>
          <pc:docMk/>
          <pc:sldMk cId="2666925333" sldId="259"/>
        </pc:sldMkLst>
        <pc:spChg chg="mod">
          <ac:chgData name="" userId="f464e9f6bddc88b8" providerId="LiveId" clId="{EB48E94D-6F10-4545-9517-148572576AA0}" dt="2021-04-02T19:23:52.618" v="452" actId="20577"/>
          <ac:spMkLst>
            <pc:docMk/>
            <pc:sldMk cId="2666925333" sldId="259"/>
            <ac:spMk id="2" creationId="{27E3E0BE-87EB-4B23-963A-00F3F8E9F882}"/>
          </ac:spMkLst>
        </pc:spChg>
        <pc:spChg chg="del">
          <ac:chgData name="" userId="f464e9f6bddc88b8" providerId="LiveId" clId="{EB48E94D-6F10-4545-9517-148572576AA0}" dt="2021-04-02T19:21:49.798" v="411" actId="478"/>
          <ac:spMkLst>
            <pc:docMk/>
            <pc:sldMk cId="2666925333" sldId="259"/>
            <ac:spMk id="3" creationId="{22E29289-9DC0-4808-BD18-F1C9DEAB1E42}"/>
          </ac:spMkLst>
        </pc:spChg>
        <pc:spChg chg="add mod">
          <ac:chgData name="" userId="f464e9f6bddc88b8" providerId="LiveId" clId="{EB48E94D-6F10-4545-9517-148572576AA0}" dt="2021-04-03T18:30:42.001" v="5254" actId="20577"/>
          <ac:spMkLst>
            <pc:docMk/>
            <pc:sldMk cId="2666925333" sldId="259"/>
            <ac:spMk id="4" creationId="{71FAC081-2D72-4EBD-B517-FA57C72A732A}"/>
          </ac:spMkLst>
        </pc:spChg>
        <pc:picChg chg="add mod">
          <ac:chgData name="" userId="f464e9f6bddc88b8" providerId="LiveId" clId="{EB48E94D-6F10-4545-9517-148572576AA0}" dt="2021-04-02T20:05:33.981" v="1049" actId="1037"/>
          <ac:picMkLst>
            <pc:docMk/>
            <pc:sldMk cId="2666925333" sldId="259"/>
            <ac:picMk id="6" creationId="{62653B7D-0D93-4B1F-86E6-4D2F741DD852}"/>
          </ac:picMkLst>
        </pc:picChg>
      </pc:sldChg>
      <pc:sldChg chg="addSp delSp modSp">
        <pc:chgData name="" userId="f464e9f6bddc88b8" providerId="LiveId" clId="{EB48E94D-6F10-4545-9517-148572576AA0}" dt="2021-04-03T18:30:58.522" v="5258" actId="20577"/>
        <pc:sldMkLst>
          <pc:docMk/>
          <pc:sldMk cId="2061579762" sldId="260"/>
        </pc:sldMkLst>
        <pc:spChg chg="mod">
          <ac:chgData name="" userId="f464e9f6bddc88b8" providerId="LiveId" clId="{EB48E94D-6F10-4545-9517-148572576AA0}" dt="2021-04-02T19:50:34.254" v="778" actId="207"/>
          <ac:spMkLst>
            <pc:docMk/>
            <pc:sldMk cId="2061579762" sldId="260"/>
            <ac:spMk id="2" creationId="{E7F7CDE8-447E-4821-AAF9-EFBF2687E507}"/>
          </ac:spMkLst>
        </pc:spChg>
        <pc:spChg chg="del">
          <ac:chgData name="" userId="f464e9f6bddc88b8" providerId="LiveId" clId="{EB48E94D-6F10-4545-9517-148572576AA0}" dt="2021-04-02T19:52:01.692" v="779" actId="478"/>
          <ac:spMkLst>
            <pc:docMk/>
            <pc:sldMk cId="2061579762" sldId="260"/>
            <ac:spMk id="3" creationId="{46EAF25B-7426-49A0-8759-6AB9AD5C6206}"/>
          </ac:spMkLst>
        </pc:spChg>
        <pc:spChg chg="add mod">
          <ac:chgData name="" userId="f464e9f6bddc88b8" providerId="LiveId" clId="{EB48E94D-6F10-4545-9517-148572576AA0}" dt="2021-04-03T18:30:58.522" v="5258" actId="20577"/>
          <ac:spMkLst>
            <pc:docMk/>
            <pc:sldMk cId="2061579762" sldId="260"/>
            <ac:spMk id="4" creationId="{37867444-9172-4EBD-BA02-D31B54202479}"/>
          </ac:spMkLst>
        </pc:spChg>
        <pc:spChg chg="add del mod">
          <ac:chgData name="" userId="f464e9f6bddc88b8" providerId="LiveId" clId="{EB48E94D-6F10-4545-9517-148572576AA0}" dt="2021-04-02T19:59:57.472" v="985" actId="478"/>
          <ac:spMkLst>
            <pc:docMk/>
            <pc:sldMk cId="2061579762" sldId="260"/>
            <ac:spMk id="7" creationId="{C69A5D6D-C4B9-4F24-9B37-E7FC89260477}"/>
          </ac:spMkLst>
        </pc:spChg>
        <pc:picChg chg="add mod">
          <ac:chgData name="" userId="f464e9f6bddc88b8" providerId="LiveId" clId="{EB48E94D-6F10-4545-9517-148572576AA0}" dt="2021-04-02T20:02:47.365" v="1019" actId="1035"/>
          <ac:picMkLst>
            <pc:docMk/>
            <pc:sldMk cId="2061579762" sldId="260"/>
            <ac:picMk id="6" creationId="{314720F0-0540-48AB-9DAB-89280B79886C}"/>
          </ac:picMkLst>
        </pc:picChg>
        <pc:picChg chg="add mod">
          <ac:chgData name="" userId="f464e9f6bddc88b8" providerId="LiveId" clId="{EB48E94D-6F10-4545-9517-148572576AA0}" dt="2021-04-02T20:02:55.293" v="1021" actId="1076"/>
          <ac:picMkLst>
            <pc:docMk/>
            <pc:sldMk cId="2061579762" sldId="260"/>
            <ac:picMk id="9" creationId="{7B81AAA0-5C4D-407A-8B34-C6E85914A1B2}"/>
          </ac:picMkLst>
        </pc:picChg>
      </pc:sldChg>
      <pc:sldChg chg="addSp delSp modSp">
        <pc:chgData name="" userId="f464e9f6bddc88b8" providerId="LiveId" clId="{EB48E94D-6F10-4545-9517-148572576AA0}" dt="2021-04-03T09:53:16.212" v="2567" actId="1076"/>
        <pc:sldMkLst>
          <pc:docMk/>
          <pc:sldMk cId="3274448135" sldId="261"/>
        </pc:sldMkLst>
        <pc:spChg chg="mod">
          <ac:chgData name="" userId="f464e9f6bddc88b8" providerId="LiveId" clId="{EB48E94D-6F10-4545-9517-148572576AA0}" dt="2021-04-02T20:10:32.327" v="1147" actId="207"/>
          <ac:spMkLst>
            <pc:docMk/>
            <pc:sldMk cId="3274448135" sldId="261"/>
            <ac:spMk id="2" creationId="{B0349A33-7737-4029-8659-CFE0B0A795C1}"/>
          </ac:spMkLst>
        </pc:spChg>
        <pc:spChg chg="del">
          <ac:chgData name="" userId="f464e9f6bddc88b8" providerId="LiveId" clId="{EB48E94D-6F10-4545-9517-148572576AA0}" dt="2021-04-02T20:10:34.842" v="1148" actId="478"/>
          <ac:spMkLst>
            <pc:docMk/>
            <pc:sldMk cId="3274448135" sldId="261"/>
            <ac:spMk id="3" creationId="{9DA9B1EA-9B68-4355-A21B-0D7B9F00130C}"/>
          </ac:spMkLst>
        </pc:spChg>
        <pc:spChg chg="add mod">
          <ac:chgData name="" userId="f464e9f6bddc88b8" providerId="LiveId" clId="{EB48E94D-6F10-4545-9517-148572576AA0}" dt="2021-04-03T09:35:40.933" v="2333" actId="14100"/>
          <ac:spMkLst>
            <pc:docMk/>
            <pc:sldMk cId="3274448135" sldId="261"/>
            <ac:spMk id="4" creationId="{05E5ACB8-A3FA-48D8-AA91-2697DB051A69}"/>
          </ac:spMkLst>
        </pc:spChg>
        <pc:picChg chg="add mod">
          <ac:chgData name="" userId="f464e9f6bddc88b8" providerId="LiveId" clId="{EB48E94D-6F10-4545-9517-148572576AA0}" dt="2021-04-03T09:53:16.212" v="2567" actId="1076"/>
          <ac:picMkLst>
            <pc:docMk/>
            <pc:sldMk cId="3274448135" sldId="261"/>
            <ac:picMk id="5" creationId="{F21A3BAB-7B01-4DEB-AFCC-60670C406BCC}"/>
          </ac:picMkLst>
        </pc:picChg>
        <pc:picChg chg="add mod ord">
          <ac:chgData name="" userId="f464e9f6bddc88b8" providerId="LiveId" clId="{EB48E94D-6F10-4545-9517-148572576AA0}" dt="2021-04-03T09:53:08.772" v="2565" actId="1076"/>
          <ac:picMkLst>
            <pc:docMk/>
            <pc:sldMk cId="3274448135" sldId="261"/>
            <ac:picMk id="7" creationId="{6899F811-FD8E-4857-BF29-E5C044695105}"/>
          </ac:picMkLst>
        </pc:picChg>
      </pc:sldChg>
      <pc:sldChg chg="addSp delSp modSp">
        <pc:chgData name="" userId="f464e9f6bddc88b8" providerId="LiveId" clId="{EB48E94D-6F10-4545-9517-148572576AA0}" dt="2021-04-03T18:31:45.404" v="5260" actId="20577"/>
        <pc:sldMkLst>
          <pc:docMk/>
          <pc:sldMk cId="2355205784" sldId="262"/>
        </pc:sldMkLst>
        <pc:spChg chg="mod">
          <ac:chgData name="" userId="f464e9f6bddc88b8" providerId="LiveId" clId="{EB48E94D-6F10-4545-9517-148572576AA0}" dt="2021-04-03T14:49:05.001" v="3320" actId="207"/>
          <ac:spMkLst>
            <pc:docMk/>
            <pc:sldMk cId="2355205784" sldId="262"/>
            <ac:spMk id="2" creationId="{CA0A1ADB-C89F-41FA-8E7E-427508970E62}"/>
          </ac:spMkLst>
        </pc:spChg>
        <pc:spChg chg="del">
          <ac:chgData name="" userId="f464e9f6bddc88b8" providerId="LiveId" clId="{EB48E94D-6F10-4545-9517-148572576AA0}" dt="2021-04-03T14:30:13.843" v="2831" actId="478"/>
          <ac:spMkLst>
            <pc:docMk/>
            <pc:sldMk cId="2355205784" sldId="262"/>
            <ac:spMk id="3" creationId="{AF42A8C4-510E-4A3C-B51C-CD50CE4F811C}"/>
          </ac:spMkLst>
        </pc:spChg>
        <pc:spChg chg="add mod">
          <ac:chgData name="" userId="f464e9f6bddc88b8" providerId="LiveId" clId="{EB48E94D-6F10-4545-9517-148572576AA0}" dt="2021-04-03T16:20:34.216" v="3555" actId="20577"/>
          <ac:spMkLst>
            <pc:docMk/>
            <pc:sldMk cId="2355205784" sldId="262"/>
            <ac:spMk id="8" creationId="{046E6E41-C96F-472B-BD36-72CCA30F74E7}"/>
          </ac:spMkLst>
        </pc:spChg>
        <pc:spChg chg="add mod">
          <ac:chgData name="" userId="f464e9f6bddc88b8" providerId="LiveId" clId="{EB48E94D-6F10-4545-9517-148572576AA0}" dt="2021-04-03T18:31:45.404" v="5260" actId="20577"/>
          <ac:spMkLst>
            <pc:docMk/>
            <pc:sldMk cId="2355205784" sldId="262"/>
            <ac:spMk id="13" creationId="{4EF20567-7EAD-4B79-8D93-546E9B0CE423}"/>
          </ac:spMkLst>
        </pc:spChg>
        <pc:picChg chg="add del mod">
          <ac:chgData name="" userId="f464e9f6bddc88b8" providerId="LiveId" clId="{EB48E94D-6F10-4545-9517-148572576AA0}" dt="2021-04-03T14:30:21.065" v="2834" actId="478"/>
          <ac:picMkLst>
            <pc:docMk/>
            <pc:sldMk cId="2355205784" sldId="262"/>
            <ac:picMk id="5" creationId="{04B584C6-DF25-46ED-8343-0E2F4F7DABF2}"/>
          </ac:picMkLst>
        </pc:picChg>
        <pc:picChg chg="add mod">
          <ac:chgData name="" userId="f464e9f6bddc88b8" providerId="LiveId" clId="{EB48E94D-6F10-4545-9517-148572576AA0}" dt="2021-04-03T16:00:22.265" v="3476" actId="14100"/>
          <ac:picMkLst>
            <pc:docMk/>
            <pc:sldMk cId="2355205784" sldId="262"/>
            <ac:picMk id="7" creationId="{1F73786A-71AD-4527-9D3E-372F72E3BF7E}"/>
          </ac:picMkLst>
        </pc:picChg>
        <pc:picChg chg="add mod">
          <ac:chgData name="" userId="f464e9f6bddc88b8" providerId="LiveId" clId="{EB48E94D-6F10-4545-9517-148572576AA0}" dt="2021-04-03T14:40:54.440" v="2886" actId="1076"/>
          <ac:picMkLst>
            <pc:docMk/>
            <pc:sldMk cId="2355205784" sldId="262"/>
            <ac:picMk id="10" creationId="{CD6DDA28-F22A-4B36-A729-187C04A77796}"/>
          </ac:picMkLst>
        </pc:picChg>
        <pc:picChg chg="add del mod">
          <ac:chgData name="" userId="f464e9f6bddc88b8" providerId="LiveId" clId="{EB48E94D-6F10-4545-9517-148572576AA0}" dt="2021-04-03T14:50:46.754" v="3329" actId="478"/>
          <ac:picMkLst>
            <pc:docMk/>
            <pc:sldMk cId="2355205784" sldId="262"/>
            <ac:picMk id="12" creationId="{C153EA6F-D7D3-4691-9629-C474B28DD6DC}"/>
          </ac:picMkLst>
        </pc:picChg>
      </pc:sldChg>
      <pc:sldChg chg="addSp delSp modSp">
        <pc:chgData name="" userId="f464e9f6bddc88b8" providerId="LiveId" clId="{EB48E94D-6F10-4545-9517-148572576AA0}" dt="2021-04-03T17:07:31.266" v="4259" actId="1076"/>
        <pc:sldMkLst>
          <pc:docMk/>
          <pc:sldMk cId="1054800183" sldId="263"/>
        </pc:sldMkLst>
        <pc:spChg chg="mod">
          <ac:chgData name="" userId="f464e9f6bddc88b8" providerId="LiveId" clId="{EB48E94D-6F10-4545-9517-148572576AA0}" dt="2021-04-03T16:23:26.547" v="3587" actId="207"/>
          <ac:spMkLst>
            <pc:docMk/>
            <pc:sldMk cId="1054800183" sldId="263"/>
            <ac:spMk id="2" creationId="{614D9835-3490-4B4B-BF97-249040CF26D1}"/>
          </ac:spMkLst>
        </pc:spChg>
        <pc:spChg chg="del">
          <ac:chgData name="" userId="f464e9f6bddc88b8" providerId="LiveId" clId="{EB48E94D-6F10-4545-9517-148572576AA0}" dt="2021-04-03T16:22:46.947" v="3586" actId="478"/>
          <ac:spMkLst>
            <pc:docMk/>
            <pc:sldMk cId="1054800183" sldId="263"/>
            <ac:spMk id="3" creationId="{408D9737-6C93-42B2-9491-D2DEB00B6220}"/>
          </ac:spMkLst>
        </pc:spChg>
        <pc:spChg chg="add mod">
          <ac:chgData name="" userId="f464e9f6bddc88b8" providerId="LiveId" clId="{EB48E94D-6F10-4545-9517-148572576AA0}" dt="2021-04-03T16:28:04.414" v="3657" actId="115"/>
          <ac:spMkLst>
            <pc:docMk/>
            <pc:sldMk cId="1054800183" sldId="263"/>
            <ac:spMk id="6" creationId="{D1C8156D-FECE-4857-9734-7B5804E3A38F}"/>
          </ac:spMkLst>
        </pc:spChg>
        <pc:spChg chg="add mod">
          <ac:chgData name="" userId="f464e9f6bddc88b8" providerId="LiveId" clId="{EB48E94D-6F10-4545-9517-148572576AA0}" dt="2021-04-03T16:31:14.679" v="3734" actId="255"/>
          <ac:spMkLst>
            <pc:docMk/>
            <pc:sldMk cId="1054800183" sldId="263"/>
            <ac:spMk id="9" creationId="{AF02FDDB-4367-40DA-8A43-7C0E72D26546}"/>
          </ac:spMkLst>
        </pc:spChg>
        <pc:spChg chg="add mod">
          <ac:chgData name="" userId="f464e9f6bddc88b8" providerId="LiveId" clId="{EB48E94D-6F10-4545-9517-148572576AA0}" dt="2021-04-03T16:34:40.470" v="3787" actId="255"/>
          <ac:spMkLst>
            <pc:docMk/>
            <pc:sldMk cId="1054800183" sldId="263"/>
            <ac:spMk id="12" creationId="{23D43828-623B-462E-97A2-406BA7578612}"/>
          </ac:spMkLst>
        </pc:spChg>
        <pc:spChg chg="add mod">
          <ac:chgData name="" userId="f464e9f6bddc88b8" providerId="LiveId" clId="{EB48E94D-6F10-4545-9517-148572576AA0}" dt="2021-04-03T16:40:47.030" v="3959" actId="115"/>
          <ac:spMkLst>
            <pc:docMk/>
            <pc:sldMk cId="1054800183" sldId="263"/>
            <ac:spMk id="15" creationId="{82B611FE-EDA6-4B55-AB0F-A97D94BD176A}"/>
          </ac:spMkLst>
        </pc:spChg>
        <pc:spChg chg="add mod">
          <ac:chgData name="" userId="f464e9f6bddc88b8" providerId="LiveId" clId="{EB48E94D-6F10-4545-9517-148572576AA0}" dt="2021-04-03T16:50:28.482" v="4022" actId="20577"/>
          <ac:spMkLst>
            <pc:docMk/>
            <pc:sldMk cId="1054800183" sldId="263"/>
            <ac:spMk id="18" creationId="{9B2377E1-45CC-4D97-A55D-4017B557A45C}"/>
          </ac:spMkLst>
        </pc:spChg>
        <pc:spChg chg="add mod">
          <ac:chgData name="" userId="f464e9f6bddc88b8" providerId="LiveId" clId="{EB48E94D-6F10-4545-9517-148572576AA0}" dt="2021-04-03T16:54:31.466" v="4072" actId="1076"/>
          <ac:spMkLst>
            <pc:docMk/>
            <pc:sldMk cId="1054800183" sldId="263"/>
            <ac:spMk id="21" creationId="{0FBD2AF1-6926-4BD4-99FA-A418833DE1FC}"/>
          </ac:spMkLst>
        </pc:spChg>
        <pc:spChg chg="add mod">
          <ac:chgData name="" userId="f464e9f6bddc88b8" providerId="LiveId" clId="{EB48E94D-6F10-4545-9517-148572576AA0}" dt="2021-04-03T17:00:22.978" v="4148" actId="1076"/>
          <ac:spMkLst>
            <pc:docMk/>
            <pc:sldMk cId="1054800183" sldId="263"/>
            <ac:spMk id="24" creationId="{D7DF3AF1-D6FA-401F-A8CC-AB4CEE656034}"/>
          </ac:spMkLst>
        </pc:spChg>
        <pc:spChg chg="add mod">
          <ac:chgData name="" userId="f464e9f6bddc88b8" providerId="LiveId" clId="{EB48E94D-6F10-4545-9517-148572576AA0}" dt="2021-04-03T17:03:27.466" v="4201" actId="1076"/>
          <ac:spMkLst>
            <pc:docMk/>
            <pc:sldMk cId="1054800183" sldId="263"/>
            <ac:spMk id="27" creationId="{DF8540EA-FCFB-4CE5-B8E2-22CD678170B9}"/>
          </ac:spMkLst>
        </pc:spChg>
        <pc:spChg chg="add mod">
          <ac:chgData name="" userId="f464e9f6bddc88b8" providerId="LiveId" clId="{EB48E94D-6F10-4545-9517-148572576AA0}" dt="2021-04-03T17:07:31.266" v="4259" actId="1076"/>
          <ac:spMkLst>
            <pc:docMk/>
            <pc:sldMk cId="1054800183" sldId="263"/>
            <ac:spMk id="30" creationId="{A45BA334-063C-4CA0-AF88-DE2697D0AC24}"/>
          </ac:spMkLst>
        </pc:spChg>
        <pc:picChg chg="add mod">
          <ac:chgData name="" userId="f464e9f6bddc88b8" providerId="LiveId" clId="{EB48E94D-6F10-4545-9517-148572576AA0}" dt="2021-04-03T16:26:40.322" v="3596" actId="14100"/>
          <ac:picMkLst>
            <pc:docMk/>
            <pc:sldMk cId="1054800183" sldId="263"/>
            <ac:picMk id="5" creationId="{DE8C5911-8C4D-4C10-AEF1-DEF6683539FA}"/>
          </ac:picMkLst>
        </pc:picChg>
        <pc:picChg chg="add mod">
          <ac:chgData name="" userId="f464e9f6bddc88b8" providerId="LiveId" clId="{EB48E94D-6F10-4545-9517-148572576AA0}" dt="2021-04-03T16:29:17.113" v="3662" actId="1076"/>
          <ac:picMkLst>
            <pc:docMk/>
            <pc:sldMk cId="1054800183" sldId="263"/>
            <ac:picMk id="8" creationId="{CB10F45F-45BB-47DF-8C1A-C56C1229AAC5}"/>
          </ac:picMkLst>
        </pc:picChg>
        <pc:picChg chg="add mod">
          <ac:chgData name="" userId="f464e9f6bddc88b8" providerId="LiveId" clId="{EB48E94D-6F10-4545-9517-148572576AA0}" dt="2021-04-03T16:33:15.002" v="3742" actId="14100"/>
          <ac:picMkLst>
            <pc:docMk/>
            <pc:sldMk cId="1054800183" sldId="263"/>
            <ac:picMk id="11" creationId="{C65102C2-B41A-4F6D-B2CE-CA96406437E2}"/>
          </ac:picMkLst>
        </pc:picChg>
        <pc:picChg chg="add mod">
          <ac:chgData name="" userId="f464e9f6bddc88b8" providerId="LiveId" clId="{EB48E94D-6F10-4545-9517-148572576AA0}" dt="2021-04-03T16:39:49.458" v="3902" actId="1076"/>
          <ac:picMkLst>
            <pc:docMk/>
            <pc:sldMk cId="1054800183" sldId="263"/>
            <ac:picMk id="14" creationId="{05CFF43B-A66C-4075-BBAC-11E8619F1FE1}"/>
          </ac:picMkLst>
        </pc:picChg>
        <pc:picChg chg="add mod">
          <ac:chgData name="" userId="f464e9f6bddc88b8" providerId="LiveId" clId="{EB48E94D-6F10-4545-9517-148572576AA0}" dt="2021-04-03T16:48:13.442" v="3964" actId="1076"/>
          <ac:picMkLst>
            <pc:docMk/>
            <pc:sldMk cId="1054800183" sldId="263"/>
            <ac:picMk id="17" creationId="{7F82309D-1F10-4349-AC98-0F7067C88194}"/>
          </ac:picMkLst>
        </pc:picChg>
        <pc:picChg chg="add mod">
          <ac:chgData name="" userId="f464e9f6bddc88b8" providerId="LiveId" clId="{EB48E94D-6F10-4545-9517-148572576AA0}" dt="2021-04-03T16:53:22.834" v="4027" actId="1076"/>
          <ac:picMkLst>
            <pc:docMk/>
            <pc:sldMk cId="1054800183" sldId="263"/>
            <ac:picMk id="20" creationId="{F2B17382-6BC7-4C70-ADF5-853BC317CC98}"/>
          </ac:picMkLst>
        </pc:picChg>
        <pc:picChg chg="add mod">
          <ac:chgData name="" userId="f464e9f6bddc88b8" providerId="LiveId" clId="{EB48E94D-6F10-4545-9517-148572576AA0}" dt="2021-04-03T16:57:55.650" v="4080" actId="1076"/>
          <ac:picMkLst>
            <pc:docMk/>
            <pc:sldMk cId="1054800183" sldId="263"/>
            <ac:picMk id="23" creationId="{3C43C722-EE34-4C06-A7EB-C42E41825CB2}"/>
          </ac:picMkLst>
        </pc:picChg>
        <pc:picChg chg="add mod">
          <ac:chgData name="" userId="f464e9f6bddc88b8" providerId="LiveId" clId="{EB48E94D-6F10-4545-9517-148572576AA0}" dt="2021-04-03T17:02:03.699" v="4155" actId="14100"/>
          <ac:picMkLst>
            <pc:docMk/>
            <pc:sldMk cId="1054800183" sldId="263"/>
            <ac:picMk id="26" creationId="{017A1D68-845F-4672-978E-269430184832}"/>
          </ac:picMkLst>
        </pc:picChg>
        <pc:picChg chg="add mod">
          <ac:chgData name="" userId="f464e9f6bddc88b8" providerId="LiveId" clId="{EB48E94D-6F10-4545-9517-148572576AA0}" dt="2021-04-03T17:06:29.803" v="4208" actId="1076"/>
          <ac:picMkLst>
            <pc:docMk/>
            <pc:sldMk cId="1054800183" sldId="263"/>
            <ac:picMk id="29" creationId="{76371BE4-5548-4398-913B-120A67EB3582}"/>
          </ac:picMkLst>
        </pc:picChg>
      </pc:sldChg>
      <pc:sldChg chg="modSp">
        <pc:chgData name="" userId="f464e9f6bddc88b8" providerId="LiveId" clId="{EB48E94D-6F10-4545-9517-148572576AA0}" dt="2021-04-03T17:31:23.377" v="4422" actId="255"/>
        <pc:sldMkLst>
          <pc:docMk/>
          <pc:sldMk cId="266897884" sldId="264"/>
        </pc:sldMkLst>
        <pc:spChg chg="mod">
          <ac:chgData name="" userId="f464e9f6bddc88b8" providerId="LiveId" clId="{EB48E94D-6F10-4545-9517-148572576AA0}" dt="2021-04-03T17:09:06.763" v="4274" actId="207"/>
          <ac:spMkLst>
            <pc:docMk/>
            <pc:sldMk cId="266897884" sldId="264"/>
            <ac:spMk id="2" creationId="{7517327D-CCCD-4864-8EC3-392C5C5905E4}"/>
          </ac:spMkLst>
        </pc:spChg>
        <pc:spChg chg="mod">
          <ac:chgData name="" userId="f464e9f6bddc88b8" providerId="LiveId" clId="{EB48E94D-6F10-4545-9517-148572576AA0}" dt="2021-04-03T17:31:23.377" v="4422" actId="255"/>
          <ac:spMkLst>
            <pc:docMk/>
            <pc:sldMk cId="266897884" sldId="264"/>
            <ac:spMk id="3" creationId="{6453BA9D-1143-4E1F-ACEF-E2852465EA4A}"/>
          </ac:spMkLst>
        </pc:spChg>
      </pc:sldChg>
      <pc:sldChg chg="modSp">
        <pc:chgData name="" userId="f464e9f6bddc88b8" providerId="LiveId" clId="{EB48E94D-6F10-4545-9517-148572576AA0}" dt="2021-04-02T20:06:55.750" v="1059" actId="207"/>
        <pc:sldMkLst>
          <pc:docMk/>
          <pc:sldMk cId="202780889" sldId="265"/>
        </pc:sldMkLst>
        <pc:spChg chg="mod">
          <ac:chgData name="" userId="f464e9f6bddc88b8" providerId="LiveId" clId="{EB48E94D-6F10-4545-9517-148572576AA0}" dt="2021-04-02T18:29:13.605" v="23" actId="207"/>
          <ac:spMkLst>
            <pc:docMk/>
            <pc:sldMk cId="202780889" sldId="265"/>
            <ac:spMk id="2" creationId="{48A28D59-BE82-43E5-9003-6A8D9AFD1CAF}"/>
          </ac:spMkLst>
        </pc:spChg>
        <pc:spChg chg="mod">
          <ac:chgData name="" userId="f464e9f6bddc88b8" providerId="LiveId" clId="{EB48E94D-6F10-4545-9517-148572576AA0}" dt="2021-04-02T20:06:55.750" v="1059" actId="207"/>
          <ac:spMkLst>
            <pc:docMk/>
            <pc:sldMk cId="202780889" sldId="265"/>
            <ac:spMk id="6" creationId="{82977573-21C5-4C8A-BBE2-596E864EEE3A}"/>
          </ac:spMkLst>
        </pc:spChg>
        <pc:picChg chg="mod">
          <ac:chgData name="" userId="f464e9f6bddc88b8" providerId="LiveId" clId="{EB48E94D-6F10-4545-9517-148572576AA0}" dt="2021-04-02T19:07:16.368" v="141" actId="1035"/>
          <ac:picMkLst>
            <pc:docMk/>
            <pc:sldMk cId="202780889" sldId="265"/>
            <ac:picMk id="10" creationId="{21A166D0-FA72-4A5D-B7C4-F6E0802E9D4E}"/>
          </ac:picMkLst>
        </pc:picChg>
      </pc:sldChg>
      <pc:sldChg chg="modSp">
        <pc:chgData name="" userId="f464e9f6bddc88b8" providerId="LiveId" clId="{EB48E94D-6F10-4545-9517-148572576AA0}" dt="2021-04-02T20:06:42.303" v="1056" actId="12"/>
        <pc:sldMkLst>
          <pc:docMk/>
          <pc:sldMk cId="4149218419" sldId="266"/>
        </pc:sldMkLst>
        <pc:spChg chg="mod">
          <ac:chgData name="" userId="f464e9f6bddc88b8" providerId="LiveId" clId="{EB48E94D-6F10-4545-9517-148572576AA0}" dt="2021-04-02T20:06:42.303" v="1056" actId="12"/>
          <ac:spMkLst>
            <pc:docMk/>
            <pc:sldMk cId="4149218419" sldId="266"/>
            <ac:spMk id="7" creationId="{DCAF934F-283F-4A34-AD04-77077D0AE30F}"/>
          </ac:spMkLst>
        </pc:spChg>
        <pc:spChg chg="mod">
          <ac:chgData name="" userId="f464e9f6bddc88b8" providerId="LiveId" clId="{EB48E94D-6F10-4545-9517-148572576AA0}" dt="2021-04-02T18:29:18.044" v="24" actId="207"/>
          <ac:spMkLst>
            <pc:docMk/>
            <pc:sldMk cId="4149218419" sldId="266"/>
            <ac:spMk id="8" creationId="{DBECEB29-BAC2-4F49-84D8-D119D26F7435}"/>
          </ac:spMkLst>
        </pc:spChg>
        <pc:picChg chg="mod">
          <ac:chgData name="" userId="f464e9f6bddc88b8" providerId="LiveId" clId="{EB48E94D-6F10-4545-9517-148572576AA0}" dt="2021-04-02T18:28:15.105" v="21" actId="1035"/>
          <ac:picMkLst>
            <pc:docMk/>
            <pc:sldMk cId="4149218419" sldId="266"/>
            <ac:picMk id="6" creationId="{EFECA929-A32A-491E-86F8-6FA3D2D0A865}"/>
          </ac:picMkLst>
        </pc:picChg>
      </pc:sldChg>
      <pc:sldChg chg="addSp delSp modSp add">
        <pc:chgData name="" userId="f464e9f6bddc88b8" providerId="LiveId" clId="{EB48E94D-6F10-4545-9517-148572576AA0}" dt="2021-04-03T14:18:54.250" v="2822" actId="207"/>
        <pc:sldMkLst>
          <pc:docMk/>
          <pc:sldMk cId="2229368741" sldId="267"/>
        </pc:sldMkLst>
        <pc:spChg chg="del">
          <ac:chgData name="" userId="f464e9f6bddc88b8" providerId="LiveId" clId="{EB48E94D-6F10-4545-9517-148572576AA0}" dt="2021-04-02T19:13:35.203" v="251"/>
          <ac:spMkLst>
            <pc:docMk/>
            <pc:sldMk cId="2229368741" sldId="267"/>
            <ac:spMk id="2" creationId="{DC4ED6FF-5B42-4018-B827-CB959268590D}"/>
          </ac:spMkLst>
        </pc:spChg>
        <pc:spChg chg="del">
          <ac:chgData name="" userId="f464e9f6bddc88b8" providerId="LiveId" clId="{EB48E94D-6F10-4545-9517-148572576AA0}" dt="2021-04-02T19:15:32.486" v="295" actId="478"/>
          <ac:spMkLst>
            <pc:docMk/>
            <pc:sldMk cId="2229368741" sldId="267"/>
            <ac:spMk id="3" creationId="{FBC0F581-D803-4D0D-A2E3-70D21184F8F9}"/>
          </ac:spMkLst>
        </pc:spChg>
        <pc:spChg chg="add mod">
          <ac:chgData name="" userId="f464e9f6bddc88b8" providerId="LiveId" clId="{EB48E94D-6F10-4545-9517-148572576AA0}" dt="2021-04-02T19:21:17.143" v="409" actId="20577"/>
          <ac:spMkLst>
            <pc:docMk/>
            <pc:sldMk cId="2229368741" sldId="267"/>
            <ac:spMk id="4" creationId="{5F25A055-F5CF-48C2-833C-17B25132DC15}"/>
          </ac:spMkLst>
        </pc:spChg>
        <pc:spChg chg="add mod">
          <ac:chgData name="" userId="f464e9f6bddc88b8" providerId="LiveId" clId="{EB48E94D-6F10-4545-9517-148572576AA0}" dt="2021-04-03T14:18:54.250" v="2822" actId="207"/>
          <ac:spMkLst>
            <pc:docMk/>
            <pc:sldMk cId="2229368741" sldId="267"/>
            <ac:spMk id="5" creationId="{66394EAE-D3E8-4804-BFC8-D81E9D9D86C7}"/>
          </ac:spMkLst>
        </pc:spChg>
        <pc:picChg chg="add mod">
          <ac:chgData name="" userId="f464e9f6bddc88b8" providerId="LiveId" clId="{EB48E94D-6F10-4545-9517-148572576AA0}" dt="2021-04-02T19:50:16.597" v="777" actId="1076"/>
          <ac:picMkLst>
            <pc:docMk/>
            <pc:sldMk cId="2229368741" sldId="267"/>
            <ac:picMk id="7" creationId="{FBC4DC07-6D06-45D6-A2B8-52E947DD6961}"/>
          </ac:picMkLst>
        </pc:picChg>
      </pc:sldChg>
      <pc:sldChg chg="addSp delSp modSp add">
        <pc:chgData name="" userId="f464e9f6bddc88b8" providerId="LiveId" clId="{EB48E94D-6F10-4545-9517-148572576AA0}" dt="2021-04-02T20:09:31.310" v="1146" actId="207"/>
        <pc:sldMkLst>
          <pc:docMk/>
          <pc:sldMk cId="1555875705" sldId="268"/>
        </pc:sldMkLst>
        <pc:spChg chg="del">
          <ac:chgData name="" userId="f464e9f6bddc88b8" providerId="LiveId" clId="{EB48E94D-6F10-4545-9517-148572576AA0}" dt="2021-04-02T19:44:27.380" v="641"/>
          <ac:spMkLst>
            <pc:docMk/>
            <pc:sldMk cId="1555875705" sldId="268"/>
            <ac:spMk id="2" creationId="{584C1AFD-5371-45A8-9F06-FC83B8C2FFAE}"/>
          </ac:spMkLst>
        </pc:spChg>
        <pc:spChg chg="del">
          <ac:chgData name="" userId="f464e9f6bddc88b8" providerId="LiveId" clId="{EB48E94D-6F10-4545-9517-148572576AA0}" dt="2021-04-02T19:44:33.152" v="644" actId="478"/>
          <ac:spMkLst>
            <pc:docMk/>
            <pc:sldMk cId="1555875705" sldId="268"/>
            <ac:spMk id="3" creationId="{DB165D92-2266-4756-8E73-AC8F2AB42B2F}"/>
          </ac:spMkLst>
        </pc:spChg>
        <pc:spChg chg="add del">
          <ac:chgData name="" userId="f464e9f6bddc88b8" providerId="LiveId" clId="{EB48E94D-6F10-4545-9517-148572576AA0}" dt="2021-04-02T19:44:23.158" v="640" actId="478"/>
          <ac:spMkLst>
            <pc:docMk/>
            <pc:sldMk cId="1555875705" sldId="268"/>
            <ac:spMk id="4" creationId="{25F7202B-7F28-40E8-9C0D-F961745DE8DD}"/>
          </ac:spMkLst>
        </pc:spChg>
        <pc:spChg chg="add mod">
          <ac:chgData name="" userId="f464e9f6bddc88b8" providerId="LiveId" clId="{EB48E94D-6F10-4545-9517-148572576AA0}" dt="2021-04-02T19:44:30.379" v="643" actId="20577"/>
          <ac:spMkLst>
            <pc:docMk/>
            <pc:sldMk cId="1555875705" sldId="268"/>
            <ac:spMk id="5" creationId="{96A9B09A-7180-4F38-B3AF-FEEA066F1766}"/>
          </ac:spMkLst>
        </pc:spChg>
        <pc:spChg chg="add mod">
          <ac:chgData name="" userId="f464e9f6bddc88b8" providerId="LiveId" clId="{EB48E94D-6F10-4545-9517-148572576AA0}" dt="2021-04-02T20:09:31.310" v="1146" actId="207"/>
          <ac:spMkLst>
            <pc:docMk/>
            <pc:sldMk cId="1555875705" sldId="268"/>
            <ac:spMk id="6" creationId="{BCD6B439-E46D-4B62-99B4-2E0F182BB2A2}"/>
          </ac:spMkLst>
        </pc:spChg>
        <pc:picChg chg="add mod">
          <ac:chgData name="" userId="f464e9f6bddc88b8" providerId="LiveId" clId="{EB48E94D-6F10-4545-9517-148572576AA0}" dt="2021-04-02T19:49:39.232" v="776" actId="1035"/>
          <ac:picMkLst>
            <pc:docMk/>
            <pc:sldMk cId="1555875705" sldId="268"/>
            <ac:picMk id="8" creationId="{B63DB118-A798-49F3-88F6-C141CCAF2B61}"/>
          </ac:picMkLst>
        </pc:picChg>
      </pc:sldChg>
      <pc:sldChg chg="modSp add del">
        <pc:chgData name="" userId="f464e9f6bddc88b8" providerId="LiveId" clId="{EB48E94D-6F10-4545-9517-148572576AA0}" dt="2021-04-02T19:28:45.680" v="598" actId="2696"/>
        <pc:sldMkLst>
          <pc:docMk/>
          <pc:sldMk cId="3728187002" sldId="268"/>
        </pc:sldMkLst>
        <pc:spChg chg="mod">
          <ac:chgData name="" userId="f464e9f6bddc88b8" providerId="LiveId" clId="{EB48E94D-6F10-4545-9517-148572576AA0}" dt="2021-04-02T19:28:26.679" v="597" actId="207"/>
          <ac:spMkLst>
            <pc:docMk/>
            <pc:sldMk cId="3728187002" sldId="268"/>
            <ac:spMk id="2" creationId="{CBF78045-82AC-4A2F-8ED9-361667AB33D5}"/>
          </ac:spMkLst>
        </pc:spChg>
      </pc:sldChg>
      <pc:sldChg chg="modSp add del">
        <pc:chgData name="" userId="f464e9f6bddc88b8" providerId="LiveId" clId="{EB48E94D-6F10-4545-9517-148572576AA0}" dt="2021-04-03T08:26:27.822" v="1156" actId="2696"/>
        <pc:sldMkLst>
          <pc:docMk/>
          <pc:sldMk cId="2247677421" sldId="269"/>
        </pc:sldMkLst>
        <pc:spChg chg="mod">
          <ac:chgData name="" userId="f464e9f6bddc88b8" providerId="LiveId" clId="{EB48E94D-6F10-4545-9517-148572576AA0}" dt="2021-04-02T19:53:04.663" v="827" actId="313"/>
          <ac:spMkLst>
            <pc:docMk/>
            <pc:sldMk cId="2247677421" sldId="269"/>
            <ac:spMk id="2" creationId="{BF7A88C1-1775-44DD-98B6-F054EEC39325}"/>
          </ac:spMkLst>
        </pc:spChg>
      </pc:sldChg>
      <pc:sldChg chg="addSp delSp modSp add ord">
        <pc:chgData name="" userId="f464e9f6bddc88b8" providerId="LiveId" clId="{EB48E94D-6F10-4545-9517-148572576AA0}" dt="2021-04-03T19:25:10.948" v="5272" actId="1076"/>
        <pc:sldMkLst>
          <pc:docMk/>
          <pc:sldMk cId="2216378112" sldId="270"/>
        </pc:sldMkLst>
        <pc:spChg chg="mod">
          <ac:chgData name="" userId="f464e9f6bddc88b8" providerId="LiveId" clId="{EB48E94D-6F10-4545-9517-148572576AA0}" dt="2021-04-02T20:04:00.102" v="1032" actId="207"/>
          <ac:spMkLst>
            <pc:docMk/>
            <pc:sldMk cId="2216378112" sldId="270"/>
            <ac:spMk id="2" creationId="{E6CB0319-9D94-4153-9D37-E4D6CC3B5C3B}"/>
          </ac:spMkLst>
        </pc:spChg>
        <pc:spChg chg="del">
          <ac:chgData name="" userId="f464e9f6bddc88b8" providerId="LiveId" clId="{EB48E94D-6F10-4545-9517-148572576AA0}" dt="2021-04-02T20:04:02.187" v="1033" actId="478"/>
          <ac:spMkLst>
            <pc:docMk/>
            <pc:sldMk cId="2216378112" sldId="270"/>
            <ac:spMk id="3" creationId="{712B7AED-60AD-42FE-839E-032CCE9E8E2E}"/>
          </ac:spMkLst>
        </pc:spChg>
        <pc:spChg chg="add mod">
          <ac:chgData name="" userId="f464e9f6bddc88b8" providerId="LiveId" clId="{EB48E94D-6F10-4545-9517-148572576AA0}" dt="2021-04-03T19:25:05.919" v="5271" actId="20577"/>
          <ac:spMkLst>
            <pc:docMk/>
            <pc:sldMk cId="2216378112" sldId="270"/>
            <ac:spMk id="4" creationId="{64782CF3-2417-4BF5-92B6-03058ED8306A}"/>
          </ac:spMkLst>
        </pc:spChg>
        <pc:picChg chg="add mod">
          <ac:chgData name="" userId="f464e9f6bddc88b8" providerId="LiveId" clId="{EB48E94D-6F10-4545-9517-148572576AA0}" dt="2021-04-03T19:25:10.948" v="5272" actId="1076"/>
          <ac:picMkLst>
            <pc:docMk/>
            <pc:sldMk cId="2216378112" sldId="270"/>
            <ac:picMk id="5" creationId="{93F21A68-C2EC-42BF-ABF5-3BA747D5F000}"/>
          </ac:picMkLst>
        </pc:picChg>
      </pc:sldChg>
      <pc:sldChg chg="addSp delSp modSp add">
        <pc:chgData name="" userId="f464e9f6bddc88b8" providerId="LiveId" clId="{EB48E94D-6F10-4545-9517-148572576AA0}" dt="2021-04-03T14:19:30.330" v="2830" actId="14100"/>
        <pc:sldMkLst>
          <pc:docMk/>
          <pc:sldMk cId="1238577916" sldId="271"/>
        </pc:sldMkLst>
        <pc:spChg chg="mod">
          <ac:chgData name="" userId="f464e9f6bddc88b8" providerId="LiveId" clId="{EB48E94D-6F10-4545-9517-148572576AA0}" dt="2021-04-03T08:31:15.610" v="1220" actId="20577"/>
          <ac:spMkLst>
            <pc:docMk/>
            <pc:sldMk cId="1238577916" sldId="271"/>
            <ac:spMk id="2" creationId="{92E64416-BBE7-4BF4-98C9-6B7A07FD7723}"/>
          </ac:spMkLst>
        </pc:spChg>
        <pc:spChg chg="del">
          <ac:chgData name="" userId="f464e9f6bddc88b8" providerId="LiveId" clId="{EB48E94D-6F10-4545-9517-148572576AA0}" dt="2021-04-03T08:24:19.607" v="1152" actId="478"/>
          <ac:spMkLst>
            <pc:docMk/>
            <pc:sldMk cId="1238577916" sldId="271"/>
            <ac:spMk id="3" creationId="{C8BB0A82-7936-4560-BBA3-9EDB5764B106}"/>
          </ac:spMkLst>
        </pc:spChg>
        <pc:spChg chg="add mod">
          <ac:chgData name="" userId="f464e9f6bddc88b8" providerId="LiveId" clId="{EB48E94D-6F10-4545-9517-148572576AA0}" dt="2021-04-03T14:19:30.330" v="2830" actId="14100"/>
          <ac:spMkLst>
            <pc:docMk/>
            <pc:sldMk cId="1238577916" sldId="271"/>
            <ac:spMk id="4" creationId="{902E4CDC-21C0-42F1-8C4C-DA4EBE553862}"/>
          </ac:spMkLst>
        </pc:spChg>
        <pc:picChg chg="add del mod">
          <ac:chgData name="" userId="f464e9f6bddc88b8" providerId="LiveId" clId="{EB48E94D-6F10-4545-9517-148572576AA0}" dt="2021-04-03T08:30:58.795" v="1196" actId="478"/>
          <ac:picMkLst>
            <pc:docMk/>
            <pc:sldMk cId="1238577916" sldId="271"/>
            <ac:picMk id="6" creationId="{B1EDEA0C-2E3A-48CC-A5A7-275FA53D4DDF}"/>
          </ac:picMkLst>
        </pc:picChg>
        <pc:picChg chg="add mod">
          <ac:chgData name="" userId="f464e9f6bddc88b8" providerId="LiveId" clId="{EB48E94D-6F10-4545-9517-148572576AA0}" dt="2021-04-03T14:19:25.313" v="2829" actId="1035"/>
          <ac:picMkLst>
            <pc:docMk/>
            <pc:sldMk cId="1238577916" sldId="271"/>
            <ac:picMk id="8" creationId="{C928F594-D772-4A8B-9431-A733083A4504}"/>
          </ac:picMkLst>
        </pc:picChg>
      </pc:sldChg>
      <pc:sldChg chg="addSp delSp modSp add">
        <pc:chgData name="" userId="f464e9f6bddc88b8" providerId="LiveId" clId="{EB48E94D-6F10-4545-9517-148572576AA0}" dt="2021-04-03T10:02:33.169" v="2773" actId="20577"/>
        <pc:sldMkLst>
          <pc:docMk/>
          <pc:sldMk cId="3416329685" sldId="272"/>
        </pc:sldMkLst>
        <pc:spChg chg="mod">
          <ac:chgData name="" userId="f464e9f6bddc88b8" providerId="LiveId" clId="{EB48E94D-6F10-4545-9517-148572576AA0}" dt="2021-04-03T10:00:46.035" v="2743" actId="20577"/>
          <ac:spMkLst>
            <pc:docMk/>
            <pc:sldMk cId="3416329685" sldId="272"/>
            <ac:spMk id="2" creationId="{EC30D7AF-BC3F-48DB-8381-C24991F397E0}"/>
          </ac:spMkLst>
        </pc:spChg>
        <pc:spChg chg="del">
          <ac:chgData name="" userId="f464e9f6bddc88b8" providerId="LiveId" clId="{EB48E94D-6F10-4545-9517-148572576AA0}" dt="2021-04-03T09:53:54.905" v="2568" actId="478"/>
          <ac:spMkLst>
            <pc:docMk/>
            <pc:sldMk cId="3416329685" sldId="272"/>
            <ac:spMk id="3" creationId="{D7AEDC82-DF9C-4009-B580-97EB48589382}"/>
          </ac:spMkLst>
        </pc:spChg>
        <pc:spChg chg="add mod">
          <ac:chgData name="" userId="f464e9f6bddc88b8" providerId="LiveId" clId="{EB48E94D-6F10-4545-9517-148572576AA0}" dt="2021-04-03T10:02:33.169" v="2773" actId="20577"/>
          <ac:spMkLst>
            <pc:docMk/>
            <pc:sldMk cId="3416329685" sldId="272"/>
            <ac:spMk id="4" creationId="{7F0B2A0E-28BE-4F28-B8C7-271A604B8685}"/>
          </ac:spMkLst>
        </pc:spChg>
      </pc:sldChg>
      <pc:sldChg chg="addSp delSp modSp add">
        <pc:chgData name="" userId="f464e9f6bddc88b8" providerId="LiveId" clId="{EB48E94D-6F10-4545-9517-148572576AA0}" dt="2021-04-03T08:50:29.556" v="1520" actId="1076"/>
        <pc:sldMkLst>
          <pc:docMk/>
          <pc:sldMk cId="3949928809" sldId="273"/>
        </pc:sldMkLst>
        <pc:spChg chg="mod">
          <ac:chgData name="" userId="f464e9f6bddc88b8" providerId="LiveId" clId="{EB48E94D-6F10-4545-9517-148572576AA0}" dt="2021-04-03T08:35:06.395" v="1397" actId="207"/>
          <ac:spMkLst>
            <pc:docMk/>
            <pc:sldMk cId="3949928809" sldId="273"/>
            <ac:spMk id="2" creationId="{3148A78D-50E5-471A-9679-1845BC471A2A}"/>
          </ac:spMkLst>
        </pc:spChg>
        <pc:spChg chg="add del mod">
          <ac:chgData name="" userId="f464e9f6bddc88b8" providerId="LiveId" clId="{EB48E94D-6F10-4545-9517-148572576AA0}" dt="2021-04-03T08:47:01.695" v="1471" actId="478"/>
          <ac:spMkLst>
            <pc:docMk/>
            <pc:sldMk cId="3949928809" sldId="273"/>
            <ac:spMk id="5" creationId="{40588758-A85D-4A50-9DFA-48CBA25783AE}"/>
          </ac:spMkLst>
        </pc:spChg>
        <pc:spChg chg="add del mod">
          <ac:chgData name="" userId="f464e9f6bddc88b8" providerId="LiveId" clId="{EB48E94D-6F10-4545-9517-148572576AA0}" dt="2021-04-03T08:47:02.462" v="1472" actId="478"/>
          <ac:spMkLst>
            <pc:docMk/>
            <pc:sldMk cId="3949928809" sldId="273"/>
            <ac:spMk id="6" creationId="{6F3DC9B2-4AC7-48D5-966C-1BFB56494AD8}"/>
          </ac:spMkLst>
        </pc:spChg>
        <pc:spChg chg="add del mod">
          <ac:chgData name="" userId="f464e9f6bddc88b8" providerId="LiveId" clId="{EB48E94D-6F10-4545-9517-148572576AA0}" dt="2021-04-03T08:47:03.195" v="1473" actId="478"/>
          <ac:spMkLst>
            <pc:docMk/>
            <pc:sldMk cId="3949928809" sldId="273"/>
            <ac:spMk id="7" creationId="{E943D0CC-CC1D-401F-AB04-5B73A76F7CB6}"/>
          </ac:spMkLst>
        </pc:spChg>
        <pc:spChg chg="add del mod">
          <ac:chgData name="" userId="f464e9f6bddc88b8" providerId="LiveId" clId="{EB48E94D-6F10-4545-9517-148572576AA0}" dt="2021-04-03T08:47:03.935" v="1474" actId="478"/>
          <ac:spMkLst>
            <pc:docMk/>
            <pc:sldMk cId="3949928809" sldId="273"/>
            <ac:spMk id="8" creationId="{1A2F6255-F267-4184-97BC-B6AAAABD875B}"/>
          </ac:spMkLst>
        </pc:spChg>
        <pc:spChg chg="add del mod">
          <ac:chgData name="" userId="f464e9f6bddc88b8" providerId="LiveId" clId="{EB48E94D-6F10-4545-9517-148572576AA0}" dt="2021-04-03T08:47:04.543" v="1475" actId="478"/>
          <ac:spMkLst>
            <pc:docMk/>
            <pc:sldMk cId="3949928809" sldId="273"/>
            <ac:spMk id="9" creationId="{F5BEC9ED-A130-49B7-9486-18FE38B94D88}"/>
          </ac:spMkLst>
        </pc:spChg>
        <pc:spChg chg="add del mod">
          <ac:chgData name="" userId="f464e9f6bddc88b8" providerId="LiveId" clId="{EB48E94D-6F10-4545-9517-148572576AA0}" dt="2021-04-03T08:47:05.230" v="1476" actId="478"/>
          <ac:spMkLst>
            <pc:docMk/>
            <pc:sldMk cId="3949928809" sldId="273"/>
            <ac:spMk id="10" creationId="{EFE3E54D-64EB-47F2-9604-A28052C143CC}"/>
          </ac:spMkLst>
        </pc:spChg>
        <pc:spChg chg="add del mod">
          <ac:chgData name="" userId="f464e9f6bddc88b8" providerId="LiveId" clId="{EB48E94D-6F10-4545-9517-148572576AA0}" dt="2021-04-03T08:47:06.020" v="1477" actId="478"/>
          <ac:spMkLst>
            <pc:docMk/>
            <pc:sldMk cId="3949928809" sldId="273"/>
            <ac:spMk id="11" creationId="{7C560368-D37A-465C-A66F-617BE246E17E}"/>
          </ac:spMkLst>
        </pc:spChg>
        <pc:spChg chg="add del mod">
          <ac:chgData name="" userId="f464e9f6bddc88b8" providerId="LiveId" clId="{EB48E94D-6F10-4545-9517-148572576AA0}" dt="2021-04-03T08:47:06.708" v="1478" actId="478"/>
          <ac:spMkLst>
            <pc:docMk/>
            <pc:sldMk cId="3949928809" sldId="273"/>
            <ac:spMk id="12" creationId="{D18E1A4C-2BF9-4F69-A768-07DE2321A6F2}"/>
          </ac:spMkLst>
        </pc:spChg>
        <pc:spChg chg="add del mod">
          <ac:chgData name="" userId="f464e9f6bddc88b8" providerId="LiveId" clId="{EB48E94D-6F10-4545-9517-148572576AA0}" dt="2021-04-03T08:47:07.965" v="1479" actId="478"/>
          <ac:spMkLst>
            <pc:docMk/>
            <pc:sldMk cId="3949928809" sldId="273"/>
            <ac:spMk id="13" creationId="{795DF993-3F8D-416E-AB30-FB2F5522C987}"/>
          </ac:spMkLst>
        </pc:spChg>
        <pc:spChg chg="add mod">
          <ac:chgData name="" userId="f464e9f6bddc88b8" providerId="LiveId" clId="{EB48E94D-6F10-4545-9517-148572576AA0}" dt="2021-04-03T08:47:20.437" v="1482" actId="1036"/>
          <ac:spMkLst>
            <pc:docMk/>
            <pc:sldMk cId="3949928809" sldId="273"/>
            <ac:spMk id="14" creationId="{0A6FEAE8-2B10-49D6-BB71-7A94F43B6ED2}"/>
          </ac:spMkLst>
        </pc:spChg>
        <pc:spChg chg="add mod">
          <ac:chgData name="" userId="f464e9f6bddc88b8" providerId="LiveId" clId="{EB48E94D-6F10-4545-9517-148572576AA0}" dt="2021-04-03T08:47:28.172" v="1484" actId="1076"/>
          <ac:spMkLst>
            <pc:docMk/>
            <pc:sldMk cId="3949928809" sldId="273"/>
            <ac:spMk id="15" creationId="{BD1D2350-90F3-4041-AB8A-B46FC9AEB5BC}"/>
          </ac:spMkLst>
        </pc:spChg>
        <pc:spChg chg="add mod">
          <ac:chgData name="" userId="f464e9f6bddc88b8" providerId="LiveId" clId="{EB48E94D-6F10-4545-9517-148572576AA0}" dt="2021-04-03T08:47:32.788" v="1486" actId="1076"/>
          <ac:spMkLst>
            <pc:docMk/>
            <pc:sldMk cId="3949928809" sldId="273"/>
            <ac:spMk id="16" creationId="{E59F25A0-F44F-411A-AC97-E98DDC2833D8}"/>
          </ac:spMkLst>
        </pc:spChg>
        <pc:spChg chg="add mod">
          <ac:chgData name="" userId="f464e9f6bddc88b8" providerId="LiveId" clId="{EB48E94D-6F10-4545-9517-148572576AA0}" dt="2021-04-03T08:47:40.471" v="1490" actId="1036"/>
          <ac:spMkLst>
            <pc:docMk/>
            <pc:sldMk cId="3949928809" sldId="273"/>
            <ac:spMk id="17" creationId="{B7CA5049-B737-4780-BED4-0DC9A38C410F}"/>
          </ac:spMkLst>
        </pc:spChg>
        <pc:spChg chg="add mod">
          <ac:chgData name="" userId="f464e9f6bddc88b8" providerId="LiveId" clId="{EB48E94D-6F10-4545-9517-148572576AA0}" dt="2021-04-03T08:47:59.772" v="1492" actId="1076"/>
          <ac:spMkLst>
            <pc:docMk/>
            <pc:sldMk cId="3949928809" sldId="273"/>
            <ac:spMk id="18" creationId="{18536E71-9785-467E-BE20-1B9B87A30BE3}"/>
          </ac:spMkLst>
        </pc:spChg>
        <pc:spChg chg="add mod">
          <ac:chgData name="" userId="f464e9f6bddc88b8" providerId="LiveId" clId="{EB48E94D-6F10-4545-9517-148572576AA0}" dt="2021-04-03T08:48:09.211" v="1494" actId="1076"/>
          <ac:spMkLst>
            <pc:docMk/>
            <pc:sldMk cId="3949928809" sldId="273"/>
            <ac:spMk id="19" creationId="{35634C42-EBC0-4262-9EAC-19176D8BE311}"/>
          </ac:spMkLst>
        </pc:spChg>
        <pc:spChg chg="add mod">
          <ac:chgData name="" userId="f464e9f6bddc88b8" providerId="LiveId" clId="{EB48E94D-6F10-4545-9517-148572576AA0}" dt="2021-04-03T08:48:16.140" v="1496" actId="1076"/>
          <ac:spMkLst>
            <pc:docMk/>
            <pc:sldMk cId="3949928809" sldId="273"/>
            <ac:spMk id="20" creationId="{1CBB62A9-E21A-4950-9C77-D05C3BBE6303}"/>
          </ac:spMkLst>
        </pc:spChg>
        <pc:spChg chg="add mod">
          <ac:chgData name="" userId="f464e9f6bddc88b8" providerId="LiveId" clId="{EB48E94D-6F10-4545-9517-148572576AA0}" dt="2021-04-03T08:48:22.716" v="1498" actId="1076"/>
          <ac:spMkLst>
            <pc:docMk/>
            <pc:sldMk cId="3949928809" sldId="273"/>
            <ac:spMk id="21" creationId="{E6F0CA06-114B-4779-A3A6-D629AFCBEC49}"/>
          </ac:spMkLst>
        </pc:spChg>
        <pc:spChg chg="add mod">
          <ac:chgData name="" userId="f464e9f6bddc88b8" providerId="LiveId" clId="{EB48E94D-6F10-4545-9517-148572576AA0}" dt="2021-04-03T08:48:27.260" v="1500" actId="1076"/>
          <ac:spMkLst>
            <pc:docMk/>
            <pc:sldMk cId="3949928809" sldId="273"/>
            <ac:spMk id="22" creationId="{A6FA2FDA-41E0-4BEB-8F97-53CEEB7E0C2A}"/>
          </ac:spMkLst>
        </pc:spChg>
        <pc:spChg chg="add mod">
          <ac:chgData name="" userId="f464e9f6bddc88b8" providerId="LiveId" clId="{EB48E94D-6F10-4545-9517-148572576AA0}" dt="2021-04-03T08:48:33.748" v="1502" actId="1076"/>
          <ac:spMkLst>
            <pc:docMk/>
            <pc:sldMk cId="3949928809" sldId="273"/>
            <ac:spMk id="23" creationId="{95AED90B-DACA-40F4-BD9D-A2097D35EB8E}"/>
          </ac:spMkLst>
        </pc:spChg>
        <pc:spChg chg="add mod">
          <ac:chgData name="" userId="f464e9f6bddc88b8" providerId="LiveId" clId="{EB48E94D-6F10-4545-9517-148572576AA0}" dt="2021-04-03T08:50:22.434" v="1518" actId="1038"/>
          <ac:spMkLst>
            <pc:docMk/>
            <pc:sldMk cId="3949928809" sldId="273"/>
            <ac:spMk id="24" creationId="{121ECBF8-9F9D-446A-A2A6-D8CA2046318B}"/>
          </ac:spMkLst>
        </pc:spChg>
        <pc:spChg chg="add mod">
          <ac:chgData name="" userId="f464e9f6bddc88b8" providerId="LiveId" clId="{EB48E94D-6F10-4545-9517-148572576AA0}" dt="2021-04-03T08:50:21.545" v="1517" actId="1038"/>
          <ac:spMkLst>
            <pc:docMk/>
            <pc:sldMk cId="3949928809" sldId="273"/>
            <ac:spMk id="25" creationId="{F94B221D-4CAC-4503-9152-E68177E7DA91}"/>
          </ac:spMkLst>
        </pc:spChg>
        <pc:spChg chg="add mod">
          <ac:chgData name="" userId="f464e9f6bddc88b8" providerId="LiveId" clId="{EB48E94D-6F10-4545-9517-148572576AA0}" dt="2021-04-03T08:50:20.656" v="1516" actId="1038"/>
          <ac:spMkLst>
            <pc:docMk/>
            <pc:sldMk cId="3949928809" sldId="273"/>
            <ac:spMk id="26" creationId="{ED48AF30-B6D6-467B-909D-5DE511AEA36E}"/>
          </ac:spMkLst>
        </pc:spChg>
        <pc:spChg chg="add mod">
          <ac:chgData name="" userId="f464e9f6bddc88b8" providerId="LiveId" clId="{EB48E94D-6F10-4545-9517-148572576AA0}" dt="2021-04-03T08:50:19.731" v="1515" actId="1038"/>
          <ac:spMkLst>
            <pc:docMk/>
            <pc:sldMk cId="3949928809" sldId="273"/>
            <ac:spMk id="27" creationId="{BD5833DE-E9F9-4B57-BD4F-188F7F90FDFF}"/>
          </ac:spMkLst>
        </pc:spChg>
        <pc:spChg chg="add mod">
          <ac:chgData name="" userId="f464e9f6bddc88b8" providerId="LiveId" clId="{EB48E94D-6F10-4545-9517-148572576AA0}" dt="2021-04-03T08:50:29.556" v="1520" actId="1076"/>
          <ac:spMkLst>
            <pc:docMk/>
            <pc:sldMk cId="3949928809" sldId="273"/>
            <ac:spMk id="28" creationId="{19EFF0A8-3FFB-4FF5-9274-19C3073DE5F5}"/>
          </ac:spMkLst>
        </pc:spChg>
        <pc:picChg chg="add mod">
          <ac:chgData name="" userId="f464e9f6bddc88b8" providerId="LiveId" clId="{EB48E94D-6F10-4545-9517-148572576AA0}" dt="2021-04-03T08:37:58.995" v="1413" actId="14100"/>
          <ac:picMkLst>
            <pc:docMk/>
            <pc:sldMk cId="3949928809" sldId="273"/>
            <ac:picMk id="4" creationId="{FF70A3C4-372E-452F-98AE-AC8DBF3899C2}"/>
          </ac:picMkLst>
        </pc:picChg>
      </pc:sldChg>
      <pc:sldChg chg="addSp delSp modSp add">
        <pc:chgData name="" userId="f464e9f6bddc88b8" providerId="LiveId" clId="{EB48E94D-6F10-4545-9517-148572576AA0}" dt="2021-04-03T08:54:58.156" v="1581" actId="1076"/>
        <pc:sldMkLst>
          <pc:docMk/>
          <pc:sldMk cId="652123416" sldId="274"/>
        </pc:sldMkLst>
        <pc:spChg chg="mod">
          <ac:chgData name="" userId="f464e9f6bddc88b8" providerId="LiveId" clId="{EB48E94D-6F10-4545-9517-148572576AA0}" dt="2021-04-03T08:34:01.580" v="1288" actId="207"/>
          <ac:spMkLst>
            <pc:docMk/>
            <pc:sldMk cId="652123416" sldId="274"/>
            <ac:spMk id="2" creationId="{57FF7874-14C2-4089-8806-B3A0F01D823B}"/>
          </ac:spMkLst>
        </pc:spChg>
        <pc:spChg chg="del">
          <ac:chgData name="" userId="f464e9f6bddc88b8" providerId="LiveId" clId="{EB48E94D-6F10-4545-9517-148572576AA0}" dt="2021-04-03T08:35:49.435" v="1398"/>
          <ac:spMkLst>
            <pc:docMk/>
            <pc:sldMk cId="652123416" sldId="274"/>
            <ac:spMk id="3" creationId="{5F32D57F-54E8-4780-B7E3-9E0EF400F124}"/>
          </ac:spMkLst>
        </pc:spChg>
        <pc:spChg chg="add del mod">
          <ac:chgData name="" userId="f464e9f6bddc88b8" providerId="LiveId" clId="{EB48E94D-6F10-4545-9517-148572576AA0}" dt="2021-04-03T08:50:39.881" v="1521" actId="478"/>
          <ac:spMkLst>
            <pc:docMk/>
            <pc:sldMk cId="652123416" sldId="274"/>
            <ac:spMk id="6" creationId="{794F7B2C-1BAC-46C4-9199-BFE45F324114}"/>
          </ac:spMkLst>
        </pc:spChg>
        <pc:spChg chg="add del mod">
          <ac:chgData name="" userId="f464e9f6bddc88b8" providerId="LiveId" clId="{EB48E94D-6F10-4545-9517-148572576AA0}" dt="2021-04-03T08:50:40.677" v="1522" actId="478"/>
          <ac:spMkLst>
            <pc:docMk/>
            <pc:sldMk cId="652123416" sldId="274"/>
            <ac:spMk id="7" creationId="{3D2DAD86-1CB6-4B2C-B334-C869D5F86A68}"/>
          </ac:spMkLst>
        </pc:spChg>
        <pc:spChg chg="add del mod">
          <ac:chgData name="" userId="f464e9f6bddc88b8" providerId="LiveId" clId="{EB48E94D-6F10-4545-9517-148572576AA0}" dt="2021-04-03T08:50:41.352" v="1523" actId="478"/>
          <ac:spMkLst>
            <pc:docMk/>
            <pc:sldMk cId="652123416" sldId="274"/>
            <ac:spMk id="8" creationId="{2297F69E-A6C5-4371-B8F8-E6637DFEC9FA}"/>
          </ac:spMkLst>
        </pc:spChg>
        <pc:spChg chg="add del mod">
          <ac:chgData name="" userId="f464e9f6bddc88b8" providerId="LiveId" clId="{EB48E94D-6F10-4545-9517-148572576AA0}" dt="2021-04-03T08:50:42.175" v="1524" actId="478"/>
          <ac:spMkLst>
            <pc:docMk/>
            <pc:sldMk cId="652123416" sldId="274"/>
            <ac:spMk id="9" creationId="{D990A32D-0EA0-44CF-94DD-DA079A1D7B3B}"/>
          </ac:spMkLst>
        </pc:spChg>
        <pc:spChg chg="add del mod">
          <ac:chgData name="" userId="f464e9f6bddc88b8" providerId="LiveId" clId="{EB48E94D-6F10-4545-9517-148572576AA0}" dt="2021-04-03T08:50:42.908" v="1525" actId="478"/>
          <ac:spMkLst>
            <pc:docMk/>
            <pc:sldMk cId="652123416" sldId="274"/>
            <ac:spMk id="10" creationId="{61745B8A-21BF-426B-8955-55C11A00B403}"/>
          </ac:spMkLst>
        </pc:spChg>
        <pc:spChg chg="add del mod">
          <ac:chgData name="" userId="f464e9f6bddc88b8" providerId="LiveId" clId="{EB48E94D-6F10-4545-9517-148572576AA0}" dt="2021-04-03T08:50:43.836" v="1526" actId="478"/>
          <ac:spMkLst>
            <pc:docMk/>
            <pc:sldMk cId="652123416" sldId="274"/>
            <ac:spMk id="11" creationId="{0EA27660-610D-43CF-81F4-BE56AE901BC8}"/>
          </ac:spMkLst>
        </pc:spChg>
        <pc:spChg chg="add del mod">
          <ac:chgData name="" userId="f464e9f6bddc88b8" providerId="LiveId" clId="{EB48E94D-6F10-4545-9517-148572576AA0}" dt="2021-04-03T08:50:44.750" v="1527" actId="478"/>
          <ac:spMkLst>
            <pc:docMk/>
            <pc:sldMk cId="652123416" sldId="274"/>
            <ac:spMk id="12" creationId="{A09BA36C-D1A6-4638-A899-98509A454E57}"/>
          </ac:spMkLst>
        </pc:spChg>
        <pc:spChg chg="add del mod">
          <ac:chgData name="" userId="f464e9f6bddc88b8" providerId="LiveId" clId="{EB48E94D-6F10-4545-9517-148572576AA0}" dt="2021-04-03T08:50:45.552" v="1528" actId="478"/>
          <ac:spMkLst>
            <pc:docMk/>
            <pc:sldMk cId="652123416" sldId="274"/>
            <ac:spMk id="13" creationId="{96DC7902-81A4-4014-98E9-C92266A53FF9}"/>
          </ac:spMkLst>
        </pc:spChg>
        <pc:spChg chg="add del mod">
          <ac:chgData name="" userId="f464e9f6bddc88b8" providerId="LiveId" clId="{EB48E94D-6F10-4545-9517-148572576AA0}" dt="2021-04-03T08:50:46.254" v="1529" actId="478"/>
          <ac:spMkLst>
            <pc:docMk/>
            <pc:sldMk cId="652123416" sldId="274"/>
            <ac:spMk id="14" creationId="{BCA08418-CAFF-4A21-9497-B71C165CE14F}"/>
          </ac:spMkLst>
        </pc:spChg>
        <pc:spChg chg="add">
          <ac:chgData name="" userId="f464e9f6bddc88b8" providerId="LiveId" clId="{EB48E94D-6F10-4545-9517-148572576AA0}" dt="2021-04-03T08:50:50.488" v="1530"/>
          <ac:spMkLst>
            <pc:docMk/>
            <pc:sldMk cId="652123416" sldId="274"/>
            <ac:spMk id="15" creationId="{64FF05F4-A24F-485B-91FE-F999E6F3BB7D}"/>
          </ac:spMkLst>
        </pc:spChg>
        <pc:spChg chg="add mod">
          <ac:chgData name="" userId="f464e9f6bddc88b8" providerId="LiveId" clId="{EB48E94D-6F10-4545-9517-148572576AA0}" dt="2021-04-03T08:51:01.576" v="1533" actId="1035"/>
          <ac:spMkLst>
            <pc:docMk/>
            <pc:sldMk cId="652123416" sldId="274"/>
            <ac:spMk id="16" creationId="{E79C7820-3C08-4F96-B847-A9D3D59BB8EA}"/>
          </ac:spMkLst>
        </pc:spChg>
        <pc:spChg chg="add mod">
          <ac:chgData name="" userId="f464e9f6bddc88b8" providerId="LiveId" clId="{EB48E94D-6F10-4545-9517-148572576AA0}" dt="2021-04-03T08:51:10.498" v="1537" actId="1035"/>
          <ac:spMkLst>
            <pc:docMk/>
            <pc:sldMk cId="652123416" sldId="274"/>
            <ac:spMk id="17" creationId="{471BC8E4-9047-4D54-B27D-A6BFEF8CF890}"/>
          </ac:spMkLst>
        </pc:spChg>
        <pc:spChg chg="add mod">
          <ac:chgData name="" userId="f464e9f6bddc88b8" providerId="LiveId" clId="{EB48E94D-6F10-4545-9517-148572576AA0}" dt="2021-04-03T08:51:19.969" v="1540" actId="1035"/>
          <ac:spMkLst>
            <pc:docMk/>
            <pc:sldMk cId="652123416" sldId="274"/>
            <ac:spMk id="18" creationId="{7851CBA8-7232-4A23-8AFC-378B16C7531B}"/>
          </ac:spMkLst>
        </pc:spChg>
        <pc:spChg chg="add mod">
          <ac:chgData name="" userId="f464e9f6bddc88b8" providerId="LiveId" clId="{EB48E94D-6F10-4545-9517-148572576AA0}" dt="2021-04-03T08:51:26.781" v="1545" actId="1035"/>
          <ac:spMkLst>
            <pc:docMk/>
            <pc:sldMk cId="652123416" sldId="274"/>
            <ac:spMk id="19" creationId="{D26D4ADE-1551-465B-8FE7-8E04D1187F61}"/>
          </ac:spMkLst>
        </pc:spChg>
        <pc:spChg chg="add mod">
          <ac:chgData name="" userId="f464e9f6bddc88b8" providerId="LiveId" clId="{EB48E94D-6F10-4545-9517-148572576AA0}" dt="2021-04-03T08:54:45.285" v="1580" actId="1035"/>
          <ac:spMkLst>
            <pc:docMk/>
            <pc:sldMk cId="652123416" sldId="274"/>
            <ac:spMk id="20" creationId="{25011E05-521F-4E50-BACD-E7FDD822D882}"/>
          </ac:spMkLst>
        </pc:spChg>
        <pc:spChg chg="add mod">
          <ac:chgData name="" userId="f464e9f6bddc88b8" providerId="LiveId" clId="{EB48E94D-6F10-4545-9517-148572576AA0}" dt="2021-04-03T08:51:58.573" v="1559" actId="1076"/>
          <ac:spMkLst>
            <pc:docMk/>
            <pc:sldMk cId="652123416" sldId="274"/>
            <ac:spMk id="21" creationId="{3B5F7150-0827-4633-8D3E-FF298F4894EC}"/>
          </ac:spMkLst>
        </pc:spChg>
        <pc:spChg chg="add mod">
          <ac:chgData name="" userId="f464e9f6bddc88b8" providerId="LiveId" clId="{EB48E94D-6F10-4545-9517-148572576AA0}" dt="2021-04-03T08:52:04.260" v="1561" actId="1076"/>
          <ac:spMkLst>
            <pc:docMk/>
            <pc:sldMk cId="652123416" sldId="274"/>
            <ac:spMk id="22" creationId="{ADC67F21-E941-4977-9F6C-DBAE3C348A84}"/>
          </ac:spMkLst>
        </pc:spChg>
        <pc:spChg chg="add mod">
          <ac:chgData name="" userId="f464e9f6bddc88b8" providerId="LiveId" clId="{EB48E94D-6F10-4545-9517-148572576AA0}" dt="2021-04-03T08:52:09.236" v="1563" actId="1076"/>
          <ac:spMkLst>
            <pc:docMk/>
            <pc:sldMk cId="652123416" sldId="274"/>
            <ac:spMk id="23" creationId="{3FD6B848-BE65-48BC-A05B-DC1740460B4D}"/>
          </ac:spMkLst>
        </pc:spChg>
        <pc:spChg chg="add mod">
          <ac:chgData name="" userId="f464e9f6bddc88b8" providerId="LiveId" clId="{EB48E94D-6F10-4545-9517-148572576AA0}" dt="2021-04-03T08:52:13.467" v="1565" actId="1076"/>
          <ac:spMkLst>
            <pc:docMk/>
            <pc:sldMk cId="652123416" sldId="274"/>
            <ac:spMk id="24" creationId="{E15783F1-0CA4-4341-BCCD-3B2B5ABA0E8A}"/>
          </ac:spMkLst>
        </pc:spChg>
        <pc:spChg chg="add mod">
          <ac:chgData name="" userId="f464e9f6bddc88b8" providerId="LiveId" clId="{EB48E94D-6F10-4545-9517-148572576AA0}" dt="2021-04-03T08:52:30.524" v="1569" actId="1076"/>
          <ac:spMkLst>
            <pc:docMk/>
            <pc:sldMk cId="652123416" sldId="274"/>
            <ac:spMk id="25" creationId="{E4256EF9-1FEA-4CA4-AE01-B0041513D79B}"/>
          </ac:spMkLst>
        </pc:spChg>
        <pc:spChg chg="add mod">
          <ac:chgData name="" userId="f464e9f6bddc88b8" providerId="LiveId" clId="{EB48E94D-6F10-4545-9517-148572576AA0}" dt="2021-04-03T08:52:36.532" v="1571" actId="1076"/>
          <ac:spMkLst>
            <pc:docMk/>
            <pc:sldMk cId="652123416" sldId="274"/>
            <ac:spMk id="26" creationId="{10E14449-9818-44E3-9E93-D39A2188CE60}"/>
          </ac:spMkLst>
        </pc:spChg>
        <pc:spChg chg="add mod">
          <ac:chgData name="" userId="f464e9f6bddc88b8" providerId="LiveId" clId="{EB48E94D-6F10-4545-9517-148572576AA0}" dt="2021-04-03T08:52:40.916" v="1573" actId="1076"/>
          <ac:spMkLst>
            <pc:docMk/>
            <pc:sldMk cId="652123416" sldId="274"/>
            <ac:spMk id="27" creationId="{A9D07C5F-F004-4B97-8453-5BE5B1A028B6}"/>
          </ac:spMkLst>
        </pc:spChg>
        <pc:spChg chg="add mod">
          <ac:chgData name="" userId="f464e9f6bddc88b8" providerId="LiveId" clId="{EB48E94D-6F10-4545-9517-148572576AA0}" dt="2021-04-03T08:52:45.460" v="1575" actId="1076"/>
          <ac:spMkLst>
            <pc:docMk/>
            <pc:sldMk cId="652123416" sldId="274"/>
            <ac:spMk id="28" creationId="{446D3D67-018F-473C-BC0E-0933C2CBB472}"/>
          </ac:spMkLst>
        </pc:spChg>
        <pc:spChg chg="add mod">
          <ac:chgData name="" userId="f464e9f6bddc88b8" providerId="LiveId" clId="{EB48E94D-6F10-4545-9517-148572576AA0}" dt="2021-04-03T08:54:58.156" v="1581" actId="1076"/>
          <ac:spMkLst>
            <pc:docMk/>
            <pc:sldMk cId="652123416" sldId="274"/>
            <ac:spMk id="29" creationId="{D026BE07-8603-4DB4-A1F2-F4A168031A78}"/>
          </ac:spMkLst>
        </pc:spChg>
        <pc:picChg chg="add mod">
          <ac:chgData name="" userId="f464e9f6bddc88b8" providerId="LiveId" clId="{EB48E94D-6F10-4545-9517-148572576AA0}" dt="2021-04-03T08:38:10.348" v="1414" actId="14100"/>
          <ac:picMkLst>
            <pc:docMk/>
            <pc:sldMk cId="652123416" sldId="274"/>
            <ac:picMk id="5" creationId="{A05B68DA-5CFF-435C-B1CC-5C3DB5F80918}"/>
          </ac:picMkLst>
        </pc:picChg>
      </pc:sldChg>
      <pc:sldChg chg="addSp delSp modSp add ord">
        <pc:chgData name="" userId="f464e9f6bddc88b8" providerId="LiveId" clId="{EB48E94D-6F10-4545-9517-148572576AA0}" dt="2021-04-03T09:52:17.413" v="2559" actId="1076"/>
        <pc:sldMkLst>
          <pc:docMk/>
          <pc:sldMk cId="3633970012" sldId="275"/>
        </pc:sldMkLst>
        <pc:spChg chg="mod">
          <ac:chgData name="" userId="f464e9f6bddc88b8" providerId="LiveId" clId="{EB48E94D-6F10-4545-9517-148572576AA0}" dt="2021-04-03T09:05:53.107" v="1659" actId="207"/>
          <ac:spMkLst>
            <pc:docMk/>
            <pc:sldMk cId="3633970012" sldId="275"/>
            <ac:spMk id="2" creationId="{FF1D602E-3ED0-49EF-8C84-80E1DAD07B08}"/>
          </ac:spMkLst>
        </pc:spChg>
        <pc:spChg chg="del">
          <ac:chgData name="" userId="f464e9f6bddc88b8" providerId="LiveId" clId="{EB48E94D-6F10-4545-9517-148572576AA0}" dt="2021-04-03T09:01:23.134" v="1583"/>
          <ac:spMkLst>
            <pc:docMk/>
            <pc:sldMk cId="3633970012" sldId="275"/>
            <ac:spMk id="3" creationId="{50CE384D-4C14-41DE-97CE-5A212C380B3F}"/>
          </ac:spMkLst>
        </pc:spChg>
        <pc:spChg chg="add mod">
          <ac:chgData name="" userId="f464e9f6bddc88b8" providerId="LiveId" clId="{EB48E94D-6F10-4545-9517-148572576AA0}" dt="2021-04-03T09:37:18.108" v="2352" actId="1076"/>
          <ac:spMkLst>
            <pc:docMk/>
            <pc:sldMk cId="3633970012" sldId="275"/>
            <ac:spMk id="6" creationId="{02DF2CEC-0231-4215-AFD7-D611A3D86A52}"/>
          </ac:spMkLst>
        </pc:spChg>
        <pc:spChg chg="add mod">
          <ac:chgData name="" userId="f464e9f6bddc88b8" providerId="LiveId" clId="{EB48E94D-6F10-4545-9517-148572576AA0}" dt="2021-04-03T09:17:31.211" v="1853" actId="208"/>
          <ac:spMkLst>
            <pc:docMk/>
            <pc:sldMk cId="3633970012" sldId="275"/>
            <ac:spMk id="7" creationId="{B0B002D7-561C-4C01-B488-305A0A8757D9}"/>
          </ac:spMkLst>
        </pc:spChg>
        <pc:spChg chg="add mod">
          <ac:chgData name="" userId="f464e9f6bddc88b8" providerId="LiveId" clId="{EB48E94D-6F10-4545-9517-148572576AA0}" dt="2021-04-03T09:17:41.701" v="1855" actId="208"/>
          <ac:spMkLst>
            <pc:docMk/>
            <pc:sldMk cId="3633970012" sldId="275"/>
            <ac:spMk id="8" creationId="{F5FADC5B-AA1E-4E6F-8603-E830BF27C2F9}"/>
          </ac:spMkLst>
        </pc:spChg>
        <pc:spChg chg="add mod">
          <ac:chgData name="" userId="f464e9f6bddc88b8" providerId="LiveId" clId="{EB48E94D-6F10-4545-9517-148572576AA0}" dt="2021-04-03T09:17:48.794" v="1857" actId="208"/>
          <ac:spMkLst>
            <pc:docMk/>
            <pc:sldMk cId="3633970012" sldId="275"/>
            <ac:spMk id="9" creationId="{79C8689C-5EC4-4842-9FEC-B43C5AD03F38}"/>
          </ac:spMkLst>
        </pc:spChg>
        <pc:spChg chg="add mod">
          <ac:chgData name="" userId="f464e9f6bddc88b8" providerId="LiveId" clId="{EB48E94D-6F10-4545-9517-148572576AA0}" dt="2021-04-03T09:17:52.036" v="1859" actId="208"/>
          <ac:spMkLst>
            <pc:docMk/>
            <pc:sldMk cId="3633970012" sldId="275"/>
            <ac:spMk id="10" creationId="{6C543DE0-5FB8-4B8E-8212-1295A745F17D}"/>
          </ac:spMkLst>
        </pc:spChg>
        <pc:spChg chg="add mod">
          <ac:chgData name="" userId="f464e9f6bddc88b8" providerId="LiveId" clId="{EB48E94D-6F10-4545-9517-148572576AA0}" dt="2021-04-03T09:16:20.244" v="1830" actId="208"/>
          <ac:spMkLst>
            <pc:docMk/>
            <pc:sldMk cId="3633970012" sldId="275"/>
            <ac:spMk id="11" creationId="{BF5C38FB-4112-488C-882B-11ADD6A9FDE3}"/>
          </ac:spMkLst>
        </pc:spChg>
        <pc:spChg chg="add mod">
          <ac:chgData name="" userId="f464e9f6bddc88b8" providerId="LiveId" clId="{EB48E94D-6F10-4545-9517-148572576AA0}" dt="2021-04-03T09:16:22.412" v="1832" actId="208"/>
          <ac:spMkLst>
            <pc:docMk/>
            <pc:sldMk cId="3633970012" sldId="275"/>
            <ac:spMk id="12" creationId="{4B68E173-5162-44EA-83D7-AD9D6E569D5D}"/>
          </ac:spMkLst>
        </pc:spChg>
        <pc:spChg chg="add mod">
          <ac:chgData name="" userId="f464e9f6bddc88b8" providerId="LiveId" clId="{EB48E94D-6F10-4545-9517-148572576AA0}" dt="2021-04-03T09:18:02.322" v="1861" actId="208"/>
          <ac:spMkLst>
            <pc:docMk/>
            <pc:sldMk cId="3633970012" sldId="275"/>
            <ac:spMk id="13" creationId="{5242CC84-371A-4DD4-98E2-7CC0870D41C7}"/>
          </ac:spMkLst>
        </pc:spChg>
        <pc:spChg chg="add mod">
          <ac:chgData name="" userId="f464e9f6bddc88b8" providerId="LiveId" clId="{EB48E94D-6F10-4545-9517-148572576AA0}" dt="2021-04-03T09:18:05.524" v="1863" actId="208"/>
          <ac:spMkLst>
            <pc:docMk/>
            <pc:sldMk cId="3633970012" sldId="275"/>
            <ac:spMk id="14" creationId="{07C9FD59-1BF2-4AF2-8529-7FA65B5BBA2A}"/>
          </ac:spMkLst>
        </pc:spChg>
        <pc:spChg chg="add mod">
          <ac:chgData name="" userId="f464e9f6bddc88b8" providerId="LiveId" clId="{EB48E94D-6F10-4545-9517-148572576AA0}" dt="2021-04-03T09:18:20.969" v="1865" actId="208"/>
          <ac:spMkLst>
            <pc:docMk/>
            <pc:sldMk cId="3633970012" sldId="275"/>
            <ac:spMk id="15" creationId="{01C33612-1ED4-4BC2-8A0D-7ECA9C1A17A3}"/>
          </ac:spMkLst>
        </pc:spChg>
        <pc:spChg chg="add mod">
          <ac:chgData name="" userId="f464e9f6bddc88b8" providerId="LiveId" clId="{EB48E94D-6F10-4545-9517-148572576AA0}" dt="2021-04-03T09:18:29.964" v="1868" actId="208"/>
          <ac:spMkLst>
            <pc:docMk/>
            <pc:sldMk cId="3633970012" sldId="275"/>
            <ac:spMk id="16" creationId="{29B65347-0DFA-48B1-8FA3-9C90495E2B0E}"/>
          </ac:spMkLst>
        </pc:spChg>
        <pc:spChg chg="add mod">
          <ac:chgData name="" userId="f464e9f6bddc88b8" providerId="LiveId" clId="{EB48E94D-6F10-4545-9517-148572576AA0}" dt="2021-04-03T09:52:17.413" v="2559" actId="1076"/>
          <ac:spMkLst>
            <pc:docMk/>
            <pc:sldMk cId="3633970012" sldId="275"/>
            <ac:spMk id="19" creationId="{3F04662D-A35D-46B2-9884-7C0FAFED9865}"/>
          </ac:spMkLst>
        </pc:spChg>
        <pc:picChg chg="add mod">
          <ac:chgData name="" userId="f464e9f6bddc88b8" providerId="LiveId" clId="{EB48E94D-6F10-4545-9517-148572576AA0}" dt="2021-04-03T09:10:46.214" v="1761" actId="1037"/>
          <ac:picMkLst>
            <pc:docMk/>
            <pc:sldMk cId="3633970012" sldId="275"/>
            <ac:picMk id="5" creationId="{2F963479-0025-41C3-A998-BED2C00BDDA6}"/>
          </ac:picMkLst>
        </pc:picChg>
        <pc:picChg chg="add mod">
          <ac:chgData name="" userId="f464e9f6bddc88b8" providerId="LiveId" clId="{EB48E94D-6F10-4545-9517-148572576AA0}" dt="2021-04-03T09:51:17.428" v="2523" actId="1076"/>
          <ac:picMkLst>
            <pc:docMk/>
            <pc:sldMk cId="3633970012" sldId="275"/>
            <ac:picMk id="18" creationId="{8821EFC9-CED1-43A7-B06E-EA882D1452A0}"/>
          </ac:picMkLst>
        </pc:picChg>
      </pc:sldChg>
      <pc:sldChg chg="addSp delSp modSp add">
        <pc:chgData name="" userId="f464e9f6bddc88b8" providerId="LiveId" clId="{EB48E94D-6F10-4545-9517-148572576AA0}" dt="2021-04-03T17:28:35.013" v="4296" actId="20577"/>
        <pc:sldMkLst>
          <pc:docMk/>
          <pc:sldMk cId="1100665140" sldId="276"/>
        </pc:sldMkLst>
        <pc:spChg chg="mod">
          <ac:chgData name="" userId="f464e9f6bddc88b8" providerId="LiveId" clId="{EB48E94D-6F10-4545-9517-148572576AA0}" dt="2021-04-03T09:32:53.893" v="2310" actId="207"/>
          <ac:spMkLst>
            <pc:docMk/>
            <pc:sldMk cId="1100665140" sldId="276"/>
            <ac:spMk id="2" creationId="{7110C1F1-F286-4496-983A-E0B290CBC1D9}"/>
          </ac:spMkLst>
        </pc:spChg>
        <pc:spChg chg="del">
          <ac:chgData name="" userId="f464e9f6bddc88b8" providerId="LiveId" clId="{EB48E94D-6F10-4545-9517-148572576AA0}" dt="2021-04-03T09:29:45.701" v="2248" actId="478"/>
          <ac:spMkLst>
            <pc:docMk/>
            <pc:sldMk cId="1100665140" sldId="276"/>
            <ac:spMk id="3" creationId="{6B989A19-4084-4599-B572-2B0197C12CF1}"/>
          </ac:spMkLst>
        </pc:spChg>
        <pc:spChg chg="add mod">
          <ac:chgData name="" userId="f464e9f6bddc88b8" providerId="LiveId" clId="{EB48E94D-6F10-4545-9517-148572576AA0}" dt="2021-04-03T17:28:35.013" v="4296" actId="20577"/>
          <ac:spMkLst>
            <pc:docMk/>
            <pc:sldMk cId="1100665140" sldId="276"/>
            <ac:spMk id="4" creationId="{9F894369-03DF-4595-80E6-9F8454882606}"/>
          </ac:spMkLst>
        </pc:spChg>
        <pc:picChg chg="add mod">
          <ac:chgData name="" userId="f464e9f6bddc88b8" providerId="LiveId" clId="{EB48E94D-6F10-4545-9517-148572576AA0}" dt="2021-04-03T09:47:51.748" v="2522" actId="14100"/>
          <ac:picMkLst>
            <pc:docMk/>
            <pc:sldMk cId="1100665140" sldId="276"/>
            <ac:picMk id="6" creationId="{B88EFCDB-237B-4C55-B457-6232068BBCD0}"/>
          </ac:picMkLst>
        </pc:picChg>
      </pc:sldChg>
      <pc:sldChg chg="addSp delSp modSp add">
        <pc:chgData name="" userId="f464e9f6bddc88b8" providerId="LiveId" clId="{EB48E94D-6F10-4545-9517-148572576AA0}" dt="2021-04-03T17:47:04.554" v="4694" actId="1076"/>
        <pc:sldMkLst>
          <pc:docMk/>
          <pc:sldMk cId="621410840" sldId="277"/>
        </pc:sldMkLst>
        <pc:spChg chg="mod">
          <ac:chgData name="" userId="f464e9f6bddc88b8" providerId="LiveId" clId="{EB48E94D-6F10-4545-9517-148572576AA0}" dt="2021-04-03T17:34:18.121" v="4437" actId="20577"/>
          <ac:spMkLst>
            <pc:docMk/>
            <pc:sldMk cId="621410840" sldId="277"/>
            <ac:spMk id="2" creationId="{91055B1E-E4B0-4EE2-B0B1-118D9AECF416}"/>
          </ac:spMkLst>
        </pc:spChg>
        <pc:spChg chg="del">
          <ac:chgData name="" userId="f464e9f6bddc88b8" providerId="LiveId" clId="{EB48E94D-6F10-4545-9517-148572576AA0}" dt="2021-04-03T10:01:15.329" v="2769" actId="478"/>
          <ac:spMkLst>
            <pc:docMk/>
            <pc:sldMk cId="621410840" sldId="277"/>
            <ac:spMk id="3" creationId="{8635DB52-8B5E-4965-BFB1-4BAF8511BE1C}"/>
          </ac:spMkLst>
        </pc:spChg>
        <pc:spChg chg="add mod">
          <ac:chgData name="" userId="f464e9f6bddc88b8" providerId="LiveId" clId="{EB48E94D-6F10-4545-9517-148572576AA0}" dt="2021-04-03T17:44:02.926" v="4686" actId="12"/>
          <ac:spMkLst>
            <pc:docMk/>
            <pc:sldMk cId="621410840" sldId="277"/>
            <ac:spMk id="3" creationId="{A794304D-1413-4CD2-A68A-6289C7165ECB}"/>
          </ac:spMkLst>
        </pc:spChg>
        <pc:picChg chg="add mod">
          <ac:chgData name="" userId="f464e9f6bddc88b8" providerId="LiveId" clId="{EB48E94D-6F10-4545-9517-148572576AA0}" dt="2021-04-03T17:47:04.554" v="4694" actId="1076"/>
          <ac:picMkLst>
            <pc:docMk/>
            <pc:sldMk cId="621410840" sldId="277"/>
            <ac:picMk id="5" creationId="{1975D997-3AFA-4D92-A856-731EC2686CF6}"/>
          </ac:picMkLst>
        </pc:picChg>
      </pc:sldChg>
      <pc:sldChg chg="addSp delSp modSp add">
        <pc:chgData name="" userId="f464e9f6bddc88b8" providerId="LiveId" clId="{EB48E94D-6F10-4545-9517-148572576AA0}" dt="2021-04-03T16:04:34.329" v="3554" actId="1076"/>
        <pc:sldMkLst>
          <pc:docMk/>
          <pc:sldMk cId="3890263847" sldId="278"/>
        </pc:sldMkLst>
        <pc:spChg chg="mod">
          <ac:chgData name="" userId="f464e9f6bddc88b8" providerId="LiveId" clId="{EB48E94D-6F10-4545-9517-148572576AA0}" dt="2021-04-03T16:02:58.514" v="3522" actId="207"/>
          <ac:spMkLst>
            <pc:docMk/>
            <pc:sldMk cId="3890263847" sldId="278"/>
            <ac:spMk id="2" creationId="{527FAACF-D811-43E8-BDE5-CF29288799A8}"/>
          </ac:spMkLst>
        </pc:spChg>
        <pc:spChg chg="del">
          <ac:chgData name="" userId="f464e9f6bddc88b8" providerId="LiveId" clId="{EB48E94D-6F10-4545-9517-148572576AA0}" dt="2021-04-03T14:50:44.716" v="3328" actId="478"/>
          <ac:spMkLst>
            <pc:docMk/>
            <pc:sldMk cId="3890263847" sldId="278"/>
            <ac:spMk id="3" creationId="{14D0F7CE-792D-41A4-915F-16AFCD2676C8}"/>
          </ac:spMkLst>
        </pc:spChg>
        <pc:spChg chg="add mod">
          <ac:chgData name="" userId="f464e9f6bddc88b8" providerId="LiveId" clId="{EB48E94D-6F10-4545-9517-148572576AA0}" dt="2021-04-03T16:04:06.323" v="3537" actId="208"/>
          <ac:spMkLst>
            <pc:docMk/>
            <pc:sldMk cId="3890263847" sldId="278"/>
            <ac:spMk id="7" creationId="{503A2816-F2A5-4154-88D5-2C6B2EADBFAD}"/>
          </ac:spMkLst>
        </pc:spChg>
        <pc:spChg chg="add mod">
          <ac:chgData name="" userId="f464e9f6bddc88b8" providerId="LiveId" clId="{EB48E94D-6F10-4545-9517-148572576AA0}" dt="2021-04-03T16:04:34.329" v="3554" actId="1076"/>
          <ac:spMkLst>
            <pc:docMk/>
            <pc:sldMk cId="3890263847" sldId="278"/>
            <ac:spMk id="8" creationId="{B66D15ED-4FA6-4945-9221-331451580EA0}"/>
          </ac:spMkLst>
        </pc:spChg>
        <pc:spChg chg="add mod">
          <ac:chgData name="" userId="f464e9f6bddc88b8" providerId="LiveId" clId="{EB48E94D-6F10-4545-9517-148572576AA0}" dt="2021-04-03T16:04:29.897" v="3553" actId="1076"/>
          <ac:spMkLst>
            <pc:docMk/>
            <pc:sldMk cId="3890263847" sldId="278"/>
            <ac:spMk id="9" creationId="{A7AABEA9-3B8E-4015-A0E7-C7B9832BF98C}"/>
          </ac:spMkLst>
        </pc:spChg>
        <pc:picChg chg="add mod">
          <ac:chgData name="" userId="f464e9f6bddc88b8" providerId="LiveId" clId="{EB48E94D-6F10-4545-9517-148572576AA0}" dt="2021-04-03T16:03:22.937" v="3528" actId="1076"/>
          <ac:picMkLst>
            <pc:docMk/>
            <pc:sldMk cId="3890263847" sldId="278"/>
            <ac:picMk id="4" creationId="{19451DB7-2326-48AB-BE7A-CD02419EB4D7}"/>
          </ac:picMkLst>
        </pc:picChg>
        <pc:picChg chg="add mod">
          <ac:chgData name="" userId="f464e9f6bddc88b8" providerId="LiveId" clId="{EB48E94D-6F10-4545-9517-148572576AA0}" dt="2021-04-03T16:03:21.433" v="3527" actId="1076"/>
          <ac:picMkLst>
            <pc:docMk/>
            <pc:sldMk cId="3890263847" sldId="278"/>
            <ac:picMk id="6" creationId="{FEF7ECDD-880B-4340-8A46-DD26CE43B142}"/>
          </ac:picMkLst>
        </pc:picChg>
      </pc:sldChg>
      <pc:sldChg chg="modSp add">
        <pc:chgData name="" userId="f464e9f6bddc88b8" providerId="LiveId" clId="{EB48E94D-6F10-4545-9517-148572576AA0}" dt="2021-04-03T17:31:28.960" v="4423" actId="255"/>
        <pc:sldMkLst>
          <pc:docMk/>
          <pc:sldMk cId="812305307" sldId="279"/>
        </pc:sldMkLst>
        <pc:spChg chg="mod">
          <ac:chgData name="" userId="f464e9f6bddc88b8" providerId="LiveId" clId="{EB48E94D-6F10-4545-9517-148572576AA0}" dt="2021-04-03T16:36:34.667" v="3803" actId="207"/>
          <ac:spMkLst>
            <pc:docMk/>
            <pc:sldMk cId="812305307" sldId="279"/>
            <ac:spMk id="2" creationId="{8F4237A2-2BB4-4F38-8486-6420D15D6ED9}"/>
          </ac:spMkLst>
        </pc:spChg>
        <pc:spChg chg="mod">
          <ac:chgData name="" userId="f464e9f6bddc88b8" providerId="LiveId" clId="{EB48E94D-6F10-4545-9517-148572576AA0}" dt="2021-04-03T17:31:28.960" v="4423" actId="255"/>
          <ac:spMkLst>
            <pc:docMk/>
            <pc:sldMk cId="812305307" sldId="279"/>
            <ac:spMk id="3" creationId="{983B5C42-CDED-4F25-986F-11CE85AFAB1F}"/>
          </ac:spMkLst>
        </pc:spChg>
      </pc:sldChg>
      <pc:sldChg chg="addSp delSp modSp add">
        <pc:chgData name="" userId="f464e9f6bddc88b8" providerId="LiveId" clId="{EB48E94D-6F10-4545-9517-148572576AA0}" dt="2021-04-03T18:15:24.980" v="5252" actId="14100"/>
        <pc:sldMkLst>
          <pc:docMk/>
          <pc:sldMk cId="3753982783" sldId="280"/>
        </pc:sldMkLst>
        <pc:spChg chg="mod">
          <ac:chgData name="" userId="f464e9f6bddc88b8" providerId="LiveId" clId="{EB48E94D-6F10-4545-9517-148572576AA0}" dt="2021-04-03T17:51:31.134" v="4737" actId="20577"/>
          <ac:spMkLst>
            <pc:docMk/>
            <pc:sldMk cId="3753982783" sldId="280"/>
            <ac:spMk id="2" creationId="{ED95FCFA-FBA5-48C6-9B77-1309B58CB88F}"/>
          </ac:spMkLst>
        </pc:spChg>
        <pc:spChg chg="del">
          <ac:chgData name="" userId="f464e9f6bddc88b8" providerId="LiveId" clId="{EB48E94D-6F10-4545-9517-148572576AA0}" dt="2021-04-03T17:49:18.300" v="4728" actId="478"/>
          <ac:spMkLst>
            <pc:docMk/>
            <pc:sldMk cId="3753982783" sldId="280"/>
            <ac:spMk id="3" creationId="{946CFACF-5136-48DC-A37F-5D317E3B1D76}"/>
          </ac:spMkLst>
        </pc:spChg>
        <pc:spChg chg="add mod">
          <ac:chgData name="" userId="f464e9f6bddc88b8" providerId="LiveId" clId="{EB48E94D-6F10-4545-9517-148572576AA0}" dt="2021-04-03T18:15:24.980" v="5252" actId="14100"/>
          <ac:spMkLst>
            <pc:docMk/>
            <pc:sldMk cId="3753982783" sldId="280"/>
            <ac:spMk id="4" creationId="{4AC68CD6-6D56-4C2A-9A9F-53F51F5BC29F}"/>
          </ac:spMkLst>
        </pc:spChg>
        <pc:picChg chg="add mod">
          <ac:chgData name="" userId="f464e9f6bddc88b8" providerId="LiveId" clId="{EB48E94D-6F10-4545-9517-148572576AA0}" dt="2021-04-03T18:15:18.330" v="5250" actId="1036"/>
          <ac:picMkLst>
            <pc:docMk/>
            <pc:sldMk cId="3753982783" sldId="280"/>
            <ac:picMk id="6" creationId="{F4F9C656-DD0D-4DD9-9CE5-2F868835D7A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32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9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594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345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140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3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657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54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33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088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055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90386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10" Type="http://schemas.openxmlformats.org/officeDocument/2006/relationships/image" Target="../media/image34.jpg"/><Relationship Id="rId4" Type="http://schemas.openxmlformats.org/officeDocument/2006/relationships/image" Target="../media/image28.jpg"/><Relationship Id="rId9" Type="http://schemas.openxmlformats.org/officeDocument/2006/relationships/image" Target="../media/image3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BC121D-CABC-411D-A159-76579D4D6F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8656" y="1020431"/>
            <a:ext cx="5514809" cy="1475013"/>
          </a:xfrm>
        </p:spPr>
        <p:txBody>
          <a:bodyPr/>
          <a:lstStyle/>
          <a:p>
            <a:r>
              <a:rPr lang="en-US" dirty="0"/>
              <a:t>BASKETBALL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084B5D2-13A4-401D-9830-9E1D34121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03371" y="2495445"/>
            <a:ext cx="5325336" cy="590321"/>
          </a:xfrm>
        </p:spPr>
        <p:txBody>
          <a:bodyPr/>
          <a:lstStyle/>
          <a:p>
            <a:r>
              <a:rPr lang="en-US" dirty="0"/>
              <a:t>PETR JANDA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E283E10D-4516-4763-91FD-095A6032E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449" y="3429000"/>
            <a:ext cx="5263551" cy="2618256"/>
          </a:xfrm>
          <a:prstGeom prst="rect">
            <a:avLst/>
          </a:prstGeom>
        </p:spPr>
      </p:pic>
      <p:sp>
        <p:nvSpPr>
          <p:cNvPr id="11" name="Obdélník 10">
            <a:extLst>
              <a:ext uri="{FF2B5EF4-FFF2-40B4-BE49-F238E27FC236}">
                <a16:creationId xmlns:a16="http://schemas.microsoft.com/office/drawing/2014/main" id="{4C002F80-B8D5-477E-8B4E-2A8BF9722198}"/>
              </a:ext>
            </a:extLst>
          </p:cNvPr>
          <p:cNvSpPr/>
          <p:nvPr/>
        </p:nvSpPr>
        <p:spPr>
          <a:xfrm>
            <a:off x="6308464" y="3429000"/>
            <a:ext cx="364186" cy="26182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D0FB2CE8-1BA0-4CF8-A25C-B20F981A242C}"/>
              </a:ext>
            </a:extLst>
          </p:cNvPr>
          <p:cNvSpPr/>
          <p:nvPr/>
        </p:nvSpPr>
        <p:spPr>
          <a:xfrm>
            <a:off x="6899201" y="3429000"/>
            <a:ext cx="364186" cy="26182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783B2A11-BB2F-46AB-9C1D-B8318F67739B}"/>
              </a:ext>
            </a:extLst>
          </p:cNvPr>
          <p:cNvSpPr/>
          <p:nvPr/>
        </p:nvSpPr>
        <p:spPr>
          <a:xfrm>
            <a:off x="7489936" y="3429000"/>
            <a:ext cx="364186" cy="26182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09870015-41C6-4A37-BE41-A0CB3379A4FA}"/>
              </a:ext>
            </a:extLst>
          </p:cNvPr>
          <p:cNvSpPr/>
          <p:nvPr/>
        </p:nvSpPr>
        <p:spPr>
          <a:xfrm>
            <a:off x="8062471" y="3429000"/>
            <a:ext cx="364186" cy="2618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66953E5E-62C7-4AFE-8E96-2756BDCDBC17}"/>
              </a:ext>
            </a:extLst>
          </p:cNvPr>
          <p:cNvSpPr/>
          <p:nvPr/>
        </p:nvSpPr>
        <p:spPr>
          <a:xfrm>
            <a:off x="8647354" y="3429000"/>
            <a:ext cx="364186" cy="2618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7B1F1553-383E-4BAD-8345-D067E5DDD20E}"/>
              </a:ext>
            </a:extLst>
          </p:cNvPr>
          <p:cNvSpPr/>
          <p:nvPr/>
        </p:nvSpPr>
        <p:spPr>
          <a:xfrm>
            <a:off x="9788305" y="3429000"/>
            <a:ext cx="364186" cy="261825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6AAF9D0E-CE88-4A97-871A-D7AC29A18E7D}"/>
              </a:ext>
            </a:extLst>
          </p:cNvPr>
          <p:cNvSpPr/>
          <p:nvPr/>
        </p:nvSpPr>
        <p:spPr>
          <a:xfrm>
            <a:off x="10380778" y="3429000"/>
            <a:ext cx="364186" cy="261825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4EFB9B71-5A3B-4BD6-AC84-5DD8A613498E}"/>
              </a:ext>
            </a:extLst>
          </p:cNvPr>
          <p:cNvSpPr/>
          <p:nvPr/>
        </p:nvSpPr>
        <p:spPr>
          <a:xfrm>
            <a:off x="9211657" y="3429000"/>
            <a:ext cx="364186" cy="2618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E6A4209B-7763-4A65-8934-896821263503}"/>
              </a:ext>
            </a:extLst>
          </p:cNvPr>
          <p:cNvSpPr/>
          <p:nvPr/>
        </p:nvSpPr>
        <p:spPr>
          <a:xfrm>
            <a:off x="10978023" y="3429000"/>
            <a:ext cx="364186" cy="261825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98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CB0319-9D94-4153-9D37-E4D6CC3B5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Positions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64782CF3-2417-4BF5-92B6-03058ED8306A}"/>
              </a:ext>
            </a:extLst>
          </p:cNvPr>
          <p:cNvSpPr txBox="1"/>
          <p:nvPr/>
        </p:nvSpPr>
        <p:spPr>
          <a:xfrm>
            <a:off x="457200" y="2063578"/>
            <a:ext cx="1125700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Point Guard</a:t>
            </a:r>
            <a:r>
              <a:rPr lang="en-US" dirty="0"/>
              <a:t>: team leader and play caller, important passer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Shooting Guard</a:t>
            </a:r>
            <a:r>
              <a:rPr lang="en-US" dirty="0"/>
              <a:t>: responsible for scoring long shots including the three-point shot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Small Forward</a:t>
            </a:r>
            <a:r>
              <a:rPr lang="en-US" dirty="0"/>
              <a:t>: versatility and defense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Power Forward</a:t>
            </a:r>
            <a:r>
              <a:rPr lang="en-US" dirty="0"/>
              <a:t>: rebound retriever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Center</a:t>
            </a:r>
            <a:r>
              <a:rPr lang="en-US" dirty="0"/>
              <a:t>: final line of defense, tallest on the team, shot blocker</a:t>
            </a:r>
          </a:p>
          <a:p>
            <a:pPr>
              <a:lnSpc>
                <a:spcPct val="200000"/>
              </a:lnSpc>
            </a:pPr>
            <a:endParaRPr lang="en-US" dirty="0"/>
          </a:p>
          <a:p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3F21A68-C2EC-42BF-ABF5-3BA747D5F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133" y="3429000"/>
            <a:ext cx="3514322" cy="314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378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E64416-BBE7-4BF4-98C9-6B7A07FD7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THE NBA – organization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02E4CDC-21C0-42F1-8C4C-DA4EBE553862}"/>
              </a:ext>
            </a:extLst>
          </p:cNvPr>
          <p:cNvSpPr txBox="1"/>
          <p:nvPr/>
        </p:nvSpPr>
        <p:spPr>
          <a:xfrm>
            <a:off x="444844" y="2075935"/>
            <a:ext cx="7920224" cy="4198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accent2"/>
                </a:solidFill>
              </a:rPr>
              <a:t>NBA Conferences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30 teams total, 15 in the both the western and eastern conferences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During the regular season, teams only play in their respective conferences 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accent2"/>
                </a:solidFill>
              </a:rPr>
              <a:t>NBA Championship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top eight teams in each conference qualify for the playoffs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Series are played in the 2–2–1–1–1 format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entire NBA playoffs are divided into 4 rounds, including the finals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Each round has every team match up and play a best-of-7 series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first team to reach 4 wins moves onto the next round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Sudden death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C928F594-D772-4A8B-9431-A733083A4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6542" y="1911236"/>
            <a:ext cx="2198914" cy="487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577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48A78D-50E5-471A-9679-1845BC471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NBA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B7ABA0A-17E3-4C1E-8143-3B8010A98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FF70A3C4-372E-452F-98AE-AC8DBF389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65" y="1943100"/>
            <a:ext cx="11318688" cy="4838700"/>
          </a:xfrm>
          <a:prstGeom prst="rect">
            <a:avLst/>
          </a:prstGeom>
        </p:spPr>
      </p:pic>
      <p:sp>
        <p:nvSpPr>
          <p:cNvPr id="14" name="Obdélník 13">
            <a:extLst>
              <a:ext uri="{FF2B5EF4-FFF2-40B4-BE49-F238E27FC236}">
                <a16:creationId xmlns:a16="http://schemas.microsoft.com/office/drawing/2014/main" id="{0A6FEAE8-2B10-49D6-BB71-7A94F43B6ED2}"/>
              </a:ext>
            </a:extLst>
          </p:cNvPr>
          <p:cNvSpPr/>
          <p:nvPr/>
        </p:nvSpPr>
        <p:spPr>
          <a:xfrm>
            <a:off x="1193800" y="3454400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BD1D2350-90F3-4041-AB8A-B46FC9AEB5BC}"/>
              </a:ext>
            </a:extLst>
          </p:cNvPr>
          <p:cNvSpPr/>
          <p:nvPr/>
        </p:nvSpPr>
        <p:spPr>
          <a:xfrm>
            <a:off x="1193800" y="4171950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E59F25A0-F44F-411A-AC97-E98DDC2833D8}"/>
              </a:ext>
            </a:extLst>
          </p:cNvPr>
          <p:cNvSpPr/>
          <p:nvPr/>
        </p:nvSpPr>
        <p:spPr>
          <a:xfrm>
            <a:off x="1193800" y="4903026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B7CA5049-B737-4780-BED4-0DC9A38C410F}"/>
              </a:ext>
            </a:extLst>
          </p:cNvPr>
          <p:cNvSpPr/>
          <p:nvPr/>
        </p:nvSpPr>
        <p:spPr>
          <a:xfrm>
            <a:off x="1193800" y="5603328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18536E71-9785-467E-BE20-1B9B87A30BE3}"/>
              </a:ext>
            </a:extLst>
          </p:cNvPr>
          <p:cNvSpPr/>
          <p:nvPr/>
        </p:nvSpPr>
        <p:spPr>
          <a:xfrm>
            <a:off x="1193800" y="6334405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35634C42-EBC0-4262-9EAC-19176D8BE311}"/>
              </a:ext>
            </a:extLst>
          </p:cNvPr>
          <p:cNvSpPr/>
          <p:nvPr/>
        </p:nvSpPr>
        <p:spPr>
          <a:xfrm>
            <a:off x="4978400" y="3462197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1CBB62A9-E21A-4950-9C77-D05C3BBE6303}"/>
              </a:ext>
            </a:extLst>
          </p:cNvPr>
          <p:cNvSpPr/>
          <p:nvPr/>
        </p:nvSpPr>
        <p:spPr>
          <a:xfrm>
            <a:off x="4978400" y="4171950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E6F0CA06-114B-4779-A3A6-D629AFCBEC49}"/>
              </a:ext>
            </a:extLst>
          </p:cNvPr>
          <p:cNvSpPr/>
          <p:nvPr/>
        </p:nvSpPr>
        <p:spPr>
          <a:xfrm>
            <a:off x="4978400" y="4903026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A6FA2FDA-41E0-4BEB-8F97-53CEEB7E0C2A}"/>
              </a:ext>
            </a:extLst>
          </p:cNvPr>
          <p:cNvSpPr/>
          <p:nvPr/>
        </p:nvSpPr>
        <p:spPr>
          <a:xfrm>
            <a:off x="4978400" y="5603328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95AED90B-DACA-40F4-BD9D-A2097D35EB8E}"/>
              </a:ext>
            </a:extLst>
          </p:cNvPr>
          <p:cNvSpPr/>
          <p:nvPr/>
        </p:nvSpPr>
        <p:spPr>
          <a:xfrm>
            <a:off x="4978400" y="6334405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121ECBF8-9F9D-446A-A2A6-D8CA2046318B}"/>
              </a:ext>
            </a:extLst>
          </p:cNvPr>
          <p:cNvSpPr/>
          <p:nvPr/>
        </p:nvSpPr>
        <p:spPr>
          <a:xfrm>
            <a:off x="8788400" y="3462197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F94B221D-4CAC-4503-9152-E68177E7DA91}"/>
              </a:ext>
            </a:extLst>
          </p:cNvPr>
          <p:cNvSpPr/>
          <p:nvPr/>
        </p:nvSpPr>
        <p:spPr>
          <a:xfrm>
            <a:off x="8788400" y="4171950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id="{ED48AF30-B6D6-467B-909D-5DE511AEA36E}"/>
              </a:ext>
            </a:extLst>
          </p:cNvPr>
          <p:cNvSpPr/>
          <p:nvPr/>
        </p:nvSpPr>
        <p:spPr>
          <a:xfrm>
            <a:off x="8788400" y="4903026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Obdélník 26">
            <a:extLst>
              <a:ext uri="{FF2B5EF4-FFF2-40B4-BE49-F238E27FC236}">
                <a16:creationId xmlns:a16="http://schemas.microsoft.com/office/drawing/2014/main" id="{BD5833DE-E9F9-4B57-BD4F-188F7F90FDFF}"/>
              </a:ext>
            </a:extLst>
          </p:cNvPr>
          <p:cNvSpPr/>
          <p:nvPr/>
        </p:nvSpPr>
        <p:spPr>
          <a:xfrm>
            <a:off x="8788400" y="5603328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Obdélník 27">
            <a:extLst>
              <a:ext uri="{FF2B5EF4-FFF2-40B4-BE49-F238E27FC236}">
                <a16:creationId xmlns:a16="http://schemas.microsoft.com/office/drawing/2014/main" id="{19EFF0A8-3FFB-4FF5-9274-19C3073DE5F5}"/>
              </a:ext>
            </a:extLst>
          </p:cNvPr>
          <p:cNvSpPr/>
          <p:nvPr/>
        </p:nvSpPr>
        <p:spPr>
          <a:xfrm>
            <a:off x="8788400" y="6334405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928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F7874-14C2-4089-8806-B3A0F01D8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NBA</a:t>
            </a:r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A05B68DA-5CFF-435C-B1CC-5C3DB5F809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3611" y="1917701"/>
            <a:ext cx="11259775" cy="4864100"/>
          </a:xfrm>
        </p:spPr>
      </p:pic>
      <p:sp>
        <p:nvSpPr>
          <p:cNvPr id="15" name="Obdélník 14">
            <a:extLst>
              <a:ext uri="{FF2B5EF4-FFF2-40B4-BE49-F238E27FC236}">
                <a16:creationId xmlns:a16="http://schemas.microsoft.com/office/drawing/2014/main" id="{64FF05F4-A24F-485B-91FE-F999E6F3BB7D}"/>
              </a:ext>
            </a:extLst>
          </p:cNvPr>
          <p:cNvSpPr/>
          <p:nvPr/>
        </p:nvSpPr>
        <p:spPr>
          <a:xfrm>
            <a:off x="1193800" y="3454400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E79C7820-3C08-4F96-B847-A9D3D59BB8EA}"/>
              </a:ext>
            </a:extLst>
          </p:cNvPr>
          <p:cNvSpPr/>
          <p:nvPr/>
        </p:nvSpPr>
        <p:spPr>
          <a:xfrm>
            <a:off x="1193800" y="4146550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471BC8E4-9047-4D54-B27D-A6BFEF8CF890}"/>
              </a:ext>
            </a:extLst>
          </p:cNvPr>
          <p:cNvSpPr/>
          <p:nvPr/>
        </p:nvSpPr>
        <p:spPr>
          <a:xfrm>
            <a:off x="1193800" y="4864926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7851CBA8-7232-4A23-8AFC-378B16C7531B}"/>
              </a:ext>
            </a:extLst>
          </p:cNvPr>
          <p:cNvSpPr/>
          <p:nvPr/>
        </p:nvSpPr>
        <p:spPr>
          <a:xfrm>
            <a:off x="1193800" y="5577928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D26D4ADE-1551-465B-8FE7-8E04D1187F61}"/>
              </a:ext>
            </a:extLst>
          </p:cNvPr>
          <p:cNvSpPr/>
          <p:nvPr/>
        </p:nvSpPr>
        <p:spPr>
          <a:xfrm>
            <a:off x="1193800" y="6283605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25011E05-521F-4E50-BACD-E7FDD822D882}"/>
              </a:ext>
            </a:extLst>
          </p:cNvPr>
          <p:cNvSpPr/>
          <p:nvPr/>
        </p:nvSpPr>
        <p:spPr>
          <a:xfrm>
            <a:off x="5054600" y="3447074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3B5F7150-0827-4633-8D3E-FF298F4894EC}"/>
              </a:ext>
            </a:extLst>
          </p:cNvPr>
          <p:cNvSpPr/>
          <p:nvPr/>
        </p:nvSpPr>
        <p:spPr>
          <a:xfrm>
            <a:off x="5054600" y="4146550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ADC67F21-E941-4977-9F6C-DBAE3C348A84}"/>
              </a:ext>
            </a:extLst>
          </p:cNvPr>
          <p:cNvSpPr/>
          <p:nvPr/>
        </p:nvSpPr>
        <p:spPr>
          <a:xfrm>
            <a:off x="5054600" y="4864926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3FD6B848-BE65-48BC-A05B-DC1740460B4D}"/>
              </a:ext>
            </a:extLst>
          </p:cNvPr>
          <p:cNvSpPr/>
          <p:nvPr/>
        </p:nvSpPr>
        <p:spPr>
          <a:xfrm>
            <a:off x="5054600" y="5577928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E15783F1-0CA4-4341-BCCD-3B2B5ABA0E8A}"/>
              </a:ext>
            </a:extLst>
          </p:cNvPr>
          <p:cNvSpPr/>
          <p:nvPr/>
        </p:nvSpPr>
        <p:spPr>
          <a:xfrm>
            <a:off x="5054600" y="6283605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E4256EF9-1FEA-4CA4-AE01-B0041513D79B}"/>
              </a:ext>
            </a:extLst>
          </p:cNvPr>
          <p:cNvSpPr/>
          <p:nvPr/>
        </p:nvSpPr>
        <p:spPr>
          <a:xfrm>
            <a:off x="8813800" y="3454400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id="{10E14449-9818-44E3-9E93-D39A2188CE60}"/>
              </a:ext>
            </a:extLst>
          </p:cNvPr>
          <p:cNvSpPr/>
          <p:nvPr/>
        </p:nvSpPr>
        <p:spPr>
          <a:xfrm>
            <a:off x="8813800" y="4146550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Obdélník 26">
            <a:extLst>
              <a:ext uri="{FF2B5EF4-FFF2-40B4-BE49-F238E27FC236}">
                <a16:creationId xmlns:a16="http://schemas.microsoft.com/office/drawing/2014/main" id="{A9D07C5F-F004-4B97-8453-5BE5B1A028B6}"/>
              </a:ext>
            </a:extLst>
          </p:cNvPr>
          <p:cNvSpPr/>
          <p:nvPr/>
        </p:nvSpPr>
        <p:spPr>
          <a:xfrm>
            <a:off x="8813800" y="4864926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Obdélník 27">
            <a:extLst>
              <a:ext uri="{FF2B5EF4-FFF2-40B4-BE49-F238E27FC236}">
                <a16:creationId xmlns:a16="http://schemas.microsoft.com/office/drawing/2014/main" id="{446D3D67-018F-473C-BC0E-0933C2CBB472}"/>
              </a:ext>
            </a:extLst>
          </p:cNvPr>
          <p:cNvSpPr/>
          <p:nvPr/>
        </p:nvSpPr>
        <p:spPr>
          <a:xfrm>
            <a:off x="8813800" y="5575150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Obdélník 28">
            <a:extLst>
              <a:ext uri="{FF2B5EF4-FFF2-40B4-BE49-F238E27FC236}">
                <a16:creationId xmlns:a16="http://schemas.microsoft.com/office/drawing/2014/main" id="{D026BE07-8603-4DB4-A1F2-F4A168031A78}"/>
              </a:ext>
            </a:extLst>
          </p:cNvPr>
          <p:cNvSpPr/>
          <p:nvPr/>
        </p:nvSpPr>
        <p:spPr>
          <a:xfrm>
            <a:off x="8813800" y="6283605"/>
            <a:ext cx="2501900" cy="112348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123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30D7AF-BC3F-48DB-8381-C24991F39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RULES (NBA) - BASICS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7F0B2A0E-28BE-4F28-B8C7-271A604B8685}"/>
              </a:ext>
            </a:extLst>
          </p:cNvPr>
          <p:cNvSpPr txBox="1"/>
          <p:nvPr/>
        </p:nvSpPr>
        <p:spPr>
          <a:xfrm>
            <a:off x="468086" y="2090057"/>
            <a:ext cx="11310257" cy="4475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Two teams of five players each on a rectangular court, each team tries to score by tossing the ball through the opponent’s basket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Rules based on Naismith’s five principles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officials include two referees and a crew chief, two timers, and two scorekeepers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One player on each team acts as a captain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Game length: 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four quarters or periods of 12 minutes 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(48) minutes total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15 minutes for half time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A basket counts as two points, a free throw counts as one point, and three points are awarded for shots made from outside a boundary line (3-point line)</a:t>
            </a:r>
          </a:p>
        </p:txBody>
      </p:sp>
    </p:spTree>
    <p:extLst>
      <p:ext uri="{BB962C8B-B14F-4D97-AF65-F5344CB8AC3E}">
        <p14:creationId xmlns:p14="http://schemas.microsoft.com/office/powerpoint/2010/main" val="3416329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055B1E-E4B0-4EE2-B0B1-118D9AECF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RULES (NBA) - Fouls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794304D-1413-4CD2-A68A-6289C7165ECB}"/>
              </a:ext>
            </a:extLst>
          </p:cNvPr>
          <p:cNvSpPr txBox="1"/>
          <p:nvPr/>
        </p:nvSpPr>
        <p:spPr>
          <a:xfrm>
            <a:off x="417689" y="2009422"/>
            <a:ext cx="11311467" cy="388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dirty="0"/>
              <a:t>A foul is committed whenever a player makes such contact with an opponent to put him at a disadvantage</a:t>
            </a:r>
          </a:p>
          <a:p>
            <a:pPr>
              <a:lnSpc>
                <a:spcPct val="200000"/>
              </a:lnSpc>
            </a:pPr>
            <a:r>
              <a:rPr lang="en-GB" dirty="0"/>
              <a:t>Brief contact initiated by a defensive player is allowable if it does not impede the progress of the offensive player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Player is fouled while shooting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Foul is committed against a player who is not shooting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Technical fouls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Unsportsmanlike conduct,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Overly violent fouls (flagrant fouls)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1975D997-3AFA-4D92-A856-731EC2686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4649" y="3251201"/>
            <a:ext cx="5134507" cy="333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410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95FCFA-FBA5-48C6-9B77-1309B58CB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RULES (NBA) – Other Common Infractions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4AC68CD6-6D56-4C2A-9A9F-53F51F5BC29F}"/>
              </a:ext>
            </a:extLst>
          </p:cNvPr>
          <p:cNvSpPr txBox="1"/>
          <p:nvPr/>
        </p:nvSpPr>
        <p:spPr>
          <a:xfrm>
            <a:off x="5133714" y="2558059"/>
            <a:ext cx="39425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300000"/>
              </a:lnSpc>
              <a:buFont typeface="Wingdings" panose="05000000000000000000" pitchFamily="2" charset="2"/>
              <a:buChar char="§"/>
            </a:pPr>
            <a:r>
              <a:rPr lang="en-GB" dirty="0"/>
              <a:t>Ball handling infractions</a:t>
            </a:r>
          </a:p>
          <a:p>
            <a:pPr marL="285750" indent="-285750">
              <a:lnSpc>
                <a:spcPct val="300000"/>
              </a:lnSpc>
              <a:buFont typeface="Wingdings" panose="05000000000000000000" pitchFamily="2" charset="2"/>
              <a:buChar char="§"/>
            </a:pPr>
            <a:r>
              <a:rPr lang="en-GB" dirty="0"/>
              <a:t>Failure to meet time limits</a:t>
            </a:r>
          </a:p>
          <a:p>
            <a:pPr marL="285750" indent="-285750">
              <a:lnSpc>
                <a:spcPct val="300000"/>
              </a:lnSpc>
              <a:buFont typeface="Wingdings" panose="05000000000000000000" pitchFamily="2" charset="2"/>
              <a:buChar char="§"/>
            </a:pPr>
            <a:r>
              <a:rPr lang="en-GB" dirty="0"/>
              <a:t>Movement infractions</a:t>
            </a:r>
          </a:p>
          <a:p>
            <a:pPr marL="285750" indent="-285750">
              <a:lnSpc>
                <a:spcPct val="300000"/>
              </a:lnSpc>
              <a:buFont typeface="Wingdings" panose="05000000000000000000" pitchFamily="2" charset="2"/>
              <a:buChar char="§"/>
            </a:pPr>
            <a:r>
              <a:rPr lang="en-GB" dirty="0"/>
              <a:t>Ball location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4F9C656-DD0D-4DD9-9CE5-2F868835D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114" y="1917447"/>
            <a:ext cx="4300219" cy="480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82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899F811-FD8E-4857-BF29-E5C044695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5488" y="4351077"/>
            <a:ext cx="3125562" cy="2310395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B0349A33-7737-4029-8659-CFE0B0A79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Basketball around the world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5E5ACB8-A3FA-48D8-AA91-2697DB051A69}"/>
              </a:ext>
            </a:extLst>
          </p:cNvPr>
          <p:cNvSpPr txBox="1"/>
          <p:nvPr/>
        </p:nvSpPr>
        <p:spPr>
          <a:xfrm>
            <a:off x="479855" y="2105650"/>
            <a:ext cx="744494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1893</a:t>
            </a:r>
            <a:r>
              <a:rPr lang="en-US" dirty="0"/>
              <a:t>: introduced in France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1894</a:t>
            </a:r>
            <a:r>
              <a:rPr lang="en-US" dirty="0"/>
              <a:t>: England,  Australia, China, and India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1900</a:t>
            </a:r>
            <a:r>
              <a:rPr lang="en-US" dirty="0"/>
              <a:t>: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basketball makes it to Japan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1936</a:t>
            </a:r>
            <a:r>
              <a:rPr lang="en-US" dirty="0"/>
              <a:t>: first included in the Olympic Games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/>
              <a:t>Played in the Pan-American Games since their inauguration in </a:t>
            </a:r>
            <a:r>
              <a:rPr lang="en-US" dirty="0">
                <a:solidFill>
                  <a:schemeClr val="accent2"/>
                </a:solidFill>
              </a:rPr>
              <a:t>1951</a:t>
            </a:r>
            <a:endParaRPr lang="en-US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/>
              <a:t>Governed by the Fédération Internationale de Basketball Amateur (FIBA)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1950</a:t>
            </a:r>
            <a:r>
              <a:rPr lang="en-US" dirty="0"/>
              <a:t>: world championships for men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1953</a:t>
            </a:r>
            <a:r>
              <a:rPr lang="en-US" dirty="0"/>
              <a:t>: world championships for women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21A3BAB-7B01-4DEB-AFCC-60670C406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2105650"/>
            <a:ext cx="4135688" cy="203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448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1D602E-3ED0-49EF-8C84-80E1DAD07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WORLDWIDE popularity</a:t>
            </a:r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2F963479-0025-41C3-A998-BED2C00BDD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5400" y="1861787"/>
            <a:ext cx="7330691" cy="4294057"/>
          </a:xfr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02DF2CEC-0231-4215-AFD7-D611A3D86A52}"/>
              </a:ext>
            </a:extLst>
          </p:cNvPr>
          <p:cNvSpPr txBox="1"/>
          <p:nvPr/>
        </p:nvSpPr>
        <p:spPr>
          <a:xfrm>
            <a:off x="4133516" y="5269363"/>
            <a:ext cx="7477292" cy="11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FIBA estimates that about 450 million people worldwide play basketball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213 countries that have professional basketball leagues and national teams</a:t>
            </a:r>
            <a:endParaRPr lang="en-US" dirty="0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B0B002D7-561C-4C01-B488-305A0A8757D9}"/>
              </a:ext>
            </a:extLst>
          </p:cNvPr>
          <p:cNvSpPr/>
          <p:nvPr/>
        </p:nvSpPr>
        <p:spPr>
          <a:xfrm>
            <a:off x="2209800" y="2616200"/>
            <a:ext cx="4305300" cy="1524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F5FADC5B-AA1E-4E6F-8603-E830BF27C2F9}"/>
              </a:ext>
            </a:extLst>
          </p:cNvPr>
          <p:cNvSpPr/>
          <p:nvPr/>
        </p:nvSpPr>
        <p:spPr>
          <a:xfrm>
            <a:off x="2209800" y="2971360"/>
            <a:ext cx="3175000" cy="15240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79C8689C-5EC4-4842-9FEC-B43C5AD03F38}"/>
              </a:ext>
            </a:extLst>
          </p:cNvPr>
          <p:cNvSpPr/>
          <p:nvPr/>
        </p:nvSpPr>
        <p:spPr>
          <a:xfrm>
            <a:off x="2209800" y="3326521"/>
            <a:ext cx="2654300" cy="17199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6C543DE0-5FB8-4B8E-8212-1295A745F17D}"/>
              </a:ext>
            </a:extLst>
          </p:cNvPr>
          <p:cNvSpPr/>
          <p:nvPr/>
        </p:nvSpPr>
        <p:spPr>
          <a:xfrm>
            <a:off x="2209800" y="3672158"/>
            <a:ext cx="2266950" cy="17199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BF5C38FB-4112-488C-882B-11ADD6A9FDE3}"/>
              </a:ext>
            </a:extLst>
          </p:cNvPr>
          <p:cNvSpPr/>
          <p:nvPr/>
        </p:nvSpPr>
        <p:spPr>
          <a:xfrm>
            <a:off x="2209800" y="3989094"/>
            <a:ext cx="1338943" cy="17199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4B68E173-5162-44EA-83D7-AD9D6E569D5D}"/>
              </a:ext>
            </a:extLst>
          </p:cNvPr>
          <p:cNvSpPr/>
          <p:nvPr/>
        </p:nvSpPr>
        <p:spPr>
          <a:xfrm>
            <a:off x="2208894" y="4333800"/>
            <a:ext cx="1198336" cy="17199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5242CC84-371A-4DD4-98E2-7CC0870D41C7}"/>
              </a:ext>
            </a:extLst>
          </p:cNvPr>
          <p:cNvSpPr/>
          <p:nvPr/>
        </p:nvSpPr>
        <p:spPr>
          <a:xfrm>
            <a:off x="2208894" y="4676957"/>
            <a:ext cx="1122135" cy="17199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07C9FD59-1BF2-4AF2-8529-7FA65B5BBA2A}"/>
              </a:ext>
            </a:extLst>
          </p:cNvPr>
          <p:cNvSpPr/>
          <p:nvPr/>
        </p:nvSpPr>
        <p:spPr>
          <a:xfrm>
            <a:off x="2208893" y="5020113"/>
            <a:ext cx="675821" cy="17199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01C33612-1ED4-4BC2-8A0D-7ECA9C1A17A3}"/>
              </a:ext>
            </a:extLst>
          </p:cNvPr>
          <p:cNvSpPr/>
          <p:nvPr/>
        </p:nvSpPr>
        <p:spPr>
          <a:xfrm>
            <a:off x="2208894" y="5363270"/>
            <a:ext cx="556078" cy="17354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29B65347-0DFA-48B1-8FA3-9C90495E2B0E}"/>
              </a:ext>
            </a:extLst>
          </p:cNvPr>
          <p:cNvSpPr/>
          <p:nvPr/>
        </p:nvSpPr>
        <p:spPr>
          <a:xfrm>
            <a:off x="2208894" y="5715832"/>
            <a:ext cx="556078" cy="17696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8821EFC9-CED1-43A7-B06E-EA882D145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058" y="2018415"/>
            <a:ext cx="3013553" cy="3383579"/>
          </a:xfrm>
          <a:prstGeom prst="rect">
            <a:avLst/>
          </a:prstGeom>
        </p:spPr>
      </p:pic>
      <p:sp>
        <p:nvSpPr>
          <p:cNvPr id="19" name="TextovéPole 18">
            <a:extLst>
              <a:ext uri="{FF2B5EF4-FFF2-40B4-BE49-F238E27FC236}">
                <a16:creationId xmlns:a16="http://schemas.microsoft.com/office/drawing/2014/main" id="{3F04662D-A35D-46B2-9884-7C0FAFED9865}"/>
              </a:ext>
            </a:extLst>
          </p:cNvPr>
          <p:cNvSpPr txBox="1"/>
          <p:nvPr/>
        </p:nvSpPr>
        <p:spPr>
          <a:xfrm>
            <a:off x="10314005" y="2145120"/>
            <a:ext cx="16546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Argentina </a:t>
            </a:r>
          </a:p>
          <a:p>
            <a:r>
              <a:rPr lang="it-IT" sz="1600" dirty="0"/>
              <a:t>Russia</a:t>
            </a:r>
          </a:p>
          <a:p>
            <a:r>
              <a:rPr lang="it-IT" sz="1600" dirty="0"/>
              <a:t>Spain</a:t>
            </a:r>
          </a:p>
          <a:p>
            <a:r>
              <a:rPr lang="it-IT" sz="1600" dirty="0"/>
              <a:t>Australia</a:t>
            </a:r>
          </a:p>
          <a:p>
            <a:r>
              <a:rPr lang="it-IT" sz="1600" dirty="0"/>
              <a:t>China </a:t>
            </a:r>
          </a:p>
          <a:p>
            <a:r>
              <a:rPr lang="it-IT" sz="1600" dirty="0"/>
              <a:t>Brazil </a:t>
            </a:r>
          </a:p>
          <a:p>
            <a:r>
              <a:rPr lang="it-IT" sz="1600" dirty="0"/>
              <a:t>Philippines </a:t>
            </a:r>
          </a:p>
          <a:p>
            <a:r>
              <a:rPr lang="it-IT" sz="1600" dirty="0"/>
              <a:t>Serbia</a:t>
            </a:r>
          </a:p>
          <a:p>
            <a:r>
              <a:rPr lang="it-IT" sz="1600" dirty="0"/>
              <a:t>Greece</a:t>
            </a:r>
          </a:p>
          <a:p>
            <a:r>
              <a:rPr lang="it-IT" sz="1600" dirty="0"/>
              <a:t>Italy</a:t>
            </a:r>
          </a:p>
          <a:p>
            <a:r>
              <a:rPr lang="it-IT" sz="1600" dirty="0"/>
              <a:t>France</a:t>
            </a:r>
          </a:p>
          <a:p>
            <a:r>
              <a:rPr lang="it-IT" sz="1600" dirty="0"/>
              <a:t>Croatia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33970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4237A2-2BB4-4F38-8486-6420D15D6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Question 1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83B5C42-CDED-4F25-986F-11CE85AFA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1. In which European country is basketball the most popular and most played sport?</a:t>
            </a:r>
          </a:p>
        </p:txBody>
      </p:sp>
    </p:spTree>
    <p:extLst>
      <p:ext uri="{BB962C8B-B14F-4D97-AF65-F5344CB8AC3E}">
        <p14:creationId xmlns:p14="http://schemas.microsoft.com/office/powerpoint/2010/main" val="812305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AC4838-7B7A-4BA4-BC3D-9BE3F468B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History - Overview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072A00A-2C63-4FD8-BC6D-35D40DB85CD0}"/>
              </a:ext>
            </a:extLst>
          </p:cNvPr>
          <p:cNvSpPr txBox="1"/>
          <p:nvPr/>
        </p:nvSpPr>
        <p:spPr>
          <a:xfrm>
            <a:off x="494270" y="2187146"/>
            <a:ext cx="7809472" cy="490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only major sport strictly of U.S. origin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Invented by James Naismith in </a:t>
            </a:r>
            <a:r>
              <a:rPr lang="en-GB" dirty="0">
                <a:solidFill>
                  <a:schemeClr val="accent2"/>
                </a:solidFill>
              </a:rPr>
              <a:t>1891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instructor at the International Young Men's Christian Association (YMCA) Training School in Springfield, Massachusetts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First rules: </a:t>
            </a:r>
            <a:r>
              <a:rPr lang="en-GB" dirty="0">
                <a:solidFill>
                  <a:schemeClr val="accent2"/>
                </a:solidFill>
              </a:rPr>
              <a:t>January 15, 1892 </a:t>
            </a:r>
            <a:r>
              <a:rPr lang="en-GB" dirty="0"/>
              <a:t>published in the YMCA paper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Began to be played all year round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first colleges to play the game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Geneva College 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University of Iowa</a:t>
            </a:r>
          </a:p>
          <a:p>
            <a:pPr>
              <a:lnSpc>
                <a:spcPct val="200000"/>
              </a:lnSpc>
            </a:pPr>
            <a:endParaRPr lang="en-GB" dirty="0"/>
          </a:p>
        </p:txBody>
      </p:sp>
      <p:pic>
        <p:nvPicPr>
          <p:cNvPr id="11" name="Zástupný symbol pro obsah 10">
            <a:extLst>
              <a:ext uri="{FF2B5EF4-FFF2-40B4-BE49-F238E27FC236}">
                <a16:creationId xmlns:a16="http://schemas.microsoft.com/office/drawing/2014/main" id="{4A6EBFA8-1893-47C7-B196-67803382C1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2024" y="2088293"/>
            <a:ext cx="3295136" cy="4522573"/>
          </a:xfrm>
        </p:spPr>
      </p:pic>
    </p:spTree>
    <p:extLst>
      <p:ext uri="{BB962C8B-B14F-4D97-AF65-F5344CB8AC3E}">
        <p14:creationId xmlns:p14="http://schemas.microsoft.com/office/powerpoint/2010/main" val="36894627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10C1F1-F286-4496-983A-E0B290CBC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Basketball in Europe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F894369-03DF-4595-80E6-9F8454882606}"/>
              </a:ext>
            </a:extLst>
          </p:cNvPr>
          <p:cNvSpPr txBox="1"/>
          <p:nvPr/>
        </p:nvSpPr>
        <p:spPr>
          <a:xfrm>
            <a:off x="581192" y="1970314"/>
            <a:ext cx="7652661" cy="343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dirty="0"/>
              <a:t>Italy: Lega Basket is highly regarded and popular 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dirty="0"/>
              <a:t>Spain:  Asociación de Clubes de Baloncesto (ACB) + other leagues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dirty="0"/>
              <a:t>Major center of European basketball: Balkans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dirty="0"/>
              <a:t>European leagues are not formally aligned with the American NBA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dirty="0"/>
              <a:t>Not uncommon for European players to be drafted by the NBA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B88EFCDB-237B-4C55-B457-6232068BB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1114" y="3199792"/>
            <a:ext cx="3286240" cy="180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6651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0A1ADB-C89F-41FA-8E7E-427508970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Basketball in the Czech republic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F73786A-71AD-4527-9D3E-372F72E3B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1910176"/>
            <a:ext cx="4176438" cy="1411266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046E6E41-C96F-472B-BD36-72CCA30F74E7}"/>
              </a:ext>
            </a:extLst>
          </p:cNvPr>
          <p:cNvSpPr txBox="1"/>
          <p:nvPr/>
        </p:nvSpPr>
        <p:spPr>
          <a:xfrm>
            <a:off x="423337" y="3296510"/>
            <a:ext cx="5672664" cy="3332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Czech Basketball Federation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Czech Republic National Basketball League (NBL) 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Founded: 1993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12 teams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Run by the Association of League Clubs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1. League: second tier level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ČEZ Nymburk is the most successful team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CD6DDA28-F22A-4B36-A729-187C04A77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302" y="1205553"/>
            <a:ext cx="761870" cy="510403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4EF20567-7EAD-4B79-8D93-546E9B0CE423}"/>
              </a:ext>
            </a:extLst>
          </p:cNvPr>
          <p:cNvSpPr txBox="1"/>
          <p:nvPr/>
        </p:nvSpPr>
        <p:spPr>
          <a:xfrm>
            <a:off x="6096000" y="2219353"/>
            <a:ext cx="5712178" cy="4256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/>
              <a:t>Czech Women’s Basketball League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Founded: 1993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10 teams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/>
              <a:t>2010: joining of the women’s Euroleague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40 elite teams 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Euroleague Championship</a:t>
            </a:r>
          </a:p>
          <a:p>
            <a:pPr>
              <a:lnSpc>
                <a:spcPct val="200000"/>
              </a:lnSpc>
            </a:pPr>
            <a:r>
              <a:rPr lang="en-GB" dirty="0"/>
              <a:t>The Euroleague is directly affiliated with the International Basketball Federation (FIBA), which includes 51 European teams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2057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7FAACF-D811-43E8-BDE5-CF2928879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Czech Basketball teams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19451DB7-2326-48AB-BE7A-CD02419EB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497" y="1855132"/>
            <a:ext cx="9162830" cy="2378627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FEF7ECDD-880B-4340-8A46-DD26CE43B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6497" y="4372935"/>
            <a:ext cx="9162830" cy="2300346"/>
          </a:xfrm>
          <a:prstGeom prst="rect">
            <a:avLst/>
          </a:prstGeom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503A2816-F2A5-4154-88D5-2C6B2EADBFAD}"/>
              </a:ext>
            </a:extLst>
          </p:cNvPr>
          <p:cNvSpPr/>
          <p:nvPr/>
        </p:nvSpPr>
        <p:spPr>
          <a:xfrm>
            <a:off x="1706498" y="4233758"/>
            <a:ext cx="916283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B66D15ED-4FA6-4945-9221-331451580EA0}"/>
              </a:ext>
            </a:extLst>
          </p:cNvPr>
          <p:cNvSpPr txBox="1"/>
          <p:nvPr/>
        </p:nvSpPr>
        <p:spPr>
          <a:xfrm>
            <a:off x="581192" y="2675113"/>
            <a:ext cx="886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MEN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A7AABEA9-3B8E-4015-A0E7-C7B9832BF98C}"/>
              </a:ext>
            </a:extLst>
          </p:cNvPr>
          <p:cNvSpPr txBox="1"/>
          <p:nvPr/>
        </p:nvSpPr>
        <p:spPr>
          <a:xfrm>
            <a:off x="338667" y="5338442"/>
            <a:ext cx="1128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WOMEN</a:t>
            </a:r>
          </a:p>
        </p:txBody>
      </p:sp>
    </p:spTree>
    <p:extLst>
      <p:ext uri="{BB962C8B-B14F-4D97-AF65-F5344CB8AC3E}">
        <p14:creationId xmlns:p14="http://schemas.microsoft.com/office/powerpoint/2010/main" val="3890263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4D9835-3490-4B4B-BF97-249040CF2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Czech players abroad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E8C5911-8C4D-4C10-AEF1-DEF6683539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260" y="2223911"/>
            <a:ext cx="970469" cy="1205089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D1C8156D-FECE-4857-9734-7B5804E3A38F}"/>
              </a:ext>
            </a:extLst>
          </p:cNvPr>
          <p:cNvSpPr txBox="1"/>
          <p:nvPr/>
        </p:nvSpPr>
        <p:spPr>
          <a:xfrm>
            <a:off x="1806222" y="2321004"/>
            <a:ext cx="416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Tom</a:t>
            </a:r>
            <a:r>
              <a:rPr lang="cs-CZ" sz="1600" u="sng" dirty="0"/>
              <a:t>áš Satoranský</a:t>
            </a:r>
          </a:p>
          <a:p>
            <a:r>
              <a:rPr lang="en-US" sz="1600" dirty="0"/>
              <a:t>Point Guard</a:t>
            </a:r>
          </a:p>
          <a:p>
            <a:r>
              <a:rPr lang="en-US" sz="1600" dirty="0"/>
              <a:t>Chicago Bulls, USA</a:t>
            </a:r>
            <a:endParaRPr lang="cs-CZ" sz="1600" dirty="0"/>
          </a:p>
          <a:p>
            <a:endParaRPr lang="en-US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CB10F45F-45BB-47DF-8C1A-C56C1229AA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260" y="3599805"/>
            <a:ext cx="970468" cy="1249338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AF02FDDB-4367-40DA-8A43-7C0E72D26546}"/>
              </a:ext>
            </a:extLst>
          </p:cNvPr>
          <p:cNvSpPr txBox="1"/>
          <p:nvPr/>
        </p:nvSpPr>
        <p:spPr>
          <a:xfrm>
            <a:off x="1806222" y="3736622"/>
            <a:ext cx="26641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Patrik Auda</a:t>
            </a:r>
          </a:p>
          <a:p>
            <a:r>
              <a:rPr lang="en-US" sz="1600" dirty="0"/>
              <a:t>Power Forward</a:t>
            </a:r>
          </a:p>
          <a:p>
            <a:r>
              <a:rPr lang="en-US" sz="1600" dirty="0"/>
              <a:t>Yokohama Corsairs, Japan</a:t>
            </a:r>
          </a:p>
          <a:p>
            <a:endParaRPr lang="en-US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C65102C2-B41A-4F6D-B2CE-CA9640643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259" y="5101227"/>
            <a:ext cx="970469" cy="1249338"/>
          </a:xfrm>
          <a:prstGeom prst="rect">
            <a:avLst/>
          </a:prstGeom>
        </p:spPr>
      </p:pic>
      <p:sp>
        <p:nvSpPr>
          <p:cNvPr id="12" name="TextovéPole 11">
            <a:extLst>
              <a:ext uri="{FF2B5EF4-FFF2-40B4-BE49-F238E27FC236}">
                <a16:creationId xmlns:a16="http://schemas.microsoft.com/office/drawing/2014/main" id="{23D43828-623B-462E-97A2-406BA7578612}"/>
              </a:ext>
            </a:extLst>
          </p:cNvPr>
          <p:cNvSpPr txBox="1"/>
          <p:nvPr/>
        </p:nvSpPr>
        <p:spPr>
          <a:xfrm>
            <a:off x="1806222" y="5204178"/>
            <a:ext cx="24835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Ond</a:t>
            </a:r>
            <a:r>
              <a:rPr lang="cs-CZ" sz="1600" u="sng" dirty="0"/>
              <a:t>řej Balvín</a:t>
            </a:r>
          </a:p>
          <a:p>
            <a:r>
              <a:rPr lang="cs-CZ" sz="1600" dirty="0"/>
              <a:t>Center</a:t>
            </a:r>
          </a:p>
          <a:p>
            <a:r>
              <a:rPr lang="cs-CZ" sz="1600" dirty="0"/>
              <a:t>Bilbao, Spain</a:t>
            </a:r>
          </a:p>
          <a:p>
            <a:endParaRPr lang="en-US" dirty="0"/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05CFF43B-A66C-4075-BBAC-11E8619F1F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9778" y="2179662"/>
            <a:ext cx="1014420" cy="1249338"/>
          </a:xfrm>
          <a:prstGeom prst="rect">
            <a:avLst/>
          </a:prstGeom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82B611FE-EDA6-4B55-AB0F-A97D94BD176A}"/>
              </a:ext>
            </a:extLst>
          </p:cNvPr>
          <p:cNvSpPr txBox="1"/>
          <p:nvPr/>
        </p:nvSpPr>
        <p:spPr>
          <a:xfrm>
            <a:off x="5429956" y="2321004"/>
            <a:ext cx="2246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Jaro</a:t>
            </a:r>
            <a:r>
              <a:rPr lang="cs-CZ" sz="1600" u="sng" dirty="0"/>
              <a:t>mír Bohačík</a:t>
            </a:r>
          </a:p>
          <a:p>
            <a:r>
              <a:rPr lang="cs-CZ" sz="1600" dirty="0"/>
              <a:t>Small Forward</a:t>
            </a:r>
          </a:p>
          <a:p>
            <a:r>
              <a:rPr lang="cs-CZ" sz="1600" dirty="0"/>
              <a:t>Strasbourg, France</a:t>
            </a:r>
            <a:endParaRPr lang="en-US" sz="1600" dirty="0"/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7F82309D-1F10-4349-AC98-0F7067C881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9778" y="3579435"/>
            <a:ext cx="1014420" cy="1290078"/>
          </a:xfrm>
          <a:prstGeom prst="rect">
            <a:avLst/>
          </a:prstGeom>
        </p:spPr>
      </p:pic>
      <p:sp>
        <p:nvSpPr>
          <p:cNvPr id="18" name="TextovéPole 17">
            <a:extLst>
              <a:ext uri="{FF2B5EF4-FFF2-40B4-BE49-F238E27FC236}">
                <a16:creationId xmlns:a16="http://schemas.microsoft.com/office/drawing/2014/main" id="{9B2377E1-45CC-4D97-A55D-4017B557A45C}"/>
              </a:ext>
            </a:extLst>
          </p:cNvPr>
          <p:cNvSpPr txBox="1"/>
          <p:nvPr/>
        </p:nvSpPr>
        <p:spPr>
          <a:xfrm>
            <a:off x="5429956" y="3736622"/>
            <a:ext cx="1885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u="sng" dirty="0"/>
              <a:t>Tomáš Kyzlink</a:t>
            </a:r>
          </a:p>
          <a:p>
            <a:r>
              <a:rPr lang="cs-CZ" sz="1600" dirty="0"/>
              <a:t>Shooting Guard</a:t>
            </a:r>
          </a:p>
          <a:p>
            <a:r>
              <a:rPr lang="cs-CZ" sz="1600" dirty="0"/>
              <a:t>Reggio Emilia, Italy</a:t>
            </a:r>
          </a:p>
        </p:txBody>
      </p:sp>
      <p:pic>
        <p:nvPicPr>
          <p:cNvPr id="20" name="Obrázek 19">
            <a:extLst>
              <a:ext uri="{FF2B5EF4-FFF2-40B4-BE49-F238E27FC236}">
                <a16:creationId xmlns:a16="http://schemas.microsoft.com/office/drawing/2014/main" id="{F2B17382-6BC7-4C70-ADF5-853BC317CC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9779" y="5076906"/>
            <a:ext cx="1014419" cy="1273659"/>
          </a:xfrm>
          <a:prstGeom prst="rect">
            <a:avLst/>
          </a:prstGeom>
        </p:spPr>
      </p:pic>
      <p:sp>
        <p:nvSpPr>
          <p:cNvPr id="21" name="TextovéPole 20">
            <a:extLst>
              <a:ext uri="{FF2B5EF4-FFF2-40B4-BE49-F238E27FC236}">
                <a16:creationId xmlns:a16="http://schemas.microsoft.com/office/drawing/2014/main" id="{0FBD2AF1-6926-4BD4-99FA-A418833DE1FC}"/>
              </a:ext>
            </a:extLst>
          </p:cNvPr>
          <p:cNvSpPr txBox="1"/>
          <p:nvPr/>
        </p:nvSpPr>
        <p:spPr>
          <a:xfrm>
            <a:off x="5429956" y="5204178"/>
            <a:ext cx="2020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u="sng" dirty="0"/>
              <a:t>Jan Veselý</a:t>
            </a:r>
          </a:p>
          <a:p>
            <a:r>
              <a:rPr lang="cs-CZ" sz="1600" dirty="0"/>
              <a:t>Center</a:t>
            </a:r>
          </a:p>
          <a:p>
            <a:r>
              <a:rPr lang="cs-CZ" sz="1600" dirty="0"/>
              <a:t>Fenerbahce, Turkey</a:t>
            </a:r>
            <a:endParaRPr lang="en-US" sz="1600" dirty="0"/>
          </a:p>
        </p:txBody>
      </p:sp>
      <p:pic>
        <p:nvPicPr>
          <p:cNvPr id="23" name="Obrázek 22">
            <a:extLst>
              <a:ext uri="{FF2B5EF4-FFF2-40B4-BE49-F238E27FC236}">
                <a16:creationId xmlns:a16="http://schemas.microsoft.com/office/drawing/2014/main" id="{3C43C722-EE34-4C06-A7EB-C42E41825C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7754" y="2177639"/>
            <a:ext cx="912143" cy="1253383"/>
          </a:xfrm>
          <a:prstGeom prst="rect">
            <a:avLst/>
          </a:prstGeom>
        </p:spPr>
      </p:pic>
      <p:sp>
        <p:nvSpPr>
          <p:cNvPr id="24" name="TextovéPole 23">
            <a:extLst>
              <a:ext uri="{FF2B5EF4-FFF2-40B4-BE49-F238E27FC236}">
                <a16:creationId xmlns:a16="http://schemas.microsoft.com/office/drawing/2014/main" id="{D7DF3AF1-D6FA-401F-A8CC-AB4CEE656034}"/>
              </a:ext>
            </a:extLst>
          </p:cNvPr>
          <p:cNvSpPr txBox="1"/>
          <p:nvPr/>
        </p:nvSpPr>
        <p:spPr>
          <a:xfrm>
            <a:off x="8974895" y="2317572"/>
            <a:ext cx="3081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u="sng" dirty="0"/>
              <a:t>David Böhm</a:t>
            </a:r>
          </a:p>
          <a:p>
            <a:r>
              <a:rPr lang="cs-CZ" sz="1600" dirty="0"/>
              <a:t>Forward</a:t>
            </a:r>
          </a:p>
          <a:p>
            <a:r>
              <a:rPr lang="cs-CZ" sz="1600" dirty="0"/>
              <a:t>Northern Kentucky University</a:t>
            </a:r>
            <a:endParaRPr lang="en-US" sz="1600" dirty="0"/>
          </a:p>
        </p:txBody>
      </p:sp>
      <p:pic>
        <p:nvPicPr>
          <p:cNvPr id="26" name="Obrázek 25">
            <a:extLst>
              <a:ext uri="{FF2B5EF4-FFF2-40B4-BE49-F238E27FC236}">
                <a16:creationId xmlns:a16="http://schemas.microsoft.com/office/drawing/2014/main" id="{017A1D68-845F-4672-978E-2694301848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87754" y="3579435"/>
            <a:ext cx="912143" cy="1249337"/>
          </a:xfrm>
          <a:prstGeom prst="rect">
            <a:avLst/>
          </a:prstGeom>
        </p:spPr>
      </p:pic>
      <p:sp>
        <p:nvSpPr>
          <p:cNvPr id="27" name="TextovéPole 26">
            <a:extLst>
              <a:ext uri="{FF2B5EF4-FFF2-40B4-BE49-F238E27FC236}">
                <a16:creationId xmlns:a16="http://schemas.microsoft.com/office/drawing/2014/main" id="{DF8540EA-FCFB-4CE5-B8E2-22CD678170B9}"/>
              </a:ext>
            </a:extLst>
          </p:cNvPr>
          <p:cNvSpPr txBox="1"/>
          <p:nvPr/>
        </p:nvSpPr>
        <p:spPr>
          <a:xfrm>
            <a:off x="8974895" y="3736621"/>
            <a:ext cx="29123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u="sng" dirty="0"/>
              <a:t>Jakub Dombek</a:t>
            </a:r>
          </a:p>
          <a:p>
            <a:r>
              <a:rPr lang="cs-CZ" sz="1600" dirty="0"/>
              <a:t>Forward</a:t>
            </a:r>
          </a:p>
          <a:p>
            <a:r>
              <a:rPr lang="cs-CZ" sz="1600" dirty="0"/>
              <a:t>Hartford University</a:t>
            </a:r>
            <a:endParaRPr lang="en-US" sz="1600" dirty="0"/>
          </a:p>
        </p:txBody>
      </p:sp>
      <p:pic>
        <p:nvPicPr>
          <p:cNvPr id="29" name="Obrázek 28">
            <a:extLst>
              <a:ext uri="{FF2B5EF4-FFF2-40B4-BE49-F238E27FC236}">
                <a16:creationId xmlns:a16="http://schemas.microsoft.com/office/drawing/2014/main" id="{76371BE4-5548-4398-913B-120A67EB35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87754" y="5076906"/>
            <a:ext cx="912143" cy="1273658"/>
          </a:xfrm>
          <a:prstGeom prst="rect">
            <a:avLst/>
          </a:prstGeom>
        </p:spPr>
      </p:pic>
      <p:sp>
        <p:nvSpPr>
          <p:cNvPr id="30" name="TextovéPole 29">
            <a:extLst>
              <a:ext uri="{FF2B5EF4-FFF2-40B4-BE49-F238E27FC236}">
                <a16:creationId xmlns:a16="http://schemas.microsoft.com/office/drawing/2014/main" id="{A45BA334-063C-4CA0-AF88-DE2697D0AC24}"/>
              </a:ext>
            </a:extLst>
          </p:cNvPr>
          <p:cNvSpPr txBox="1"/>
          <p:nvPr/>
        </p:nvSpPr>
        <p:spPr>
          <a:xfrm>
            <a:off x="8974895" y="5204177"/>
            <a:ext cx="2635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u="sng" dirty="0"/>
              <a:t>Michal Kozák</a:t>
            </a:r>
            <a:endParaRPr lang="en-US" sz="1600" u="sng" dirty="0"/>
          </a:p>
          <a:p>
            <a:r>
              <a:rPr lang="en-US" sz="1600" dirty="0"/>
              <a:t>Forward</a:t>
            </a:r>
          </a:p>
          <a:p>
            <a:r>
              <a:rPr lang="en-US" sz="1600" dirty="0"/>
              <a:t>Weber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10548001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17327D-CCCD-4864-8EC3-392C5C590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Questions 2 &amp; 3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53BA9D-1143-4E1F-ACEF-E2852465E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1" y="2709334"/>
            <a:ext cx="5921209" cy="3070578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2400" dirty="0"/>
              <a:t>2. Who invented basketball?</a:t>
            </a:r>
          </a:p>
          <a:p>
            <a:pPr marL="0" indent="0">
              <a:lnSpc>
                <a:spcPct val="200000"/>
              </a:lnSpc>
              <a:buNone/>
            </a:pPr>
            <a:endParaRPr lang="en-US" sz="2400" dirty="0"/>
          </a:p>
          <a:p>
            <a:pPr marL="0" indent="0">
              <a:lnSpc>
                <a:spcPct val="200000"/>
              </a:lnSpc>
              <a:buNone/>
            </a:pPr>
            <a:r>
              <a:rPr lang="en-US" sz="2400" dirty="0"/>
              <a:t>3. What are the five basketball positions?</a:t>
            </a:r>
          </a:p>
          <a:p>
            <a:pPr algn="ctr">
              <a:lnSpc>
                <a:spcPct val="300000"/>
              </a:lnSpc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97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A28D59-BE82-43E5-9003-6A8D9AFD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History – First equipment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82977573-21C5-4C8A-BBE2-596E864EEE3A}"/>
              </a:ext>
            </a:extLst>
          </p:cNvPr>
          <p:cNvSpPr txBox="1"/>
          <p:nvPr/>
        </p:nvSpPr>
        <p:spPr>
          <a:xfrm>
            <a:off x="420129" y="1865866"/>
            <a:ext cx="669736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A regular football was used for the first two years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1894</a:t>
            </a:r>
            <a:r>
              <a:rPr lang="en-GB" dirty="0"/>
              <a:t>: the first basketball was marketed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Clothing: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knee-length football shorts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jersey tights, as worn by wrestlers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short padded pants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plus knee guards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1893</a:t>
            </a:r>
            <a:r>
              <a:rPr lang="en-GB" dirty="0"/>
              <a:t>: an iron hoop with a hammock style of basket was developed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1912</a:t>
            </a:r>
            <a:r>
              <a:rPr lang="en-GB" dirty="0"/>
              <a:t>: nets open at the bottom were introduced</a:t>
            </a:r>
          </a:p>
          <a:p>
            <a:endParaRPr lang="en-US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21A166D0-FA72-4A5D-B7C4-F6E0802E9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351" y="2199502"/>
            <a:ext cx="4691449" cy="422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80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EFECA929-A32A-491E-86F8-6FA3D2D0A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4692" y="1925307"/>
            <a:ext cx="4184823" cy="4821769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DCAF934F-283F-4A34-AD04-77077D0AE30F}"/>
              </a:ext>
            </a:extLst>
          </p:cNvPr>
          <p:cNvSpPr txBox="1"/>
          <p:nvPr/>
        </p:nvSpPr>
        <p:spPr>
          <a:xfrm>
            <a:off x="457200" y="1962378"/>
            <a:ext cx="6932141" cy="4821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January 18, 1896</a:t>
            </a:r>
            <a:r>
              <a:rPr lang="en-GB" dirty="0"/>
              <a:t>: the first college basketball game is played between the University of Chicago and the University of Iowa 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1905</a:t>
            </a:r>
            <a:r>
              <a:rPr lang="en-GB" dirty="0"/>
              <a:t>: colleges form their own rules committee 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1913:</a:t>
            </a:r>
            <a:r>
              <a:rPr lang="en-GB" dirty="0"/>
              <a:t> five sets of rules exist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1915</a:t>
            </a:r>
            <a:r>
              <a:rPr lang="en-GB" dirty="0"/>
              <a:t> the Joint Rules Committee was formed to establish uniformity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1936</a:t>
            </a:r>
            <a:r>
              <a:rPr lang="en-GB" dirty="0"/>
              <a:t>: the group was renamed the National Basketball Committee (NBC) of the US and Canada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DBECEB29-BAC2-4F49-84D8-D119D26F7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History – First RULEs</a:t>
            </a:r>
          </a:p>
        </p:txBody>
      </p:sp>
    </p:spTree>
    <p:extLst>
      <p:ext uri="{BB962C8B-B14F-4D97-AF65-F5344CB8AC3E}">
        <p14:creationId xmlns:p14="http://schemas.microsoft.com/office/powerpoint/2010/main" val="4149218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A443BE75-5F6E-4002-AAC4-46FF41221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0682" y="3429000"/>
            <a:ext cx="5990610" cy="293073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4752DD9C-3D11-4589-BB1A-8FCAC3C06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Growth and evolution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CE83C37-A5AB-45A9-A54F-AA18601C56D2}"/>
              </a:ext>
            </a:extLst>
          </p:cNvPr>
          <p:cNvSpPr txBox="1"/>
          <p:nvPr/>
        </p:nvSpPr>
        <p:spPr>
          <a:xfrm>
            <a:off x="420130" y="2100649"/>
            <a:ext cx="11190678" cy="3598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Basketball grew in popularity and importance in the US and internationally in the first three decades after WW II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Interest in the game deepened during the </a:t>
            </a:r>
            <a:r>
              <a:rPr lang="en-GB" dirty="0">
                <a:solidFill>
                  <a:schemeClr val="accent2"/>
                </a:solidFill>
              </a:rPr>
              <a:t>1980s</a:t>
            </a:r>
            <a:r>
              <a:rPr lang="en-GB" dirty="0"/>
              <a:t> as a result of television exposure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Four areas of the game developed during this period: 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U.S. high school/college basketball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professional basketball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women’s basketball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international basketball</a:t>
            </a:r>
          </a:p>
          <a:p>
            <a:pPr>
              <a:lnSpc>
                <a:spcPct val="15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7932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5F25A055-F5CF-48C2-833C-17B25132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01675"/>
            <a:ext cx="11029950" cy="1014413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Growth and evolution – RULE changes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6394EAE-D3E8-4804-BFC8-D81E9D9D86C7}"/>
              </a:ext>
            </a:extLst>
          </p:cNvPr>
          <p:cNvSpPr txBox="1"/>
          <p:nvPr/>
        </p:nvSpPr>
        <p:spPr>
          <a:xfrm>
            <a:off x="2259354" y="1735631"/>
            <a:ext cx="7673289" cy="2634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In the early years games were frequently won with point totals of less than 30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A number of rule changes introduced</a:t>
            </a:r>
          </a:p>
          <a:p>
            <a:pPr lvl="1">
              <a:lnSpc>
                <a:spcPct val="150000"/>
              </a:lnSpc>
            </a:pPr>
            <a:r>
              <a:rPr lang="en-GB" sz="1600" dirty="0">
                <a:solidFill>
                  <a:schemeClr val="accent2"/>
                </a:solidFill>
              </a:rPr>
              <a:t>1932–33</a:t>
            </a:r>
            <a:r>
              <a:rPr lang="en-GB" sz="1600" dirty="0"/>
              <a:t>: a line was drawn at midcourt</a:t>
            </a:r>
          </a:p>
          <a:p>
            <a:pPr lvl="1">
              <a:lnSpc>
                <a:spcPct val="150000"/>
              </a:lnSpc>
            </a:pPr>
            <a:r>
              <a:rPr lang="en-GB" sz="1600" dirty="0">
                <a:solidFill>
                  <a:schemeClr val="accent2"/>
                </a:solidFill>
              </a:rPr>
              <a:t>1937–38</a:t>
            </a:r>
            <a:r>
              <a:rPr lang="en-GB" sz="1600" dirty="0"/>
              <a:t>: the center jump following each field goal or free throw was eliminated</a:t>
            </a:r>
          </a:p>
          <a:p>
            <a:pPr lvl="1">
              <a:lnSpc>
                <a:spcPct val="150000"/>
              </a:lnSpc>
            </a:pPr>
            <a:r>
              <a:rPr lang="en-GB" sz="1600" dirty="0">
                <a:solidFill>
                  <a:schemeClr val="accent2"/>
                </a:solidFill>
              </a:rPr>
              <a:t>1985</a:t>
            </a:r>
            <a:r>
              <a:rPr lang="en-GB" sz="1600" dirty="0"/>
              <a:t>: 45-second shot clock (reduced to 35 seconds in </a:t>
            </a:r>
            <a:r>
              <a:rPr lang="en-GB" sz="1600" dirty="0">
                <a:solidFill>
                  <a:schemeClr val="accent2"/>
                </a:solidFill>
              </a:rPr>
              <a:t>1993</a:t>
            </a:r>
            <a:r>
              <a:rPr lang="en-GB" sz="1600" dirty="0"/>
              <a:t>)</a:t>
            </a:r>
          </a:p>
          <a:p>
            <a:pPr lvl="1">
              <a:lnSpc>
                <a:spcPct val="150000"/>
              </a:lnSpc>
            </a:pPr>
            <a:r>
              <a:rPr lang="en-GB" sz="1600" dirty="0">
                <a:solidFill>
                  <a:schemeClr val="accent2"/>
                </a:solidFill>
              </a:rPr>
              <a:t>1986</a:t>
            </a:r>
            <a:r>
              <a:rPr lang="en-GB" sz="1600" dirty="0"/>
              <a:t>: three-point shot rule for baskets made beyond a certain distance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BC4DC07-6D06-45D6-A2B8-52E947DD6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1069" y="4386309"/>
            <a:ext cx="5409860" cy="229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368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E3E0BE-87EB-4B23-963A-00F3F8E9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US Professional basketball – Men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71FAC081-2D72-4EBD-B517-FA57C72A732A}"/>
              </a:ext>
            </a:extLst>
          </p:cNvPr>
          <p:cNvSpPr txBox="1"/>
          <p:nvPr/>
        </p:nvSpPr>
        <p:spPr>
          <a:xfrm>
            <a:off x="481914" y="2150076"/>
            <a:ext cx="9106929" cy="388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professional game first prospered in the Middle Atlantic and New England states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1898</a:t>
            </a:r>
            <a:r>
              <a:rPr lang="en-GB" dirty="0"/>
              <a:t>: the National Basketball League (NBL) is formed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NBL and other early leagues were short-lived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Great Depression of the </a:t>
            </a:r>
            <a:r>
              <a:rPr lang="en-GB" dirty="0">
                <a:solidFill>
                  <a:schemeClr val="accent2"/>
                </a:solidFill>
              </a:rPr>
              <a:t>1930s</a:t>
            </a:r>
            <a:r>
              <a:rPr lang="en-GB" dirty="0"/>
              <a:t> hurt professional basketball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1937</a:t>
            </a:r>
            <a:r>
              <a:rPr lang="en-GB" dirty="0"/>
              <a:t>: a new NBL is organized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1946</a:t>
            </a:r>
            <a:r>
              <a:rPr lang="en-GB" dirty="0"/>
              <a:t>: Basketball Association of America (BAA)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1949</a:t>
            </a:r>
            <a:r>
              <a:rPr lang="en-GB" dirty="0"/>
              <a:t>: the BAA and the NBL merge to form the National Basketball Association (NBA)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62653B7D-0D93-4B1F-86E6-4D2F741DD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56" y="2835330"/>
            <a:ext cx="4504545" cy="263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925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id="{96A9B09A-7180-4F38-B3AF-FEEA066F1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01675"/>
            <a:ext cx="11029950" cy="1014413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US Professional basketball – woMen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BCD6B439-E46D-4B62-99B4-2E0F182BB2A2}"/>
              </a:ext>
            </a:extLst>
          </p:cNvPr>
          <p:cNvSpPr txBox="1"/>
          <p:nvPr/>
        </p:nvSpPr>
        <p:spPr>
          <a:xfrm>
            <a:off x="420131" y="1890584"/>
            <a:ext cx="11351738" cy="2224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/>
              <a:t>The Women's Professional Basketball League (WBL) was the first professional women's basketball league in the US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/>
              <a:t>The league played three seasons from the fall of </a:t>
            </a:r>
            <a:r>
              <a:rPr lang="en-US" dirty="0">
                <a:solidFill>
                  <a:schemeClr val="accent2"/>
                </a:solidFill>
              </a:rPr>
              <a:t>1978</a:t>
            </a:r>
            <a:r>
              <a:rPr lang="en-US" dirty="0"/>
              <a:t> to the spring of </a:t>
            </a:r>
            <a:r>
              <a:rPr lang="en-US" dirty="0">
                <a:solidFill>
                  <a:schemeClr val="accent2"/>
                </a:solidFill>
              </a:rPr>
              <a:t>1981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November 1981</a:t>
            </a:r>
            <a:r>
              <a:rPr lang="en-US" dirty="0"/>
              <a:t>: commissioner Dave Almstead announced the league had disbanded, generating $14 million in losses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1997</a:t>
            </a:r>
            <a:r>
              <a:rPr lang="en-US" dirty="0"/>
              <a:t>: the Women’s National Basketball Association (WNBA) is formed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B63DB118-A798-49F3-88F6-C141CCAF2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300" y="4077729"/>
            <a:ext cx="5815399" cy="271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875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F7CDE8-447E-4821-AAF9-EFBF2687E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Modern basketball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7867444-9172-4EBD-BA02-D31B54202479}"/>
              </a:ext>
            </a:extLst>
          </p:cNvPr>
          <p:cNvSpPr txBox="1"/>
          <p:nvPr/>
        </p:nvSpPr>
        <p:spPr>
          <a:xfrm>
            <a:off x="510745" y="2001100"/>
            <a:ext cx="11170510" cy="212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standard American basketball court is in the shape of a rectangle 50 feet (15.2 meters) by 94 feet (28.7 meters)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There are various markings on the court, including a center circle, free throw lanes, and a three-point line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A basket is suspended from a backboard usually made out of glass at each end of the court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metal rim of the basket is 10 feet (3 meters) above the floor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The ball weighs 20 to 22 ounces (567 to 624 grams)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14720F0-0540-48AB-9DAB-89280B798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694673"/>
            <a:ext cx="5301567" cy="308359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7B81AAA0-5C4D-407A-8B34-C6E85914A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244" y="4229726"/>
            <a:ext cx="3689934" cy="244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579762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a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a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a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TM03457464[[fn=Dividenda]]</Template>
  <TotalTime>550</TotalTime>
  <Words>1268</Words>
  <Application>Microsoft Office PowerPoint</Application>
  <PresentationFormat>Širokoúhlá obrazovka</PresentationFormat>
  <Paragraphs>185</Paragraphs>
  <Slides>24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9" baseType="lpstr">
      <vt:lpstr>Arial</vt:lpstr>
      <vt:lpstr>Gill Sans MT</vt:lpstr>
      <vt:lpstr>Wingdings</vt:lpstr>
      <vt:lpstr>Wingdings 2</vt:lpstr>
      <vt:lpstr>Dividenda</vt:lpstr>
      <vt:lpstr>BASKETBALL</vt:lpstr>
      <vt:lpstr>History - Overview</vt:lpstr>
      <vt:lpstr>History – First equipment</vt:lpstr>
      <vt:lpstr>History – First RULEs</vt:lpstr>
      <vt:lpstr>Growth and evolution</vt:lpstr>
      <vt:lpstr>Growth and evolution – RULE changes</vt:lpstr>
      <vt:lpstr>US Professional basketball – Men</vt:lpstr>
      <vt:lpstr>US Professional basketball – woMen</vt:lpstr>
      <vt:lpstr>Modern basketball</vt:lpstr>
      <vt:lpstr>Positions</vt:lpstr>
      <vt:lpstr>THE NBA – organization</vt:lpstr>
      <vt:lpstr>NBA</vt:lpstr>
      <vt:lpstr>NBA</vt:lpstr>
      <vt:lpstr>RULES (NBA) - BASICS</vt:lpstr>
      <vt:lpstr>RULES (NBA) - Fouls</vt:lpstr>
      <vt:lpstr>RULES (NBA) – Other Common Infractions</vt:lpstr>
      <vt:lpstr>Basketball around the world</vt:lpstr>
      <vt:lpstr>WORLDWIDE popularity</vt:lpstr>
      <vt:lpstr>Question 1</vt:lpstr>
      <vt:lpstr>Basketball in Europe</vt:lpstr>
      <vt:lpstr>Basketball in the Czech republic</vt:lpstr>
      <vt:lpstr>Czech Basketball teams</vt:lpstr>
      <vt:lpstr>Czech players abroad</vt:lpstr>
      <vt:lpstr>Questions 2 &amp;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BASKETBALL</dc:title>
  <dc:creator>Petr Janda</dc:creator>
  <cp:lastModifiedBy>Petr Janda</cp:lastModifiedBy>
  <cp:revision>19</cp:revision>
  <dcterms:created xsi:type="dcterms:W3CDTF">2021-04-02T17:25:41Z</dcterms:created>
  <dcterms:modified xsi:type="dcterms:W3CDTF">2021-04-03T19:25:14Z</dcterms:modified>
</cp:coreProperties>
</file>