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95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1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29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52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4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2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44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64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4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2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F882-9A09-4A1B-8AEA-74A4C6F0F9C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08AC-C525-4B72-9FD8-7F2BD73DF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0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smtClean="0">
                <a:solidFill>
                  <a:srgbClr val="002060"/>
                </a:solidFill>
              </a:rPr>
              <a:t>MOZEČEK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6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799288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Mozeček</a:t>
            </a:r>
          </a:p>
          <a:p>
            <a:endParaRPr lang="cs-CZ" sz="2000" dirty="0"/>
          </a:p>
          <a:p>
            <a:r>
              <a:rPr lang="cs-CZ" sz="2000" dirty="0" smtClean="0"/>
              <a:t>podílí se na programování a zpětnovazebné regulaci pohybu</a:t>
            </a:r>
          </a:p>
          <a:p>
            <a:r>
              <a:rPr lang="cs-CZ" sz="2000" dirty="0" smtClean="0"/>
              <a:t>řídí provedení cílených pohybů</a:t>
            </a:r>
          </a:p>
          <a:p>
            <a:r>
              <a:rPr lang="cs-CZ" sz="2000" dirty="0" smtClean="0"/>
              <a:t>řídí svalovou souhru (=synergie)</a:t>
            </a:r>
          </a:p>
          <a:p>
            <a:r>
              <a:rPr lang="cs-CZ" sz="2000" dirty="0" smtClean="0"/>
              <a:t>ovlivňuje svalový tonus</a:t>
            </a:r>
          </a:p>
          <a:p>
            <a:r>
              <a:rPr lang="cs-CZ" sz="2000" dirty="0"/>
              <a:t>zabezpečuje rovnováhu a vzpřímený stoj</a:t>
            </a:r>
          </a:p>
          <a:p>
            <a:endParaRPr lang="cs-CZ" sz="2000" dirty="0"/>
          </a:p>
          <a:p>
            <a:r>
              <a:rPr lang="cs-CZ" sz="2000" u="sng" dirty="0" smtClean="0"/>
              <a:t>mozečková aferentace</a:t>
            </a:r>
            <a:r>
              <a:rPr lang="cs-CZ" sz="2000" dirty="0" smtClean="0"/>
              <a:t>: z proprioceptorů, ze zrakových a sluchových drah, z mozkové kůry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mozečková eferentace</a:t>
            </a:r>
            <a:r>
              <a:rPr lang="cs-CZ" sz="2000" dirty="0" smtClean="0"/>
              <a:t>: k různým svalovým skupinám</a:t>
            </a:r>
          </a:p>
          <a:p>
            <a:endParaRPr lang="cs-CZ" sz="2000" dirty="0" smtClean="0"/>
          </a:p>
          <a:p>
            <a:r>
              <a:rPr lang="cs-CZ" sz="2000" dirty="0" smtClean="0"/>
              <a:t>příznaky mozečkového postižení většinou homolaterálně, na straně léze (některé mozečkové dráhy se nekříží, jiné se kříží dvakrát)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856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124744"/>
            <a:ext cx="799288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Mozečkové syndromy</a:t>
            </a:r>
          </a:p>
          <a:p>
            <a:endParaRPr lang="cs-CZ" sz="2000" dirty="0" smtClean="0"/>
          </a:p>
          <a:p>
            <a:r>
              <a:rPr lang="cs-CZ" sz="2000" dirty="0" smtClean="0"/>
              <a:t>▪ </a:t>
            </a:r>
            <a:r>
              <a:rPr lang="cs-CZ" sz="2000" dirty="0"/>
              <a:t>ataxie </a:t>
            </a:r>
            <a:r>
              <a:rPr lang="cs-CZ" sz="2000" dirty="0" smtClean="0"/>
              <a:t>(asynergie):</a:t>
            </a:r>
          </a:p>
          <a:p>
            <a:pPr marL="914400" lvl="1" indent="-457200">
              <a:buAutoNum type="alphaLcParenR"/>
            </a:pPr>
            <a:r>
              <a:rPr lang="cs-CZ" sz="2000" dirty="0" smtClean="0"/>
              <a:t>trupová ataxie - porucha rovnováhy, stoje a chůze</a:t>
            </a:r>
          </a:p>
          <a:p>
            <a:pPr marL="914400" lvl="1" indent="-457200">
              <a:buAutoNum type="alphaLcParenR"/>
            </a:pPr>
            <a:r>
              <a:rPr lang="cs-CZ" sz="2000" dirty="0" smtClean="0"/>
              <a:t>ataxie končetin (hypermetrie) - přestřelování</a:t>
            </a:r>
          </a:p>
          <a:p>
            <a:endParaRPr lang="cs-CZ" sz="2000" dirty="0"/>
          </a:p>
          <a:p>
            <a:r>
              <a:rPr lang="cs-CZ" sz="2000" dirty="0"/>
              <a:t>▪ tremor </a:t>
            </a:r>
            <a:r>
              <a:rPr lang="cs-CZ" sz="2000" dirty="0" smtClean="0"/>
              <a:t>- </a:t>
            </a:r>
            <a:r>
              <a:rPr lang="cs-CZ" sz="2000" dirty="0"/>
              <a:t>intenční (při cíleném pohybu)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▪ adiadochokineze </a:t>
            </a:r>
            <a:r>
              <a:rPr lang="cs-CZ" sz="2000" dirty="0" smtClean="0"/>
              <a:t>- neschopnost koordinace při rychlém střídání pohybů</a:t>
            </a:r>
          </a:p>
          <a:p>
            <a:endParaRPr lang="cs-CZ" sz="2000" dirty="0"/>
          </a:p>
          <a:p>
            <a:r>
              <a:rPr lang="cs-CZ" sz="2000" dirty="0"/>
              <a:t>▪ hypotonie </a:t>
            </a:r>
            <a:r>
              <a:rPr lang="cs-CZ" sz="2000" dirty="0" smtClean="0"/>
              <a:t>- snížení tonu</a:t>
            </a:r>
          </a:p>
          <a:p>
            <a:endParaRPr lang="cs-CZ" sz="2000" dirty="0"/>
          </a:p>
          <a:p>
            <a:r>
              <a:rPr lang="cs-CZ" sz="2000" dirty="0"/>
              <a:t>▪ nystagmus </a:t>
            </a:r>
            <a:r>
              <a:rPr lang="cs-CZ" sz="2000" dirty="0" smtClean="0"/>
              <a:t>- záškuby bulbů při pohledu ke straně léze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69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</dc:creator>
  <cp:lastModifiedBy>M</cp:lastModifiedBy>
  <cp:revision>1</cp:revision>
  <dcterms:created xsi:type="dcterms:W3CDTF">2020-09-23T14:27:29Z</dcterms:created>
  <dcterms:modified xsi:type="dcterms:W3CDTF">2020-09-23T14:28:45Z</dcterms:modified>
</cp:coreProperties>
</file>