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D45955-41C6-4BFD-9A62-18789798E062}" v="1" dt="2021-12-08T08:54:38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1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DBD45955-41C6-4BFD-9A62-18789798E062}"/>
    <pc:docChg chg="modSld">
      <pc:chgData name="Vladan Oláh" userId="S::olah@vojenskyobor.cz::6d2c33f5-8da9-44e3-b4cf-65bd519e0bfb" providerId="AD" clId="Web-{DBD45955-41C6-4BFD-9A62-18789798E062}" dt="2021-12-08T08:54:38.135" v="0" actId="20577"/>
      <pc:docMkLst>
        <pc:docMk/>
      </pc:docMkLst>
      <pc:sldChg chg="modSp">
        <pc:chgData name="Vladan Oláh" userId="S::olah@vojenskyobor.cz::6d2c33f5-8da9-44e3-b4cf-65bd519e0bfb" providerId="AD" clId="Web-{DBD45955-41C6-4BFD-9A62-18789798E062}" dt="2021-12-08T08:54:38.135" v="0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DBD45955-41C6-4BFD-9A62-18789798E062}" dt="2021-12-08T08:54:38.135" v="0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 (</a:t>
            </a:r>
            <a:r>
              <a:rPr lang="cs-CZ" dirty="0" err="1"/>
              <a:t>sparring</a:t>
            </a:r>
            <a:r>
              <a:rPr lang="cs-CZ" dirty="0"/>
              <a:t>) a přechody do boje na zemi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cvičný úderový boj s přechodem na zem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 (</a:t>
            </a:r>
            <a:r>
              <a:rPr lang="cs-CZ" dirty="0" err="1"/>
              <a:t>sparring</a:t>
            </a:r>
            <a:r>
              <a:rPr lang="cs-CZ" dirty="0"/>
              <a:t>), přechody do boje na zemi (kombinace techniky BZ – z postoje na zem pomocí přehozů, porazů)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Trénink se spolucvičencem (</a:t>
            </a:r>
            <a:r>
              <a:rPr lang="cs-CZ" sz="3600" dirty="0" err="1"/>
              <a:t>sparring</a:t>
            </a:r>
            <a:r>
              <a:rPr lang="cs-CZ" sz="3600" dirty="0"/>
              <a:t>) a přechody do boje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 základní techniky na místě, za pohybu vpřed, vzad a okolo spolucvičence (nejprve spolucvičenec pouze stojí, poté se pohybuje </a:t>
            </a:r>
            <a:br>
              <a:rPr lang="cs-CZ" sz="1300" i="1" dirty="0"/>
            </a:br>
            <a:r>
              <a:rPr lang="cs-CZ" sz="1300" i="1"/>
              <a:t>a </a:t>
            </a:r>
            <a:r>
              <a:rPr lang="cs-CZ" sz="1300" i="1" dirty="0"/>
              <a:t>následně při pohybu využívá kryty, nakonec využívá v kombinaci s kryty i údery a kopy, přehozy, porazy či jiné kombinace základních technik).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2C5030-B6D9-4038-A7CB-D00F2E8322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4F8F78-C073-43FB-8E71-460AC299A1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4505AC-23C3-4388-8E4C-CD62BD519F5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741</TotalTime>
  <Words>163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Trénink se spolucvičencem (sparring) a přechody do boje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17</cp:revision>
  <dcterms:created xsi:type="dcterms:W3CDTF">2021-12-01T12:47:50Z</dcterms:created>
  <dcterms:modified xsi:type="dcterms:W3CDTF">2021-12-08T08:54:38Z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