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CE07-F6AF-4D1C-A959-1970364D67D6}" type="datetimeFigureOut">
              <a:rPr lang="es-AR" smtClean="0"/>
              <a:t>8/10/2022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5DD02-1681-4597-AD23-ABA8DCDAE76A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07152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CE07-F6AF-4D1C-A959-1970364D67D6}" type="datetimeFigureOut">
              <a:rPr lang="es-AR" smtClean="0"/>
              <a:t>8/10/2022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5DD02-1681-4597-AD23-ABA8DCDAE76A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63828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CE07-F6AF-4D1C-A959-1970364D67D6}" type="datetimeFigureOut">
              <a:rPr lang="es-AR" smtClean="0"/>
              <a:t>8/10/2022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5DD02-1681-4597-AD23-ABA8DCDAE76A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05254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CE07-F6AF-4D1C-A959-1970364D67D6}" type="datetimeFigureOut">
              <a:rPr lang="es-AR" smtClean="0"/>
              <a:t>8/10/2022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5DD02-1681-4597-AD23-ABA8DCDAE76A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02668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CE07-F6AF-4D1C-A959-1970364D67D6}" type="datetimeFigureOut">
              <a:rPr lang="es-AR" smtClean="0"/>
              <a:t>8/10/2022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5DD02-1681-4597-AD23-ABA8DCDAE76A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35059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CE07-F6AF-4D1C-A959-1970364D67D6}" type="datetimeFigureOut">
              <a:rPr lang="es-AR" smtClean="0"/>
              <a:t>8/10/2022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5DD02-1681-4597-AD23-ABA8DCDAE76A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1276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CE07-F6AF-4D1C-A959-1970364D67D6}" type="datetimeFigureOut">
              <a:rPr lang="es-AR" smtClean="0"/>
              <a:t>8/10/2022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5DD02-1681-4597-AD23-ABA8DCDAE76A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81595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CE07-F6AF-4D1C-A959-1970364D67D6}" type="datetimeFigureOut">
              <a:rPr lang="es-AR" smtClean="0"/>
              <a:t>8/10/2022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5DD02-1681-4597-AD23-ABA8DCDAE76A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46040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CE07-F6AF-4D1C-A959-1970364D67D6}" type="datetimeFigureOut">
              <a:rPr lang="es-AR" smtClean="0"/>
              <a:t>8/10/2022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5DD02-1681-4597-AD23-ABA8DCDAE76A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9347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CE07-F6AF-4D1C-A959-1970364D67D6}" type="datetimeFigureOut">
              <a:rPr lang="es-AR" smtClean="0"/>
              <a:t>8/10/2022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5DD02-1681-4597-AD23-ABA8DCDAE76A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6550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CE07-F6AF-4D1C-A959-1970364D67D6}" type="datetimeFigureOut">
              <a:rPr lang="es-AR" smtClean="0"/>
              <a:t>8/10/2022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5DD02-1681-4597-AD23-ABA8DCDAE76A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8437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BCE07-F6AF-4D1C-A959-1970364D67D6}" type="datetimeFigureOut">
              <a:rPr lang="es-AR" smtClean="0"/>
              <a:t>8/10/2022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5DD02-1681-4597-AD23-ABA8DCDAE76A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86183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/>
              <a:t>V L</a:t>
            </a:r>
            <a:r>
              <a:rPr lang="cs-CZ" dirty="0"/>
              <a:t>ÉKÁRNĚ</a:t>
            </a: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Co je to?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2173242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antibiotika</a:t>
            </a:r>
            <a:endParaRPr lang="es-AR" dirty="0"/>
          </a:p>
        </p:txBody>
      </p:sp>
      <p:pic>
        <p:nvPicPr>
          <p:cNvPr id="8194" name="Picture 2" descr="Resultado de imagen para antibiot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7124700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868144" y="476672"/>
            <a:ext cx="1275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pl.</a:t>
            </a:r>
            <a:endParaRPr lang="es-AR" sz="4000" b="1" dirty="0"/>
          </a:p>
        </p:txBody>
      </p:sp>
    </p:spTree>
    <p:extLst>
      <p:ext uri="{BB962C8B-B14F-4D97-AF65-F5344CB8AC3E}">
        <p14:creationId xmlns:p14="http://schemas.microsoft.com/office/powerpoint/2010/main" val="45198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antikoncepce</a:t>
            </a:r>
            <a:endParaRPr lang="es-AR" dirty="0"/>
          </a:p>
        </p:txBody>
      </p:sp>
      <p:pic>
        <p:nvPicPr>
          <p:cNvPr id="10242" name="Picture 2" descr="Resultado de imagen para antikoncep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60848"/>
            <a:ext cx="6918122" cy="389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339752" y="584679"/>
            <a:ext cx="1275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TA</a:t>
            </a:r>
            <a:endParaRPr lang="es-AR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89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vitamíny</a:t>
            </a:r>
            <a:endParaRPr lang="es-AR" dirty="0"/>
          </a:p>
        </p:txBody>
      </p:sp>
      <p:pic>
        <p:nvPicPr>
          <p:cNvPr id="11266" name="Picture 2" descr="Resultado de imagen para vitamÃ­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3726"/>
            <a:ext cx="8191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771800" y="584679"/>
            <a:ext cx="1275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TY</a:t>
            </a:r>
            <a:endParaRPr lang="es-AR" sz="4000" b="1" dirty="0"/>
          </a:p>
        </p:txBody>
      </p:sp>
    </p:spTree>
    <p:extLst>
      <p:ext uri="{BB962C8B-B14F-4D97-AF65-F5344CB8AC3E}">
        <p14:creationId xmlns:p14="http://schemas.microsoft.com/office/powerpoint/2010/main" val="120011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sirup na kašel</a:t>
            </a:r>
            <a:endParaRPr lang="es-AR" dirty="0"/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2"/>
            <a:ext cx="7166095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907704" y="590212"/>
            <a:ext cx="1275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TEN</a:t>
            </a:r>
            <a:endParaRPr lang="es-AR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0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oční kapky</a:t>
            </a:r>
            <a:endParaRPr lang="es-AR" dirty="0"/>
          </a:p>
        </p:txBody>
      </p:sp>
      <p:pic>
        <p:nvPicPr>
          <p:cNvPr id="2050" name="Picture 2" descr="Resultado de imagen para oÄnÃ­ kapk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72816"/>
            <a:ext cx="3436582" cy="455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267744" y="590212"/>
            <a:ext cx="1275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TY</a:t>
            </a:r>
            <a:endParaRPr lang="es-AR" sz="4000" b="1" dirty="0"/>
          </a:p>
        </p:txBody>
      </p:sp>
    </p:spTree>
    <p:extLst>
      <p:ext uri="{BB962C8B-B14F-4D97-AF65-F5344CB8AC3E}">
        <p14:creationId xmlns:p14="http://schemas.microsoft.com/office/powerpoint/2010/main" val="302347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injekce</a:t>
            </a:r>
            <a:endParaRPr lang="es-AR" dirty="0"/>
          </a:p>
        </p:txBody>
      </p:sp>
      <p:pic>
        <p:nvPicPr>
          <p:cNvPr id="3074" name="Picture 2" descr="Resultado de imagen para injek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6000750" cy="423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843808" y="590212"/>
            <a:ext cx="1275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TA</a:t>
            </a:r>
            <a:endParaRPr lang="es-AR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19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krém na opalování</a:t>
            </a:r>
            <a:endParaRPr lang="es-AR" dirty="0"/>
          </a:p>
        </p:txBody>
      </p:sp>
      <p:pic>
        <p:nvPicPr>
          <p:cNvPr id="4098" name="Picture 2" descr="Resultado de imagen para krÃ©m na opalovÃ¡nÃ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51647"/>
            <a:ext cx="4032447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279910" y="570824"/>
            <a:ext cx="1275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TEN</a:t>
            </a:r>
            <a:endParaRPr lang="es-AR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71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obvaz</a:t>
            </a:r>
            <a:endParaRPr lang="es-AR" dirty="0"/>
          </a:p>
        </p:txBody>
      </p:sp>
      <p:pic>
        <p:nvPicPr>
          <p:cNvPr id="5122" name="Picture 2" descr="Resultado de imagen para obv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16832"/>
            <a:ext cx="6046513" cy="403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699792" y="590212"/>
            <a:ext cx="1275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TEN</a:t>
            </a:r>
            <a:endParaRPr lang="es-AR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9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prášky, pilulky, tablety</a:t>
            </a:r>
            <a:endParaRPr lang="es-AR" dirty="0"/>
          </a:p>
        </p:txBody>
      </p:sp>
      <p:pic>
        <p:nvPicPr>
          <p:cNvPr id="6146" name="Picture 2" descr="Resultado de imagen para prÃ¡Å¡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6760555" cy="451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83569" y="590212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TY</a:t>
            </a:r>
            <a:endParaRPr lang="es-AR" sz="4000" b="1" dirty="0"/>
          </a:p>
        </p:txBody>
      </p:sp>
    </p:spTree>
    <p:extLst>
      <p:ext uri="{BB962C8B-B14F-4D97-AF65-F5344CB8AC3E}">
        <p14:creationId xmlns:p14="http://schemas.microsoft.com/office/powerpoint/2010/main" val="68014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náplast</a:t>
            </a:r>
            <a:endParaRPr lang="es-AR" dirty="0"/>
          </a:p>
        </p:txBody>
      </p:sp>
      <p:pic>
        <p:nvPicPr>
          <p:cNvPr id="7170" name="Picture 2" descr="Resultado de imagen para nÃ¡pla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37509"/>
            <a:ext cx="6737767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771800" y="584679"/>
            <a:ext cx="1275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TA</a:t>
            </a:r>
            <a:endParaRPr lang="es-AR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17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antidepresiva</a:t>
            </a:r>
            <a:endParaRPr lang="es-AR" dirty="0"/>
          </a:p>
        </p:txBody>
      </p:sp>
      <p:pic>
        <p:nvPicPr>
          <p:cNvPr id="9218" name="Picture 2" descr="Resultado de imagen para antidepresi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7420372" cy="412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6228184" y="404664"/>
            <a:ext cx="7761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400" b="1" dirty="0"/>
              <a:t>pl.</a:t>
            </a:r>
            <a:endParaRPr lang="es-AR" sz="4400" b="1" dirty="0"/>
          </a:p>
        </p:txBody>
      </p:sp>
    </p:spTree>
    <p:extLst>
      <p:ext uri="{BB962C8B-B14F-4D97-AF65-F5344CB8AC3E}">
        <p14:creationId xmlns:p14="http://schemas.microsoft.com/office/powerpoint/2010/main" val="3019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Tema de Offic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40</Words>
  <Application>Microsoft Office PowerPoint</Application>
  <PresentationFormat>Předvádění na obrazovce (4:3)</PresentationFormat>
  <Paragraphs>24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5" baseType="lpstr">
      <vt:lpstr>Arial</vt:lpstr>
      <vt:lpstr>Calibri</vt:lpstr>
      <vt:lpstr>Tema de Office</vt:lpstr>
      <vt:lpstr>V LÉKÁRNĚ</vt:lpstr>
      <vt:lpstr>sirup na kašel</vt:lpstr>
      <vt:lpstr>oční kapky</vt:lpstr>
      <vt:lpstr>injekce</vt:lpstr>
      <vt:lpstr>krém na opalování</vt:lpstr>
      <vt:lpstr>obvaz</vt:lpstr>
      <vt:lpstr>prášky, pilulky, tablety</vt:lpstr>
      <vt:lpstr>náplast</vt:lpstr>
      <vt:lpstr>antidepresiva</vt:lpstr>
      <vt:lpstr>antibiotika</vt:lpstr>
      <vt:lpstr>antikoncepce</vt:lpstr>
      <vt:lpstr>vitamíny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 LÉKÁRNĚ</dc:title>
  <dc:creator>Andres</dc:creator>
  <cp:lastModifiedBy>rodrovaj</cp:lastModifiedBy>
  <cp:revision>4</cp:revision>
  <dcterms:created xsi:type="dcterms:W3CDTF">2018-11-22T22:53:21Z</dcterms:created>
  <dcterms:modified xsi:type="dcterms:W3CDTF">2022-10-08T06:54:36Z</dcterms:modified>
</cp:coreProperties>
</file>