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BF1A0-5370-1585-2A1C-B1D85B30B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1BDE56-A4EF-FE74-D982-455E17038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35D329-97A4-9610-1ED2-EE7A19570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278F61-7569-9C6D-AC01-E21F58E7E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03799B-2C4C-7297-D73C-43A01CCB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9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441CB5-A53D-D4B3-2E7E-B6CB9861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C49B5C-4ADC-C7A5-919A-BCF2983BE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2252F5-FE4C-338C-23FC-BB8D2CABE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6C5DDD-C6FA-A099-D334-E6F2D37B3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4FC92E-3786-0783-EB34-B6B672D9C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8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500B31F-7EDE-C0D2-4301-051648AB9B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28C47C0-22AE-5964-5390-13F8EC787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629286-A3D5-F5F1-D2DC-F3AF17AC1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F9CCA6-42B2-C5DF-D6DF-37825414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729057-CFD4-2CBF-BCD7-1F350D3B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513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27489-E959-D1CF-5229-D9E1C1BB2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D7B77F-82D1-E6AF-9282-57449ACC8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5C7A1C-ADF4-2077-19BC-A675B0F03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3E5E78-97F4-9410-4871-3E8BD9E59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A9619C-84D0-E194-F21D-3BE6A3C6D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42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194AD-1809-8DC6-7441-53E41C6EC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621BEB-DCBB-8BAD-DF73-406E2E0B5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E58722-73B6-06C8-4EDE-CF7ADFFB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34DEDC-8DF9-1CF1-71DF-46263D256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D7B14B-331C-596E-5558-653D96061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55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B399D9-1729-85B3-F300-FD9ABD7A5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22B9A1-9764-5389-6CC2-F1322D6AF1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A5B099-BBB7-1D94-8FCF-85B37A754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FF0055-EF89-003C-82C0-4F257F10D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8350FF-964C-A1FD-8097-6358400F6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731285-BDD2-77F3-BF32-B386BB22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53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943D4E-6823-9F15-1389-E68D6CBE7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FE0889-CFE3-C06D-3320-C9E6A3B79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7904C0-03DE-DC41-3453-F41B7EF21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A633F0E-974F-06F0-1BC5-DADC748D6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AF52639-A4DE-9402-A65F-8F70F592ED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C0BB2FC-1184-EC7A-B41B-D74A54DB0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D4CC24E-E81D-D570-CB61-196E43FAE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0CA3DF1-2A35-D5E1-685E-6599E81EF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174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59C63F-E937-0AB3-0B98-DD34E27ED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815E6AC-99FE-C9A6-754C-038EE2CB8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5057E81-0725-8B6E-2E91-5A7BF0205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C5FACE-8CF5-DB7F-99AA-875B6880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3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DFE7096-E804-9538-ABE1-717A310D9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E73BE1C-23B1-0AE5-0DED-7F2768FE2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8B06CF-08C9-9C08-862B-BF980213F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685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B08ADF-BFD8-6C15-A461-33B8CDDD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EF605A-9761-CB20-5739-B9D427DD3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E1E7BA-BB91-B564-86F8-6DD8D9730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60E3C9-A3F7-E83A-D1C8-B5A8D567F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4329C8-929C-163E-7E73-153B8390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8CEBA96-2DF7-5802-543E-CE54195C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43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474FC6-351E-611B-48E7-6EAF6E50A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AB2A488-7808-A1EB-D250-95731E028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CA7A1E-5238-82BE-C8E6-E3491A6DC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0F7AD9-0EFA-CF6D-4039-B5439A24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6F463D-7C56-5DB0-B0BA-085D778FF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FAB7B8-EA72-4B38-0851-96E46FA6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38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DAF97CC-A07B-D095-948C-306006848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670753-451D-B581-44E2-4F109BD4A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BD0841-19C9-D655-96D6-C62B498F5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7CFC9D-A958-BD1E-1440-0086A2FDF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0F4E34-1017-F696-1859-964CACEFA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01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olJMQJVjbFM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594917-E666-1935-F261-61569ACD0C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JC IV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A107634-696E-4D7A-6906-495A4FBB3B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/>
              <a:t>Путешествия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18565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B296A83-43B8-5D66-7776-5370EDFFD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45583" cy="369890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2038292-1E63-13B1-3090-1B3ACC790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057" y="3704705"/>
            <a:ext cx="4729943" cy="315329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9290C13-BA49-E91D-0BD3-66C04B19D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DA310BD-2606-662A-1092-F3F804DAB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18806"/>
            <a:ext cx="3239193" cy="32391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BD4AB58-F8C0-5602-D001-970B3D9B34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5583" y="-5801"/>
            <a:ext cx="4745415" cy="292633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BC962AF-757F-62E4-6B6D-A489D30DBD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625" y="215269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20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65FE46-96D8-02B4-6863-4DEE9E57D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898" y="783462"/>
            <a:ext cx="10496203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cs-C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беседы: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altLang="cs-CZ" sz="2000" dirty="0"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Являются ли путешествия необходимостью или привилегией?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Меняют ли путешествия личность или это распространённый миф? А если да, то к лучшему или к худшему?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Можно ли узнать страну, оставаясь туристом?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Является ли массовый туризм формой культурного потребления?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Стоит ли путешествовать ради «галочки» и фотографий?</a:t>
            </a:r>
            <a:r>
              <a:rPr lang="ru-RU" sz="2000" dirty="0">
                <a:latin typeface="Arial" panose="020B0604020202020204" pitchFamily="34" charset="0"/>
              </a:rPr>
              <a:t> Влияют ли социальные сети на мотивацию к путешествиям?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Может ли путешествие быть бегством от реальной жизни?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Обязан ли путешественник уважать местные традиции без исключений?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Разрушают ли путешествия аутентичность мест и культур?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Можно ли считать путешествия формой образования? Аргументируйте свой ответ.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Должны ли путешествия быть спонтанными или тщательно спланированными? Аргументируйте свой ответ.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Может ли человек быть счастливым, никогда не путешествуя?</a:t>
            </a:r>
          </a:p>
        </p:txBody>
      </p:sp>
    </p:spTree>
    <p:extLst>
      <p:ext uri="{BB962C8B-B14F-4D97-AF65-F5344CB8AC3E}">
        <p14:creationId xmlns:p14="http://schemas.microsoft.com/office/powerpoint/2010/main" val="674706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EE3A5C7-3A5D-DFAD-84E0-244805B397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760" t="14222" r="23034" b="33737"/>
          <a:stretch>
            <a:fillRect/>
          </a:stretch>
        </p:blipFill>
        <p:spPr>
          <a:xfrm>
            <a:off x="1418705" y="570807"/>
            <a:ext cx="8999913" cy="541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75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D60C4B6-E2EE-742B-619B-511158F74B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43" t="41859" r="26477" b="5939"/>
          <a:stretch>
            <a:fillRect/>
          </a:stretch>
        </p:blipFill>
        <p:spPr>
          <a:xfrm>
            <a:off x="1097280" y="343593"/>
            <a:ext cx="9559636" cy="595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3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25BF0D4-968E-6539-E561-6707F1730C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59" t="31758" r="23656" b="5696"/>
          <a:stretch>
            <a:fillRect/>
          </a:stretch>
        </p:blipFill>
        <p:spPr>
          <a:xfrm>
            <a:off x="1717961" y="94211"/>
            <a:ext cx="8645238" cy="646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68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F49F4BA-8B6E-8D50-2FB3-5D6F50C86CDC}"/>
              </a:ext>
            </a:extLst>
          </p:cNvPr>
          <p:cNvSpPr txBox="1"/>
          <p:nvPr/>
        </p:nvSpPr>
        <p:spPr>
          <a:xfrm>
            <a:off x="1346662" y="179930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dirty="0">
                <a:hlinkClick r:id="rId4"/>
              </a:rPr>
              <a:t>РОСТОВ</a:t>
            </a:r>
            <a:r>
              <a:rPr lang="bg-BG" sz="2000" dirty="0">
                <a:hlinkClick r:id="rId4"/>
              </a:rPr>
              <a:t> | Путешествия по России</a:t>
            </a:r>
            <a:endParaRPr lang="cs-CZ" sz="20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26D1FA2-1D4E-294C-CD91-4FFE3F191EC8}"/>
              </a:ext>
            </a:extLst>
          </p:cNvPr>
          <p:cNvSpPr txBox="1"/>
          <p:nvPr/>
        </p:nvSpPr>
        <p:spPr>
          <a:xfrm>
            <a:off x="1296785" y="1279474"/>
            <a:ext cx="9221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1. Куда отправилась в путешествие автор ролика? Что Вы узнали об этом городе?</a:t>
            </a:r>
            <a:endParaRPr lang="cs-CZ" sz="2000" b="1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2F9D036-20FA-D784-FB40-7E9427FBE3C0}"/>
              </a:ext>
            </a:extLst>
          </p:cNvPr>
          <p:cNvSpPr txBox="1"/>
          <p:nvPr/>
        </p:nvSpPr>
        <p:spPr>
          <a:xfrm>
            <a:off x="1474124" y="3203171"/>
            <a:ext cx="7337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2. Перескажите диалог.  </a:t>
            </a:r>
            <a:endParaRPr lang="cs-CZ" sz="2000" b="1" dirty="0"/>
          </a:p>
        </p:txBody>
      </p:sp>
      <p:pic>
        <p:nvPicPr>
          <p:cNvPr id="11" name="29__20At_20the_20airport">
            <a:hlinkClick r:id="" action="ppaction://media"/>
            <a:extLst>
              <a:ext uri="{FF2B5EF4-FFF2-40B4-BE49-F238E27FC236}">
                <a16:creationId xmlns:a16="http://schemas.microsoft.com/office/drawing/2014/main" id="{6CD0EBEF-2E3F-BC9D-F26F-BECC8AC8A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64962" y="4123112"/>
            <a:ext cx="923347" cy="92334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09ED6A5-E98B-04DA-297E-68C66A6B7169}"/>
              </a:ext>
            </a:extLst>
          </p:cNvPr>
          <p:cNvSpPr txBox="1"/>
          <p:nvPr/>
        </p:nvSpPr>
        <p:spPr>
          <a:xfrm>
            <a:off x="524741" y="499530"/>
            <a:ext cx="2674620" cy="552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90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9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810A372-3247-BB33-A475-6D8DCCC8CDD2}"/>
              </a:ext>
            </a:extLst>
          </p:cNvPr>
          <p:cNvSpPr txBox="1"/>
          <p:nvPr/>
        </p:nvSpPr>
        <p:spPr>
          <a:xfrm>
            <a:off x="2150225" y="1729047"/>
            <a:ext cx="74149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Темы для эссе (письменное домашнее задание)</a:t>
            </a:r>
          </a:p>
          <a:p>
            <a:endParaRPr lang="ru-RU" sz="2400" b="1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Путешествия как способ познания мира и себя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Влияние туризма на культуру и экономику стран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Массовый туризм и проблема аутентичности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74310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C5DD2DA-AB22-D7DD-504D-4A833B72AD0F}"/>
              </a:ext>
            </a:extLst>
          </p:cNvPr>
          <p:cNvSpPr txBox="1"/>
          <p:nvPr/>
        </p:nvSpPr>
        <p:spPr>
          <a:xfrm>
            <a:off x="459971" y="559725"/>
            <a:ext cx="1116676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Лексический минимум по теме: Путешествия</a:t>
            </a:r>
          </a:p>
          <a:p>
            <a:endParaRPr lang="ru-RU" sz="2000" b="1" dirty="0"/>
          </a:p>
          <a:p>
            <a:r>
              <a:rPr lang="ru-RU" sz="2000" b="1" dirty="0"/>
              <a:t>Понятия: </a:t>
            </a:r>
            <a:r>
              <a:rPr lang="ru-RU" sz="2000" dirty="0"/>
              <a:t>путешествие, поездка, туризм, турист, путешественник, маршрут, направление, страна, город, регион, граница, виза, паспорт, багаж, чемодан, билет, транспорт, самолёт, поезд, автобус, отель, гостиница, хостел, жильё, бронирование, экскурсия, достопримечательность, впечатление, опыт, культура, традиция, язык, адаптация, приключение, отдых, отпуск, дорога</a:t>
            </a:r>
          </a:p>
          <a:p>
            <a:endParaRPr lang="ru-RU" sz="2000" dirty="0"/>
          </a:p>
          <a:p>
            <a:r>
              <a:rPr lang="ru-RU" sz="2000" b="1" dirty="0"/>
              <a:t>Качества: </a:t>
            </a:r>
            <a:r>
              <a:rPr lang="ru-RU" sz="2000" dirty="0"/>
              <a:t>туристический, международный, заграничный, внутренний, дальний, близкий, спонтанный, запланированный, самостоятельный, организованный, массовый, индивидуальный, комфортный, бюджетный, дорогой, насыщенный, утомительный, познавательный, культурный, аутентичный, незабываемый, безопасный, рискованный, экзотический, привычный</a:t>
            </a:r>
          </a:p>
          <a:p>
            <a:endParaRPr lang="ru-RU" sz="2000" dirty="0"/>
          </a:p>
          <a:p>
            <a:r>
              <a:rPr lang="ru-RU" sz="2000" b="1" dirty="0"/>
              <a:t>Действия: </a:t>
            </a:r>
            <a:r>
              <a:rPr lang="ru-RU" sz="2000" dirty="0"/>
              <a:t>путешествовать, ездить, отправляться в поездку, планировать маршрут, бронировать жильё, покупать билеты, пересекать границу, оформлять визу, собирать багаж, добираться, осматривать достопримечательности, посещать музеи, знакомиться с культурой, общаться с местными, адаптироваться, отдыхать, набираться впечатлений, делиться опытом, возвращаться домой, открывать новые места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066678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377</Words>
  <Application>Microsoft Office PowerPoint</Application>
  <PresentationFormat>Širokoúhlá obrazovka</PresentationFormat>
  <Paragraphs>31</Paragraphs>
  <Slides>9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Motiv Office</vt:lpstr>
      <vt:lpstr>JC IV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8</cp:revision>
  <dcterms:created xsi:type="dcterms:W3CDTF">2026-02-04T12:29:06Z</dcterms:created>
  <dcterms:modified xsi:type="dcterms:W3CDTF">2026-02-10T16:58:54Z</dcterms:modified>
</cp:coreProperties>
</file>