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7" d="100"/>
          <a:sy n="147" d="100"/>
        </p:scale>
        <p:origin x="21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1699F0-7D5C-4221-917F-CDF124A10F5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C83EDA1-A829-4804-9800-1A4D29789C99}">
      <dgm:prSet/>
      <dgm:spPr/>
      <dgm:t>
        <a:bodyPr/>
        <a:lstStyle/>
        <a:p>
          <a:r>
            <a:rPr lang="en-US" dirty="0" err="1"/>
            <a:t>Nejrozsáhlejší</a:t>
          </a:r>
          <a:r>
            <a:rPr lang="en-US" dirty="0"/>
            <a:t> </a:t>
          </a:r>
          <a:r>
            <a:rPr lang="en-US" dirty="0" err="1"/>
            <a:t>impérium</a:t>
          </a:r>
          <a:r>
            <a:rPr lang="en-US" dirty="0"/>
            <a:t> v </a:t>
          </a:r>
          <a:r>
            <a:rPr lang="en-US" dirty="0" err="1"/>
            <a:t>historii</a:t>
          </a:r>
          <a:endParaRPr lang="en-US" dirty="0"/>
        </a:p>
      </dgm:t>
    </dgm:pt>
    <dgm:pt modelId="{FE3D66FF-FEF0-469B-A818-F050B72B0027}" type="parTrans" cxnId="{27F54DDB-8A0A-40A3-A5D3-6C3F02B55B38}">
      <dgm:prSet/>
      <dgm:spPr/>
      <dgm:t>
        <a:bodyPr/>
        <a:lstStyle/>
        <a:p>
          <a:endParaRPr lang="en-US"/>
        </a:p>
      </dgm:t>
    </dgm:pt>
    <dgm:pt modelId="{30A780A9-C1B0-44AC-9E66-A14A19C3C175}" type="sibTrans" cxnId="{27F54DDB-8A0A-40A3-A5D3-6C3F02B55B38}">
      <dgm:prSet/>
      <dgm:spPr/>
      <dgm:t>
        <a:bodyPr/>
        <a:lstStyle/>
        <a:p>
          <a:endParaRPr lang="en-US"/>
        </a:p>
      </dgm:t>
    </dgm:pt>
    <dgm:pt modelId="{79400347-8C4D-4365-AB62-D67FAE0BFA6D}">
      <dgm:prSet/>
      <dgm:spPr/>
      <dgm:t>
        <a:bodyPr/>
        <a:lstStyle/>
        <a:p>
          <a:r>
            <a:rPr lang="en-US" dirty="0" err="1"/>
            <a:t>Klíčové</a:t>
          </a:r>
          <a:r>
            <a:rPr lang="en-US" dirty="0"/>
            <a:t> </a:t>
          </a:r>
          <a:r>
            <a:rPr lang="en-US" dirty="0" err="1"/>
            <a:t>faktory</a:t>
          </a:r>
          <a:r>
            <a:rPr lang="en-US" dirty="0"/>
            <a:t> </a:t>
          </a:r>
          <a:r>
            <a:rPr lang="en-US" dirty="0" err="1"/>
            <a:t>úspěchu</a:t>
          </a:r>
          <a:r>
            <a:rPr lang="en-US" dirty="0"/>
            <a:t>: </a:t>
          </a:r>
          <a:r>
            <a:rPr lang="en-US" dirty="0" err="1"/>
            <a:t>geografie</a:t>
          </a:r>
          <a:r>
            <a:rPr lang="en-US" dirty="0"/>
            <a:t>, </a:t>
          </a:r>
          <a:r>
            <a:rPr lang="en-US" dirty="0" err="1"/>
            <a:t>politika</a:t>
          </a:r>
          <a:r>
            <a:rPr lang="en-US" dirty="0"/>
            <a:t>, </a:t>
          </a:r>
          <a:r>
            <a:rPr lang="en-US" dirty="0" err="1"/>
            <a:t>ekonomika</a:t>
          </a:r>
          <a:r>
            <a:rPr lang="en-US" dirty="0"/>
            <a:t>, </a:t>
          </a:r>
          <a:r>
            <a:rPr lang="en-US" dirty="0" err="1"/>
            <a:t>společnost</a:t>
          </a:r>
          <a:endParaRPr lang="en-US" dirty="0"/>
        </a:p>
      </dgm:t>
    </dgm:pt>
    <dgm:pt modelId="{3063B191-CD68-4C16-8565-BEB7E3B36B8E}" type="parTrans" cxnId="{91A0E654-ADF3-4FD1-8F97-6FF421CC83B6}">
      <dgm:prSet/>
      <dgm:spPr/>
      <dgm:t>
        <a:bodyPr/>
        <a:lstStyle/>
        <a:p>
          <a:endParaRPr lang="en-US"/>
        </a:p>
      </dgm:t>
    </dgm:pt>
    <dgm:pt modelId="{A67AA57C-78BD-4DAD-932A-8A85D161D9A4}" type="sibTrans" cxnId="{91A0E654-ADF3-4FD1-8F97-6FF421CC83B6}">
      <dgm:prSet/>
      <dgm:spPr/>
      <dgm:t>
        <a:bodyPr/>
        <a:lstStyle/>
        <a:p>
          <a:endParaRPr lang="en-US"/>
        </a:p>
      </dgm:t>
    </dgm:pt>
    <dgm:pt modelId="{AF6AB88F-DF49-47F1-9ED2-7C9CC3BC60B9}">
      <dgm:prSet/>
      <dgm:spPr/>
      <dgm:t>
        <a:bodyPr/>
        <a:lstStyle/>
        <a:p>
          <a:r>
            <a:rPr lang="en-US" dirty="0" err="1"/>
            <a:t>Srovnání</a:t>
          </a:r>
          <a:r>
            <a:rPr lang="en-US" dirty="0"/>
            <a:t> s </a:t>
          </a:r>
          <a:r>
            <a:rPr lang="en-US" dirty="0" err="1"/>
            <a:t>dalšími</a:t>
          </a:r>
          <a:r>
            <a:rPr lang="en-US" dirty="0"/>
            <a:t> </a:t>
          </a:r>
          <a:r>
            <a:rPr lang="en-US" dirty="0" err="1"/>
            <a:t>koloniálními</a:t>
          </a:r>
          <a:r>
            <a:rPr lang="en-US" dirty="0"/>
            <a:t> </a:t>
          </a:r>
          <a:r>
            <a:rPr lang="en-US" dirty="0" err="1"/>
            <a:t>mocnostmi</a:t>
          </a:r>
          <a:r>
            <a:rPr lang="en-US" dirty="0"/>
            <a:t> (</a:t>
          </a:r>
          <a:r>
            <a:rPr lang="en-US" dirty="0" err="1"/>
            <a:t>Španělsko</a:t>
          </a:r>
          <a:r>
            <a:rPr lang="en-US" dirty="0"/>
            <a:t>, Francie, </a:t>
          </a:r>
          <a:r>
            <a:rPr lang="en-US" dirty="0" err="1"/>
            <a:t>Nizozemsko</a:t>
          </a:r>
          <a:r>
            <a:rPr lang="en-US" dirty="0"/>
            <a:t>)</a:t>
          </a:r>
        </a:p>
      </dgm:t>
    </dgm:pt>
    <dgm:pt modelId="{9D63ACC6-D709-460B-8E47-3044DB769B74}" type="parTrans" cxnId="{8AD535DD-A716-4A4B-9722-299D2D2CEE87}">
      <dgm:prSet/>
      <dgm:spPr/>
      <dgm:t>
        <a:bodyPr/>
        <a:lstStyle/>
        <a:p>
          <a:endParaRPr lang="en-US"/>
        </a:p>
      </dgm:t>
    </dgm:pt>
    <dgm:pt modelId="{05B58899-013B-4CC4-9A36-9D6C4ECD0C8D}" type="sibTrans" cxnId="{8AD535DD-A716-4A4B-9722-299D2D2CEE87}">
      <dgm:prSet/>
      <dgm:spPr/>
      <dgm:t>
        <a:bodyPr/>
        <a:lstStyle/>
        <a:p>
          <a:endParaRPr lang="en-US"/>
        </a:p>
      </dgm:t>
    </dgm:pt>
    <dgm:pt modelId="{8F72A992-C1AE-4BEA-B7C8-5F89967C2B79}" type="pres">
      <dgm:prSet presAssocID="{631699F0-7D5C-4221-917F-CDF124A10F57}" presName="linear" presStyleCnt="0">
        <dgm:presLayoutVars>
          <dgm:animLvl val="lvl"/>
          <dgm:resizeHandles val="exact"/>
        </dgm:presLayoutVars>
      </dgm:prSet>
      <dgm:spPr/>
    </dgm:pt>
    <dgm:pt modelId="{AB85551C-F5A5-4C47-8090-E577DE7A2A3F}" type="pres">
      <dgm:prSet presAssocID="{CC83EDA1-A829-4804-9800-1A4D29789C9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48F3991-4398-4EE2-9E47-FF7640B364D7}" type="pres">
      <dgm:prSet presAssocID="{30A780A9-C1B0-44AC-9E66-A14A19C3C175}" presName="spacer" presStyleCnt="0"/>
      <dgm:spPr/>
    </dgm:pt>
    <dgm:pt modelId="{0834572D-D164-41EB-9032-8F176F1885BC}" type="pres">
      <dgm:prSet presAssocID="{79400347-8C4D-4365-AB62-D67FAE0BFA6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268A52C-CB72-48F5-A0A0-4965AC0931D4}" type="pres">
      <dgm:prSet presAssocID="{A67AA57C-78BD-4DAD-932A-8A85D161D9A4}" presName="spacer" presStyleCnt="0"/>
      <dgm:spPr/>
    </dgm:pt>
    <dgm:pt modelId="{F94FC4D7-6872-446F-8FC7-D78D7FF2827D}" type="pres">
      <dgm:prSet presAssocID="{AF6AB88F-DF49-47F1-9ED2-7C9CC3BC60B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A186B1E-3D45-4397-BC4D-4FC82770127A}" type="presOf" srcId="{79400347-8C4D-4365-AB62-D67FAE0BFA6D}" destId="{0834572D-D164-41EB-9032-8F176F1885BC}" srcOrd="0" destOrd="0" presId="urn:microsoft.com/office/officeart/2005/8/layout/vList2"/>
    <dgm:cxn modelId="{85E88C62-CC4B-4813-BA4D-B49F51EBA173}" type="presOf" srcId="{AF6AB88F-DF49-47F1-9ED2-7C9CC3BC60B9}" destId="{F94FC4D7-6872-446F-8FC7-D78D7FF2827D}" srcOrd="0" destOrd="0" presId="urn:microsoft.com/office/officeart/2005/8/layout/vList2"/>
    <dgm:cxn modelId="{0E465151-2FEA-4EA1-9A27-4A7058DE2866}" type="presOf" srcId="{CC83EDA1-A829-4804-9800-1A4D29789C99}" destId="{AB85551C-F5A5-4C47-8090-E577DE7A2A3F}" srcOrd="0" destOrd="0" presId="urn:microsoft.com/office/officeart/2005/8/layout/vList2"/>
    <dgm:cxn modelId="{91A0E654-ADF3-4FD1-8F97-6FF421CC83B6}" srcId="{631699F0-7D5C-4221-917F-CDF124A10F57}" destId="{79400347-8C4D-4365-AB62-D67FAE0BFA6D}" srcOrd="1" destOrd="0" parTransId="{3063B191-CD68-4C16-8565-BEB7E3B36B8E}" sibTransId="{A67AA57C-78BD-4DAD-932A-8A85D161D9A4}"/>
    <dgm:cxn modelId="{27F54DDB-8A0A-40A3-A5D3-6C3F02B55B38}" srcId="{631699F0-7D5C-4221-917F-CDF124A10F57}" destId="{CC83EDA1-A829-4804-9800-1A4D29789C99}" srcOrd="0" destOrd="0" parTransId="{FE3D66FF-FEF0-469B-A818-F050B72B0027}" sibTransId="{30A780A9-C1B0-44AC-9E66-A14A19C3C175}"/>
    <dgm:cxn modelId="{8AD535DD-A716-4A4B-9722-299D2D2CEE87}" srcId="{631699F0-7D5C-4221-917F-CDF124A10F57}" destId="{AF6AB88F-DF49-47F1-9ED2-7C9CC3BC60B9}" srcOrd="2" destOrd="0" parTransId="{9D63ACC6-D709-460B-8E47-3044DB769B74}" sibTransId="{05B58899-013B-4CC4-9A36-9D6C4ECD0C8D}"/>
    <dgm:cxn modelId="{E1974BF2-481B-4842-9D0F-243D7D64C0E8}" type="presOf" srcId="{631699F0-7D5C-4221-917F-CDF124A10F57}" destId="{8F72A992-C1AE-4BEA-B7C8-5F89967C2B79}" srcOrd="0" destOrd="0" presId="urn:microsoft.com/office/officeart/2005/8/layout/vList2"/>
    <dgm:cxn modelId="{3800A2BB-FB4D-4E9C-8EAE-BA075F06A570}" type="presParOf" srcId="{8F72A992-C1AE-4BEA-B7C8-5F89967C2B79}" destId="{AB85551C-F5A5-4C47-8090-E577DE7A2A3F}" srcOrd="0" destOrd="0" presId="urn:microsoft.com/office/officeart/2005/8/layout/vList2"/>
    <dgm:cxn modelId="{94ECD3F5-AA25-44F3-81F4-0C73E98A0659}" type="presParOf" srcId="{8F72A992-C1AE-4BEA-B7C8-5F89967C2B79}" destId="{348F3991-4398-4EE2-9E47-FF7640B364D7}" srcOrd="1" destOrd="0" presId="urn:microsoft.com/office/officeart/2005/8/layout/vList2"/>
    <dgm:cxn modelId="{6A879D74-CB4C-41E5-AFE0-97C63D959881}" type="presParOf" srcId="{8F72A992-C1AE-4BEA-B7C8-5F89967C2B79}" destId="{0834572D-D164-41EB-9032-8F176F1885BC}" srcOrd="2" destOrd="0" presId="urn:microsoft.com/office/officeart/2005/8/layout/vList2"/>
    <dgm:cxn modelId="{32F3985A-76B0-426F-950D-1BD61CDAA659}" type="presParOf" srcId="{8F72A992-C1AE-4BEA-B7C8-5F89967C2B79}" destId="{B268A52C-CB72-48F5-A0A0-4965AC0931D4}" srcOrd="3" destOrd="0" presId="urn:microsoft.com/office/officeart/2005/8/layout/vList2"/>
    <dgm:cxn modelId="{EDF482A4-8517-434D-92C6-53F9FFFD7DC4}" type="presParOf" srcId="{8F72A992-C1AE-4BEA-B7C8-5F89967C2B79}" destId="{F94FC4D7-6872-446F-8FC7-D78D7FF2827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49A0FC-34CD-4864-B1EE-9839F2DC094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8A58C1A-36CE-4B25-B14A-1567B9FB7A96}">
      <dgm:prSet/>
      <dgm:spPr/>
      <dgm:t>
        <a:bodyPr/>
        <a:lstStyle/>
        <a:p>
          <a:r>
            <a:rPr lang="en-US"/>
            <a:t>• Ostrovní poloha poskytla ochranu a podpořila námořní expanzi</a:t>
          </a:r>
        </a:p>
      </dgm:t>
    </dgm:pt>
    <dgm:pt modelId="{E23670FD-796B-4F7F-8411-54EE08FD607A}" type="parTrans" cxnId="{CE6D1F01-D9A2-42B7-AB82-D1DD7D6EA6D8}">
      <dgm:prSet/>
      <dgm:spPr/>
      <dgm:t>
        <a:bodyPr/>
        <a:lstStyle/>
        <a:p>
          <a:endParaRPr lang="en-US"/>
        </a:p>
      </dgm:t>
    </dgm:pt>
    <dgm:pt modelId="{80C8849F-A057-4324-BFF8-E54419D22CCB}" type="sibTrans" cxnId="{CE6D1F01-D9A2-42B7-AB82-D1DD7D6EA6D8}">
      <dgm:prSet/>
      <dgm:spPr/>
      <dgm:t>
        <a:bodyPr/>
        <a:lstStyle/>
        <a:p>
          <a:endParaRPr lang="en-US"/>
        </a:p>
      </dgm:t>
    </dgm:pt>
    <dgm:pt modelId="{0C1D36CE-81E7-4748-8233-1941321468E9}">
      <dgm:prSet/>
      <dgm:spPr/>
      <dgm:t>
        <a:bodyPr/>
        <a:lstStyle/>
        <a:p>
          <a:r>
            <a:rPr lang="en-US"/>
            <a:t>• Porážka španělské Armady (1588) upevnila námořní převahu</a:t>
          </a:r>
        </a:p>
      </dgm:t>
    </dgm:pt>
    <dgm:pt modelId="{8E132DF0-A098-416D-BAC1-5E4E7B4F3717}" type="parTrans" cxnId="{E5B8F2FB-0D3F-4F27-AED1-C90FFAA4E718}">
      <dgm:prSet/>
      <dgm:spPr/>
      <dgm:t>
        <a:bodyPr/>
        <a:lstStyle/>
        <a:p>
          <a:endParaRPr lang="en-US"/>
        </a:p>
      </dgm:t>
    </dgm:pt>
    <dgm:pt modelId="{31464C5A-C780-4A72-984E-7321DD7E2DCB}" type="sibTrans" cxnId="{E5B8F2FB-0D3F-4F27-AED1-C90FFAA4E718}">
      <dgm:prSet/>
      <dgm:spPr/>
      <dgm:t>
        <a:bodyPr/>
        <a:lstStyle/>
        <a:p>
          <a:endParaRPr lang="en-US"/>
        </a:p>
      </dgm:t>
    </dgm:pt>
    <dgm:pt modelId="{4B288986-A41E-4D4F-994C-BACB4BBE695E}">
      <dgm:prSet/>
      <dgm:spPr/>
      <dgm:t>
        <a:bodyPr/>
        <a:lstStyle/>
        <a:p>
          <a:r>
            <a:rPr lang="en-US"/>
            <a:t>• Strategické přístavy: Gibraltar, Malta, Suezský průplav</a:t>
          </a:r>
        </a:p>
      </dgm:t>
    </dgm:pt>
    <dgm:pt modelId="{B1D79C5C-B2EA-4C5A-812B-DA8048F08557}" type="parTrans" cxnId="{7D6E98D1-2802-42F9-9A6B-653C76E22F92}">
      <dgm:prSet/>
      <dgm:spPr/>
      <dgm:t>
        <a:bodyPr/>
        <a:lstStyle/>
        <a:p>
          <a:endParaRPr lang="en-US"/>
        </a:p>
      </dgm:t>
    </dgm:pt>
    <dgm:pt modelId="{0579E07D-9EA2-4385-ACB5-6CF142ACC300}" type="sibTrans" cxnId="{7D6E98D1-2802-42F9-9A6B-653C76E22F92}">
      <dgm:prSet/>
      <dgm:spPr/>
      <dgm:t>
        <a:bodyPr/>
        <a:lstStyle/>
        <a:p>
          <a:endParaRPr lang="en-US"/>
        </a:p>
      </dgm:t>
    </dgm:pt>
    <dgm:pt modelId="{86AD631F-AF6F-418A-A0D6-21A82A07B3FE}">
      <dgm:prSet/>
      <dgm:spPr/>
      <dgm:t>
        <a:bodyPr/>
        <a:lstStyle/>
        <a:p>
          <a:r>
            <a:rPr lang="en-US"/>
            <a:t>• Technologické inovace: HMS Dreadnought (1906)</a:t>
          </a:r>
        </a:p>
      </dgm:t>
    </dgm:pt>
    <dgm:pt modelId="{00C69F16-1218-4131-B33A-75567B0C3F88}" type="parTrans" cxnId="{5A7A3AF2-0B48-44E5-842C-8F1C02093F36}">
      <dgm:prSet/>
      <dgm:spPr/>
      <dgm:t>
        <a:bodyPr/>
        <a:lstStyle/>
        <a:p>
          <a:endParaRPr lang="en-US"/>
        </a:p>
      </dgm:t>
    </dgm:pt>
    <dgm:pt modelId="{C2DDD99C-8828-4B8A-93C2-D565CF29E4B0}" type="sibTrans" cxnId="{5A7A3AF2-0B48-44E5-842C-8F1C02093F36}">
      <dgm:prSet/>
      <dgm:spPr/>
      <dgm:t>
        <a:bodyPr/>
        <a:lstStyle/>
        <a:p>
          <a:endParaRPr lang="en-US"/>
        </a:p>
      </dgm:t>
    </dgm:pt>
    <dgm:pt modelId="{64B44444-EB62-4809-B47B-28F2E220BF6E}" type="pres">
      <dgm:prSet presAssocID="{4949A0FC-34CD-4864-B1EE-9839F2DC0942}" presName="linear" presStyleCnt="0">
        <dgm:presLayoutVars>
          <dgm:animLvl val="lvl"/>
          <dgm:resizeHandles val="exact"/>
        </dgm:presLayoutVars>
      </dgm:prSet>
      <dgm:spPr/>
    </dgm:pt>
    <dgm:pt modelId="{25200C50-A4BE-434A-8E59-E4169F75FFF8}" type="pres">
      <dgm:prSet presAssocID="{D8A58C1A-36CE-4B25-B14A-1567B9FB7A9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9CB3E8C-C6B8-4ED8-AFD4-42DA753446C9}" type="pres">
      <dgm:prSet presAssocID="{80C8849F-A057-4324-BFF8-E54419D22CCB}" presName="spacer" presStyleCnt="0"/>
      <dgm:spPr/>
    </dgm:pt>
    <dgm:pt modelId="{424C8550-DBFA-4F56-A340-43948B5BFE45}" type="pres">
      <dgm:prSet presAssocID="{0C1D36CE-81E7-4748-8233-1941321468E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3288C5F-4FD4-4B33-9BB1-4DAF7B7662D7}" type="pres">
      <dgm:prSet presAssocID="{31464C5A-C780-4A72-984E-7321DD7E2DCB}" presName="spacer" presStyleCnt="0"/>
      <dgm:spPr/>
    </dgm:pt>
    <dgm:pt modelId="{31E8E0BC-B0FC-47CA-9866-75339AD0BA79}" type="pres">
      <dgm:prSet presAssocID="{4B288986-A41E-4D4F-994C-BACB4BBE695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15185FE-8569-499C-B3C0-EEC52B18254D}" type="pres">
      <dgm:prSet presAssocID="{0579E07D-9EA2-4385-ACB5-6CF142ACC300}" presName="spacer" presStyleCnt="0"/>
      <dgm:spPr/>
    </dgm:pt>
    <dgm:pt modelId="{5D547C46-801E-47A9-B72A-87CD27925638}" type="pres">
      <dgm:prSet presAssocID="{86AD631F-AF6F-418A-A0D6-21A82A07B3F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E6D1F01-D9A2-42B7-AB82-D1DD7D6EA6D8}" srcId="{4949A0FC-34CD-4864-B1EE-9839F2DC0942}" destId="{D8A58C1A-36CE-4B25-B14A-1567B9FB7A96}" srcOrd="0" destOrd="0" parTransId="{E23670FD-796B-4F7F-8411-54EE08FD607A}" sibTransId="{80C8849F-A057-4324-BFF8-E54419D22CCB}"/>
    <dgm:cxn modelId="{5BBDDA4E-300E-4AF1-A062-E86B79734520}" type="presOf" srcId="{4949A0FC-34CD-4864-B1EE-9839F2DC0942}" destId="{64B44444-EB62-4809-B47B-28F2E220BF6E}" srcOrd="0" destOrd="0" presId="urn:microsoft.com/office/officeart/2005/8/layout/vList2"/>
    <dgm:cxn modelId="{9C508957-A313-4099-A94E-277B5A54ECC0}" type="presOf" srcId="{0C1D36CE-81E7-4748-8233-1941321468E9}" destId="{424C8550-DBFA-4F56-A340-43948B5BFE45}" srcOrd="0" destOrd="0" presId="urn:microsoft.com/office/officeart/2005/8/layout/vList2"/>
    <dgm:cxn modelId="{566B068A-BBC9-451A-A571-ACBF2AE0823E}" type="presOf" srcId="{4B288986-A41E-4D4F-994C-BACB4BBE695E}" destId="{31E8E0BC-B0FC-47CA-9866-75339AD0BA79}" srcOrd="0" destOrd="0" presId="urn:microsoft.com/office/officeart/2005/8/layout/vList2"/>
    <dgm:cxn modelId="{6C4A68AA-C389-4BC7-A15F-F0854E7D1757}" type="presOf" srcId="{86AD631F-AF6F-418A-A0D6-21A82A07B3FE}" destId="{5D547C46-801E-47A9-B72A-87CD27925638}" srcOrd="0" destOrd="0" presId="urn:microsoft.com/office/officeart/2005/8/layout/vList2"/>
    <dgm:cxn modelId="{7D6E98D1-2802-42F9-9A6B-653C76E22F92}" srcId="{4949A0FC-34CD-4864-B1EE-9839F2DC0942}" destId="{4B288986-A41E-4D4F-994C-BACB4BBE695E}" srcOrd="2" destOrd="0" parTransId="{B1D79C5C-B2EA-4C5A-812B-DA8048F08557}" sibTransId="{0579E07D-9EA2-4385-ACB5-6CF142ACC300}"/>
    <dgm:cxn modelId="{C68442E3-C3F1-4126-8E90-52B315278A5F}" type="presOf" srcId="{D8A58C1A-36CE-4B25-B14A-1567B9FB7A96}" destId="{25200C50-A4BE-434A-8E59-E4169F75FFF8}" srcOrd="0" destOrd="0" presId="urn:microsoft.com/office/officeart/2005/8/layout/vList2"/>
    <dgm:cxn modelId="{5A7A3AF2-0B48-44E5-842C-8F1C02093F36}" srcId="{4949A0FC-34CD-4864-B1EE-9839F2DC0942}" destId="{86AD631F-AF6F-418A-A0D6-21A82A07B3FE}" srcOrd="3" destOrd="0" parTransId="{00C69F16-1218-4131-B33A-75567B0C3F88}" sibTransId="{C2DDD99C-8828-4B8A-93C2-D565CF29E4B0}"/>
    <dgm:cxn modelId="{E5B8F2FB-0D3F-4F27-AED1-C90FFAA4E718}" srcId="{4949A0FC-34CD-4864-B1EE-9839F2DC0942}" destId="{0C1D36CE-81E7-4748-8233-1941321468E9}" srcOrd="1" destOrd="0" parTransId="{8E132DF0-A098-416D-BAC1-5E4E7B4F3717}" sibTransId="{31464C5A-C780-4A72-984E-7321DD7E2DCB}"/>
    <dgm:cxn modelId="{68D96473-3D0C-489B-9950-CFF0B9771E58}" type="presParOf" srcId="{64B44444-EB62-4809-B47B-28F2E220BF6E}" destId="{25200C50-A4BE-434A-8E59-E4169F75FFF8}" srcOrd="0" destOrd="0" presId="urn:microsoft.com/office/officeart/2005/8/layout/vList2"/>
    <dgm:cxn modelId="{EEF2A691-C9A8-42B0-97FD-3E98D047C3C7}" type="presParOf" srcId="{64B44444-EB62-4809-B47B-28F2E220BF6E}" destId="{D9CB3E8C-C6B8-4ED8-AFD4-42DA753446C9}" srcOrd="1" destOrd="0" presId="urn:microsoft.com/office/officeart/2005/8/layout/vList2"/>
    <dgm:cxn modelId="{947AAD82-F725-4F1E-8F9B-4B0219F12C25}" type="presParOf" srcId="{64B44444-EB62-4809-B47B-28F2E220BF6E}" destId="{424C8550-DBFA-4F56-A340-43948B5BFE45}" srcOrd="2" destOrd="0" presId="urn:microsoft.com/office/officeart/2005/8/layout/vList2"/>
    <dgm:cxn modelId="{4C8840DA-AB3D-4B78-8155-AC6A8272DC52}" type="presParOf" srcId="{64B44444-EB62-4809-B47B-28F2E220BF6E}" destId="{B3288C5F-4FD4-4B33-9BB1-4DAF7B7662D7}" srcOrd="3" destOrd="0" presId="urn:microsoft.com/office/officeart/2005/8/layout/vList2"/>
    <dgm:cxn modelId="{E6897D66-C79E-4B18-B597-C7B1A3A45206}" type="presParOf" srcId="{64B44444-EB62-4809-B47B-28F2E220BF6E}" destId="{31E8E0BC-B0FC-47CA-9866-75339AD0BA79}" srcOrd="4" destOrd="0" presId="urn:microsoft.com/office/officeart/2005/8/layout/vList2"/>
    <dgm:cxn modelId="{671D662E-B174-42A4-9D12-501B06589AC1}" type="presParOf" srcId="{64B44444-EB62-4809-B47B-28F2E220BF6E}" destId="{115185FE-8569-499C-B3C0-EEC52B18254D}" srcOrd="5" destOrd="0" presId="urn:microsoft.com/office/officeart/2005/8/layout/vList2"/>
    <dgm:cxn modelId="{D758C06F-9284-4D0B-8424-CAE4C2874F1A}" type="presParOf" srcId="{64B44444-EB62-4809-B47B-28F2E220BF6E}" destId="{5D547C46-801E-47A9-B72A-87CD2792563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E449A7-D785-4B77-90BE-1E6A22B1A01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625BED9-F262-4B19-B7FE-236C2F4D0639}">
      <dgm:prSet/>
      <dgm:spPr/>
      <dgm:t>
        <a:bodyPr/>
        <a:lstStyle/>
        <a:p>
          <a:r>
            <a:rPr lang="en-US"/>
            <a:t>• Británie: Obchod a průmysl, diverzifikace příjmů</a:t>
          </a:r>
        </a:p>
      </dgm:t>
    </dgm:pt>
    <dgm:pt modelId="{B9CA0E51-0EAE-4A63-9183-3E9782EF52CB}" type="parTrans" cxnId="{4836C100-E794-4309-B87E-6FD9CCB4CBF5}">
      <dgm:prSet/>
      <dgm:spPr/>
      <dgm:t>
        <a:bodyPr/>
        <a:lstStyle/>
        <a:p>
          <a:endParaRPr lang="en-US"/>
        </a:p>
      </dgm:t>
    </dgm:pt>
    <dgm:pt modelId="{80C5ED9F-F848-45CE-8849-DDCD03CE9D33}" type="sibTrans" cxnId="{4836C100-E794-4309-B87E-6FD9CCB4CBF5}">
      <dgm:prSet/>
      <dgm:spPr/>
      <dgm:t>
        <a:bodyPr/>
        <a:lstStyle/>
        <a:p>
          <a:endParaRPr lang="en-US"/>
        </a:p>
      </dgm:t>
    </dgm:pt>
    <dgm:pt modelId="{76CE0591-3BF3-4F6D-830F-46A1BE6A6935}">
      <dgm:prSet/>
      <dgm:spPr/>
      <dgm:t>
        <a:bodyPr/>
        <a:lstStyle/>
        <a:p>
          <a:r>
            <a:rPr lang="en-US"/>
            <a:t>• Španělsko: Těžba zlata a stříbra, závislost na nerostech</a:t>
          </a:r>
        </a:p>
      </dgm:t>
    </dgm:pt>
    <dgm:pt modelId="{0FE9A2ED-238B-4E06-AE0B-2890C04A2EF9}" type="parTrans" cxnId="{0FCB79BA-D270-40A9-AF70-AD03FD47B1EC}">
      <dgm:prSet/>
      <dgm:spPr/>
      <dgm:t>
        <a:bodyPr/>
        <a:lstStyle/>
        <a:p>
          <a:endParaRPr lang="en-US"/>
        </a:p>
      </dgm:t>
    </dgm:pt>
    <dgm:pt modelId="{F0171BB9-2468-45F1-9371-B09A93A413CC}" type="sibTrans" cxnId="{0FCB79BA-D270-40A9-AF70-AD03FD47B1EC}">
      <dgm:prSet/>
      <dgm:spPr/>
      <dgm:t>
        <a:bodyPr/>
        <a:lstStyle/>
        <a:p>
          <a:endParaRPr lang="en-US"/>
        </a:p>
      </dgm:t>
    </dgm:pt>
    <dgm:pt modelId="{E8E97BCB-F8BB-4ED3-814A-E7675778E29D}">
      <dgm:prSet/>
      <dgm:spPr/>
      <dgm:t>
        <a:bodyPr/>
        <a:lstStyle/>
        <a:p>
          <a:r>
            <a:rPr lang="en-US"/>
            <a:t>• Obchodní společnosti jako Východoindická společnost</a:t>
          </a:r>
        </a:p>
      </dgm:t>
    </dgm:pt>
    <dgm:pt modelId="{3C811856-F163-4B6F-AE78-886160B3CBB2}" type="parTrans" cxnId="{3DDCD3C0-9A2C-4891-A688-1A530224202D}">
      <dgm:prSet/>
      <dgm:spPr/>
      <dgm:t>
        <a:bodyPr/>
        <a:lstStyle/>
        <a:p>
          <a:endParaRPr lang="en-US"/>
        </a:p>
      </dgm:t>
    </dgm:pt>
    <dgm:pt modelId="{531270ED-1AF0-44A5-8013-44FF952D422B}" type="sibTrans" cxnId="{3DDCD3C0-9A2C-4891-A688-1A530224202D}">
      <dgm:prSet/>
      <dgm:spPr/>
      <dgm:t>
        <a:bodyPr/>
        <a:lstStyle/>
        <a:p>
          <a:endParaRPr lang="en-US"/>
        </a:p>
      </dgm:t>
    </dgm:pt>
    <dgm:pt modelId="{1444A6B3-F1BD-40CC-9EC6-030576A24523}">
      <dgm:prSet/>
      <dgm:spPr/>
      <dgm:t>
        <a:bodyPr/>
        <a:lstStyle/>
        <a:p>
          <a:r>
            <a:rPr lang="en-US"/>
            <a:t>• Průmyslová revoluce posílila ekonomickou kontrolu Británie</a:t>
          </a:r>
        </a:p>
      </dgm:t>
    </dgm:pt>
    <dgm:pt modelId="{2DC8534F-AB7F-491F-A50B-CE3289DB30DF}" type="parTrans" cxnId="{F8F1DBBF-7F24-4B22-B6B4-3D105582DBC6}">
      <dgm:prSet/>
      <dgm:spPr/>
      <dgm:t>
        <a:bodyPr/>
        <a:lstStyle/>
        <a:p>
          <a:endParaRPr lang="en-US"/>
        </a:p>
      </dgm:t>
    </dgm:pt>
    <dgm:pt modelId="{0B6C8A4F-3C93-4E9D-A4BC-332E528EE84D}" type="sibTrans" cxnId="{F8F1DBBF-7F24-4B22-B6B4-3D105582DBC6}">
      <dgm:prSet/>
      <dgm:spPr/>
      <dgm:t>
        <a:bodyPr/>
        <a:lstStyle/>
        <a:p>
          <a:endParaRPr lang="en-US"/>
        </a:p>
      </dgm:t>
    </dgm:pt>
    <dgm:pt modelId="{9B568988-6B6D-4925-AF40-2D3397B0F676}" type="pres">
      <dgm:prSet presAssocID="{2CE449A7-D785-4B77-90BE-1E6A22B1A015}" presName="linear" presStyleCnt="0">
        <dgm:presLayoutVars>
          <dgm:animLvl val="lvl"/>
          <dgm:resizeHandles val="exact"/>
        </dgm:presLayoutVars>
      </dgm:prSet>
      <dgm:spPr/>
    </dgm:pt>
    <dgm:pt modelId="{A120ADFB-CAD6-429B-80D8-B2EFE3AEA662}" type="pres">
      <dgm:prSet presAssocID="{C625BED9-F262-4B19-B7FE-236C2F4D063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4D827E3-2977-42ED-A9D7-41D4A60DAE38}" type="pres">
      <dgm:prSet presAssocID="{80C5ED9F-F848-45CE-8849-DDCD03CE9D33}" presName="spacer" presStyleCnt="0"/>
      <dgm:spPr/>
    </dgm:pt>
    <dgm:pt modelId="{BED3C885-7ADB-4475-B779-CCD76DD763FB}" type="pres">
      <dgm:prSet presAssocID="{76CE0591-3BF3-4F6D-830F-46A1BE6A693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8658564-739A-41B3-AE22-87B29865BFFD}" type="pres">
      <dgm:prSet presAssocID="{F0171BB9-2468-45F1-9371-B09A93A413CC}" presName="spacer" presStyleCnt="0"/>
      <dgm:spPr/>
    </dgm:pt>
    <dgm:pt modelId="{C348B5BF-63C7-41FF-AAA4-A93EE010C1DA}" type="pres">
      <dgm:prSet presAssocID="{E8E97BCB-F8BB-4ED3-814A-E7675778E29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0BEE700-394C-4644-BB22-9CEAF92E4CC5}" type="pres">
      <dgm:prSet presAssocID="{531270ED-1AF0-44A5-8013-44FF952D422B}" presName="spacer" presStyleCnt="0"/>
      <dgm:spPr/>
    </dgm:pt>
    <dgm:pt modelId="{72278D97-4D8F-42C1-8214-D91A63140C4D}" type="pres">
      <dgm:prSet presAssocID="{1444A6B3-F1BD-40CC-9EC6-030576A2452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836C100-E794-4309-B87E-6FD9CCB4CBF5}" srcId="{2CE449A7-D785-4B77-90BE-1E6A22B1A015}" destId="{C625BED9-F262-4B19-B7FE-236C2F4D0639}" srcOrd="0" destOrd="0" parTransId="{B9CA0E51-0EAE-4A63-9183-3E9782EF52CB}" sibTransId="{80C5ED9F-F848-45CE-8849-DDCD03CE9D33}"/>
    <dgm:cxn modelId="{B6AB391E-BBEA-42DF-988B-7C1C8FE86F7B}" type="presOf" srcId="{C625BED9-F262-4B19-B7FE-236C2F4D0639}" destId="{A120ADFB-CAD6-429B-80D8-B2EFE3AEA662}" srcOrd="0" destOrd="0" presId="urn:microsoft.com/office/officeart/2005/8/layout/vList2"/>
    <dgm:cxn modelId="{078BD448-22D7-4FC0-984C-86942CB2101D}" type="presOf" srcId="{76CE0591-3BF3-4F6D-830F-46A1BE6A6935}" destId="{BED3C885-7ADB-4475-B779-CCD76DD763FB}" srcOrd="0" destOrd="0" presId="urn:microsoft.com/office/officeart/2005/8/layout/vList2"/>
    <dgm:cxn modelId="{F829F16F-C9EB-4E8D-8E3B-53AFDC947D50}" type="presOf" srcId="{2CE449A7-D785-4B77-90BE-1E6A22B1A015}" destId="{9B568988-6B6D-4925-AF40-2D3397B0F676}" srcOrd="0" destOrd="0" presId="urn:microsoft.com/office/officeart/2005/8/layout/vList2"/>
    <dgm:cxn modelId="{FD82A370-2975-4F0B-BA69-93085FD96360}" type="presOf" srcId="{1444A6B3-F1BD-40CC-9EC6-030576A24523}" destId="{72278D97-4D8F-42C1-8214-D91A63140C4D}" srcOrd="0" destOrd="0" presId="urn:microsoft.com/office/officeart/2005/8/layout/vList2"/>
    <dgm:cxn modelId="{5909C556-1F95-458C-B921-0448F99933C2}" type="presOf" srcId="{E8E97BCB-F8BB-4ED3-814A-E7675778E29D}" destId="{C348B5BF-63C7-41FF-AAA4-A93EE010C1DA}" srcOrd="0" destOrd="0" presId="urn:microsoft.com/office/officeart/2005/8/layout/vList2"/>
    <dgm:cxn modelId="{0FCB79BA-D270-40A9-AF70-AD03FD47B1EC}" srcId="{2CE449A7-D785-4B77-90BE-1E6A22B1A015}" destId="{76CE0591-3BF3-4F6D-830F-46A1BE6A6935}" srcOrd="1" destOrd="0" parTransId="{0FE9A2ED-238B-4E06-AE0B-2890C04A2EF9}" sibTransId="{F0171BB9-2468-45F1-9371-B09A93A413CC}"/>
    <dgm:cxn modelId="{F8F1DBBF-7F24-4B22-B6B4-3D105582DBC6}" srcId="{2CE449A7-D785-4B77-90BE-1E6A22B1A015}" destId="{1444A6B3-F1BD-40CC-9EC6-030576A24523}" srcOrd="3" destOrd="0" parTransId="{2DC8534F-AB7F-491F-A50B-CE3289DB30DF}" sibTransId="{0B6C8A4F-3C93-4E9D-A4BC-332E528EE84D}"/>
    <dgm:cxn modelId="{3DDCD3C0-9A2C-4891-A688-1A530224202D}" srcId="{2CE449A7-D785-4B77-90BE-1E6A22B1A015}" destId="{E8E97BCB-F8BB-4ED3-814A-E7675778E29D}" srcOrd="2" destOrd="0" parTransId="{3C811856-F163-4B6F-AE78-886160B3CBB2}" sibTransId="{531270ED-1AF0-44A5-8013-44FF952D422B}"/>
    <dgm:cxn modelId="{0D5D47F9-6AFD-494C-BDC9-D146CE361F8F}" type="presParOf" srcId="{9B568988-6B6D-4925-AF40-2D3397B0F676}" destId="{A120ADFB-CAD6-429B-80D8-B2EFE3AEA662}" srcOrd="0" destOrd="0" presId="urn:microsoft.com/office/officeart/2005/8/layout/vList2"/>
    <dgm:cxn modelId="{23787B67-31FF-4873-8917-9C82C7ACF1C0}" type="presParOf" srcId="{9B568988-6B6D-4925-AF40-2D3397B0F676}" destId="{E4D827E3-2977-42ED-A9D7-41D4A60DAE38}" srcOrd="1" destOrd="0" presId="urn:microsoft.com/office/officeart/2005/8/layout/vList2"/>
    <dgm:cxn modelId="{5959FD52-AB39-436A-9571-3626C6E88D69}" type="presParOf" srcId="{9B568988-6B6D-4925-AF40-2D3397B0F676}" destId="{BED3C885-7ADB-4475-B779-CCD76DD763FB}" srcOrd="2" destOrd="0" presId="urn:microsoft.com/office/officeart/2005/8/layout/vList2"/>
    <dgm:cxn modelId="{FD8C366F-CA38-4613-BE68-3F5285CEF582}" type="presParOf" srcId="{9B568988-6B6D-4925-AF40-2D3397B0F676}" destId="{E8658564-739A-41B3-AE22-87B29865BFFD}" srcOrd="3" destOrd="0" presId="urn:microsoft.com/office/officeart/2005/8/layout/vList2"/>
    <dgm:cxn modelId="{CE6FC315-43F4-4FE3-8A09-AE5D4E9AE637}" type="presParOf" srcId="{9B568988-6B6D-4925-AF40-2D3397B0F676}" destId="{C348B5BF-63C7-41FF-AAA4-A93EE010C1DA}" srcOrd="4" destOrd="0" presId="urn:microsoft.com/office/officeart/2005/8/layout/vList2"/>
    <dgm:cxn modelId="{BDB3DACC-C5AE-4668-869D-9F0B6E9DFE0E}" type="presParOf" srcId="{9B568988-6B6D-4925-AF40-2D3397B0F676}" destId="{F0BEE700-394C-4644-BB22-9CEAF92E4CC5}" srcOrd="5" destOrd="0" presId="urn:microsoft.com/office/officeart/2005/8/layout/vList2"/>
    <dgm:cxn modelId="{04584546-DB69-485B-A844-52ACEA27FA49}" type="presParOf" srcId="{9B568988-6B6D-4925-AF40-2D3397B0F676}" destId="{72278D97-4D8F-42C1-8214-D91A63140C4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3A2FA2-A0D9-47A5-A393-2823FC7A228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401C286-BD64-4C44-B130-583A9CAEB098}">
      <dgm:prSet/>
      <dgm:spPr/>
      <dgm:t>
        <a:bodyPr/>
        <a:lstStyle/>
        <a:p>
          <a:r>
            <a:rPr lang="en-US"/>
            <a:t>• Británie: Decentralizovaná správa, autonomie Kanady a Austrálie</a:t>
          </a:r>
        </a:p>
      </dgm:t>
    </dgm:pt>
    <dgm:pt modelId="{F8DD5F66-65F5-48A8-BF77-DE8456B50023}" type="parTrans" cxnId="{BD996F0F-7487-47E8-B26C-9DCAE16FCC10}">
      <dgm:prSet/>
      <dgm:spPr/>
      <dgm:t>
        <a:bodyPr/>
        <a:lstStyle/>
        <a:p>
          <a:endParaRPr lang="en-US"/>
        </a:p>
      </dgm:t>
    </dgm:pt>
    <dgm:pt modelId="{4C9C86D5-DE53-4914-B59C-7A72FCD2738D}" type="sibTrans" cxnId="{BD996F0F-7487-47E8-B26C-9DCAE16FCC10}">
      <dgm:prSet/>
      <dgm:spPr/>
      <dgm:t>
        <a:bodyPr/>
        <a:lstStyle/>
        <a:p>
          <a:endParaRPr lang="en-US"/>
        </a:p>
      </dgm:t>
    </dgm:pt>
    <dgm:pt modelId="{DDB8E974-6133-44B3-98F2-53F4113E73BE}">
      <dgm:prSet/>
      <dgm:spPr/>
      <dgm:t>
        <a:bodyPr/>
        <a:lstStyle/>
        <a:p>
          <a:r>
            <a:rPr lang="en-US"/>
            <a:t>• Spolupráce s místními elitami (Indie)</a:t>
          </a:r>
        </a:p>
      </dgm:t>
    </dgm:pt>
    <dgm:pt modelId="{41FAFDF5-27A0-4117-BE22-557C3DF54ADA}" type="parTrans" cxnId="{53C3060F-2A9F-4870-B8D7-5FA76AACF185}">
      <dgm:prSet/>
      <dgm:spPr/>
      <dgm:t>
        <a:bodyPr/>
        <a:lstStyle/>
        <a:p>
          <a:endParaRPr lang="en-US"/>
        </a:p>
      </dgm:t>
    </dgm:pt>
    <dgm:pt modelId="{E2EBF2BF-27A0-47BA-94C5-74E5088748F8}" type="sibTrans" cxnId="{53C3060F-2A9F-4870-B8D7-5FA76AACF185}">
      <dgm:prSet/>
      <dgm:spPr/>
      <dgm:t>
        <a:bodyPr/>
        <a:lstStyle/>
        <a:p>
          <a:endParaRPr lang="en-US"/>
        </a:p>
      </dgm:t>
    </dgm:pt>
    <dgm:pt modelId="{C8A208A0-0E8B-4264-95CF-266009938321}">
      <dgm:prSet/>
      <dgm:spPr/>
      <dgm:t>
        <a:bodyPr/>
        <a:lstStyle/>
        <a:p>
          <a:r>
            <a:rPr lang="en-US"/>
            <a:t>• Španělsko: Centralizovaná správa, omezená autonomie</a:t>
          </a:r>
        </a:p>
      </dgm:t>
    </dgm:pt>
    <dgm:pt modelId="{49CF1D75-3DB3-4AB0-96FD-C31B99E6733B}" type="parTrans" cxnId="{4C4829D4-8C4A-4C0A-9E76-548E9B4C5A07}">
      <dgm:prSet/>
      <dgm:spPr/>
      <dgm:t>
        <a:bodyPr/>
        <a:lstStyle/>
        <a:p>
          <a:endParaRPr lang="en-US"/>
        </a:p>
      </dgm:t>
    </dgm:pt>
    <dgm:pt modelId="{48D941AB-7575-4E64-B5B7-7500B2BF8509}" type="sibTrans" cxnId="{4C4829D4-8C4A-4C0A-9E76-548E9B4C5A07}">
      <dgm:prSet/>
      <dgm:spPr/>
      <dgm:t>
        <a:bodyPr/>
        <a:lstStyle/>
        <a:p>
          <a:endParaRPr lang="en-US"/>
        </a:p>
      </dgm:t>
    </dgm:pt>
    <dgm:pt modelId="{DB77CEF9-6A04-438B-AE7D-EA33AEEF7531}">
      <dgm:prSet/>
      <dgm:spPr/>
      <dgm:t>
        <a:bodyPr/>
        <a:lstStyle/>
        <a:p>
          <a:r>
            <a:rPr lang="en-US"/>
            <a:t>• Důsledek: Menší riziko povstání v britských koloniích</a:t>
          </a:r>
        </a:p>
      </dgm:t>
    </dgm:pt>
    <dgm:pt modelId="{F684F96E-91A7-4375-84C7-EF82DB9C7423}" type="parTrans" cxnId="{410F27D2-C2BB-4D63-AEB8-F71D511912E5}">
      <dgm:prSet/>
      <dgm:spPr/>
      <dgm:t>
        <a:bodyPr/>
        <a:lstStyle/>
        <a:p>
          <a:endParaRPr lang="en-US"/>
        </a:p>
      </dgm:t>
    </dgm:pt>
    <dgm:pt modelId="{79E4E56C-390F-46A2-83C1-73D2BB19B204}" type="sibTrans" cxnId="{410F27D2-C2BB-4D63-AEB8-F71D511912E5}">
      <dgm:prSet/>
      <dgm:spPr/>
      <dgm:t>
        <a:bodyPr/>
        <a:lstStyle/>
        <a:p>
          <a:endParaRPr lang="en-US"/>
        </a:p>
      </dgm:t>
    </dgm:pt>
    <dgm:pt modelId="{DFE9E52C-889F-453B-82F5-8EEF22FC8059}" type="pres">
      <dgm:prSet presAssocID="{F63A2FA2-A0D9-47A5-A393-2823FC7A2280}" presName="linear" presStyleCnt="0">
        <dgm:presLayoutVars>
          <dgm:animLvl val="lvl"/>
          <dgm:resizeHandles val="exact"/>
        </dgm:presLayoutVars>
      </dgm:prSet>
      <dgm:spPr/>
    </dgm:pt>
    <dgm:pt modelId="{710A321B-F7ED-4291-9AC9-30F528306989}" type="pres">
      <dgm:prSet presAssocID="{C401C286-BD64-4C44-B130-583A9CAEB09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85583DD-1F47-4EAE-A7CD-691C940CD8CF}" type="pres">
      <dgm:prSet presAssocID="{4C9C86D5-DE53-4914-B59C-7A72FCD2738D}" presName="spacer" presStyleCnt="0"/>
      <dgm:spPr/>
    </dgm:pt>
    <dgm:pt modelId="{BA3D4B32-0E5F-4ADC-B0CA-2952AEB22A7D}" type="pres">
      <dgm:prSet presAssocID="{DDB8E974-6133-44B3-98F2-53F4113E73B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710CF7D-989F-412F-9470-CF9CA1DFE617}" type="pres">
      <dgm:prSet presAssocID="{E2EBF2BF-27A0-47BA-94C5-74E5088748F8}" presName="spacer" presStyleCnt="0"/>
      <dgm:spPr/>
    </dgm:pt>
    <dgm:pt modelId="{10B1F2A7-9D19-4FE1-AA82-4C777C2CF25C}" type="pres">
      <dgm:prSet presAssocID="{C8A208A0-0E8B-4264-95CF-26600993832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0B07FAA-8FE8-4CEA-B5EF-2BE78384D386}" type="pres">
      <dgm:prSet presAssocID="{48D941AB-7575-4E64-B5B7-7500B2BF8509}" presName="spacer" presStyleCnt="0"/>
      <dgm:spPr/>
    </dgm:pt>
    <dgm:pt modelId="{759D158F-7A9B-4508-8289-B86EBB49FE74}" type="pres">
      <dgm:prSet presAssocID="{DB77CEF9-6A04-438B-AE7D-EA33AEEF753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3C3060F-2A9F-4870-B8D7-5FA76AACF185}" srcId="{F63A2FA2-A0D9-47A5-A393-2823FC7A2280}" destId="{DDB8E974-6133-44B3-98F2-53F4113E73BE}" srcOrd="1" destOrd="0" parTransId="{41FAFDF5-27A0-4117-BE22-557C3DF54ADA}" sibTransId="{E2EBF2BF-27A0-47BA-94C5-74E5088748F8}"/>
    <dgm:cxn modelId="{BD996F0F-7487-47E8-B26C-9DCAE16FCC10}" srcId="{F63A2FA2-A0D9-47A5-A393-2823FC7A2280}" destId="{C401C286-BD64-4C44-B130-583A9CAEB098}" srcOrd="0" destOrd="0" parTransId="{F8DD5F66-65F5-48A8-BF77-DE8456B50023}" sibTransId="{4C9C86D5-DE53-4914-B59C-7A72FCD2738D}"/>
    <dgm:cxn modelId="{2B942D3C-28BF-418E-8408-D2B2E10FF956}" type="presOf" srcId="{C401C286-BD64-4C44-B130-583A9CAEB098}" destId="{710A321B-F7ED-4291-9AC9-30F528306989}" srcOrd="0" destOrd="0" presId="urn:microsoft.com/office/officeart/2005/8/layout/vList2"/>
    <dgm:cxn modelId="{F1F63E55-9FC7-4FA9-8F75-C498D47696D8}" type="presOf" srcId="{C8A208A0-0E8B-4264-95CF-266009938321}" destId="{10B1F2A7-9D19-4FE1-AA82-4C777C2CF25C}" srcOrd="0" destOrd="0" presId="urn:microsoft.com/office/officeart/2005/8/layout/vList2"/>
    <dgm:cxn modelId="{61B038B1-E562-4859-ADBD-DCA7BCB416FB}" type="presOf" srcId="{DDB8E974-6133-44B3-98F2-53F4113E73BE}" destId="{BA3D4B32-0E5F-4ADC-B0CA-2952AEB22A7D}" srcOrd="0" destOrd="0" presId="urn:microsoft.com/office/officeart/2005/8/layout/vList2"/>
    <dgm:cxn modelId="{0FF3BCB3-A9C7-4E04-9036-4593B1D1E462}" type="presOf" srcId="{F63A2FA2-A0D9-47A5-A393-2823FC7A2280}" destId="{DFE9E52C-889F-453B-82F5-8EEF22FC8059}" srcOrd="0" destOrd="0" presId="urn:microsoft.com/office/officeart/2005/8/layout/vList2"/>
    <dgm:cxn modelId="{410F27D2-C2BB-4D63-AEB8-F71D511912E5}" srcId="{F63A2FA2-A0D9-47A5-A393-2823FC7A2280}" destId="{DB77CEF9-6A04-438B-AE7D-EA33AEEF7531}" srcOrd="3" destOrd="0" parTransId="{F684F96E-91A7-4375-84C7-EF82DB9C7423}" sibTransId="{79E4E56C-390F-46A2-83C1-73D2BB19B204}"/>
    <dgm:cxn modelId="{4C4829D4-8C4A-4C0A-9E76-548E9B4C5A07}" srcId="{F63A2FA2-A0D9-47A5-A393-2823FC7A2280}" destId="{C8A208A0-0E8B-4264-95CF-266009938321}" srcOrd="2" destOrd="0" parTransId="{49CF1D75-3DB3-4AB0-96FD-C31B99E6733B}" sibTransId="{48D941AB-7575-4E64-B5B7-7500B2BF8509}"/>
    <dgm:cxn modelId="{815085F9-9BEA-43C3-849E-64E4A0535766}" type="presOf" srcId="{DB77CEF9-6A04-438B-AE7D-EA33AEEF7531}" destId="{759D158F-7A9B-4508-8289-B86EBB49FE74}" srcOrd="0" destOrd="0" presId="urn:microsoft.com/office/officeart/2005/8/layout/vList2"/>
    <dgm:cxn modelId="{701DDDE6-56D6-4BC0-A910-7F2C2F238D5F}" type="presParOf" srcId="{DFE9E52C-889F-453B-82F5-8EEF22FC8059}" destId="{710A321B-F7ED-4291-9AC9-30F528306989}" srcOrd="0" destOrd="0" presId="urn:microsoft.com/office/officeart/2005/8/layout/vList2"/>
    <dgm:cxn modelId="{94880C0A-0379-4F2F-9D9C-F71FBC898402}" type="presParOf" srcId="{DFE9E52C-889F-453B-82F5-8EEF22FC8059}" destId="{285583DD-1F47-4EAE-A7CD-691C940CD8CF}" srcOrd="1" destOrd="0" presId="urn:microsoft.com/office/officeart/2005/8/layout/vList2"/>
    <dgm:cxn modelId="{70CEF7AE-D4D9-4867-ACD5-BB85F52CDA7F}" type="presParOf" srcId="{DFE9E52C-889F-453B-82F5-8EEF22FC8059}" destId="{BA3D4B32-0E5F-4ADC-B0CA-2952AEB22A7D}" srcOrd="2" destOrd="0" presId="urn:microsoft.com/office/officeart/2005/8/layout/vList2"/>
    <dgm:cxn modelId="{682AAB3A-2636-43DE-850F-453C615609C0}" type="presParOf" srcId="{DFE9E52C-889F-453B-82F5-8EEF22FC8059}" destId="{D710CF7D-989F-412F-9470-CF9CA1DFE617}" srcOrd="3" destOrd="0" presId="urn:microsoft.com/office/officeart/2005/8/layout/vList2"/>
    <dgm:cxn modelId="{8A6BFBF3-07A1-4937-A299-B0038DCF9F09}" type="presParOf" srcId="{DFE9E52C-889F-453B-82F5-8EEF22FC8059}" destId="{10B1F2A7-9D19-4FE1-AA82-4C777C2CF25C}" srcOrd="4" destOrd="0" presId="urn:microsoft.com/office/officeart/2005/8/layout/vList2"/>
    <dgm:cxn modelId="{FD73504B-A73A-4633-9CEB-7D08A06CA1DF}" type="presParOf" srcId="{DFE9E52C-889F-453B-82F5-8EEF22FC8059}" destId="{D0B07FAA-8FE8-4CEA-B5EF-2BE78384D386}" srcOrd="5" destOrd="0" presId="urn:microsoft.com/office/officeart/2005/8/layout/vList2"/>
    <dgm:cxn modelId="{4815F3E3-7072-4605-A7BF-6CCD21029312}" type="presParOf" srcId="{DFE9E52C-889F-453B-82F5-8EEF22FC8059}" destId="{759D158F-7A9B-4508-8289-B86EBB49FE7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7F5C64-FD2D-42ED-98BF-E56C6A5B174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62CCADD-C9C1-4BB3-AC11-159DEC79F61A}">
      <dgm:prSet/>
      <dgm:spPr/>
      <dgm:t>
        <a:bodyPr/>
        <a:lstStyle/>
        <a:p>
          <a:r>
            <a:rPr lang="en-US"/>
            <a:t>• Británie: Migrace osadníků, náboženská tolerance</a:t>
          </a:r>
        </a:p>
      </dgm:t>
    </dgm:pt>
    <dgm:pt modelId="{FD951A2B-1FCB-49B6-A1D8-0BE6C6F28083}" type="parTrans" cxnId="{29F669E7-6932-41FF-88D1-3A41B04FF265}">
      <dgm:prSet/>
      <dgm:spPr/>
      <dgm:t>
        <a:bodyPr/>
        <a:lstStyle/>
        <a:p>
          <a:endParaRPr lang="en-US"/>
        </a:p>
      </dgm:t>
    </dgm:pt>
    <dgm:pt modelId="{7C97A4D2-2C0D-495F-8267-DF0B5FB3F96D}" type="sibTrans" cxnId="{29F669E7-6932-41FF-88D1-3A41B04FF265}">
      <dgm:prSet/>
      <dgm:spPr/>
      <dgm:t>
        <a:bodyPr/>
        <a:lstStyle/>
        <a:p>
          <a:endParaRPr lang="en-US"/>
        </a:p>
      </dgm:t>
    </dgm:pt>
    <dgm:pt modelId="{C2FDEC09-509F-4082-8564-F75D6BE13505}">
      <dgm:prSet/>
      <dgm:spPr/>
      <dgm:t>
        <a:bodyPr/>
        <a:lstStyle/>
        <a:p>
          <a:r>
            <a:rPr lang="en-US"/>
            <a:t>• Severní Amerika: Evropské instituce a hodnoty</a:t>
          </a:r>
        </a:p>
      </dgm:t>
    </dgm:pt>
    <dgm:pt modelId="{0E34AF79-F807-4FCD-B653-BE164D5B8A71}" type="parTrans" cxnId="{66F77EEF-6F28-46BC-BF57-D9FB44DBA119}">
      <dgm:prSet/>
      <dgm:spPr/>
      <dgm:t>
        <a:bodyPr/>
        <a:lstStyle/>
        <a:p>
          <a:endParaRPr lang="en-US"/>
        </a:p>
      </dgm:t>
    </dgm:pt>
    <dgm:pt modelId="{B5CEF8F1-B44C-4856-B7F6-579DB2E28076}" type="sibTrans" cxnId="{66F77EEF-6F28-46BC-BF57-D9FB44DBA119}">
      <dgm:prSet/>
      <dgm:spPr/>
      <dgm:t>
        <a:bodyPr/>
        <a:lstStyle/>
        <a:p>
          <a:endParaRPr lang="en-US"/>
        </a:p>
      </dgm:t>
    </dgm:pt>
    <dgm:pt modelId="{2AA4FF97-2762-4B7C-B641-60BCA4358647}">
      <dgm:prSet/>
      <dgm:spPr/>
      <dgm:t>
        <a:bodyPr/>
        <a:lstStyle/>
        <a:p>
          <a:r>
            <a:rPr lang="en-US"/>
            <a:t>• Španělsko: Misionářská činnost, konverze domorodců</a:t>
          </a:r>
        </a:p>
      </dgm:t>
    </dgm:pt>
    <dgm:pt modelId="{AECF4E38-FAB3-46C1-8580-16363E86E48E}" type="parTrans" cxnId="{706A5858-2BCC-4985-B6E4-5EEA0CBF2C76}">
      <dgm:prSet/>
      <dgm:spPr/>
      <dgm:t>
        <a:bodyPr/>
        <a:lstStyle/>
        <a:p>
          <a:endParaRPr lang="en-US"/>
        </a:p>
      </dgm:t>
    </dgm:pt>
    <dgm:pt modelId="{39EBB575-EB9C-4106-948A-8F7CB5A71E0C}" type="sibTrans" cxnId="{706A5858-2BCC-4985-B6E4-5EEA0CBF2C76}">
      <dgm:prSet/>
      <dgm:spPr/>
      <dgm:t>
        <a:bodyPr/>
        <a:lstStyle/>
        <a:p>
          <a:endParaRPr lang="en-US"/>
        </a:p>
      </dgm:t>
    </dgm:pt>
    <dgm:pt modelId="{FA5142B8-192D-45A3-855C-84A71E112462}">
      <dgm:prSet/>
      <dgm:spPr/>
      <dgm:t>
        <a:bodyPr/>
        <a:lstStyle/>
        <a:p>
          <a:r>
            <a:rPr lang="en-US"/>
            <a:t>• Méně evropských osadníků ve španělských državách</a:t>
          </a:r>
        </a:p>
      </dgm:t>
    </dgm:pt>
    <dgm:pt modelId="{CF7E86B0-F8D8-49C8-A694-0B7463AE0169}" type="parTrans" cxnId="{3DD24A00-41C5-4673-A402-8832ADFE1C2C}">
      <dgm:prSet/>
      <dgm:spPr/>
      <dgm:t>
        <a:bodyPr/>
        <a:lstStyle/>
        <a:p>
          <a:endParaRPr lang="en-US"/>
        </a:p>
      </dgm:t>
    </dgm:pt>
    <dgm:pt modelId="{FBC68A6F-FEB8-4C0A-B926-708E6A746082}" type="sibTrans" cxnId="{3DD24A00-41C5-4673-A402-8832ADFE1C2C}">
      <dgm:prSet/>
      <dgm:spPr/>
      <dgm:t>
        <a:bodyPr/>
        <a:lstStyle/>
        <a:p>
          <a:endParaRPr lang="en-US"/>
        </a:p>
      </dgm:t>
    </dgm:pt>
    <dgm:pt modelId="{74A3F9B0-9DAF-4300-BEEC-35A0231D7361}" type="pres">
      <dgm:prSet presAssocID="{C47F5C64-FD2D-42ED-98BF-E56C6A5B1742}" presName="linear" presStyleCnt="0">
        <dgm:presLayoutVars>
          <dgm:animLvl val="lvl"/>
          <dgm:resizeHandles val="exact"/>
        </dgm:presLayoutVars>
      </dgm:prSet>
      <dgm:spPr/>
    </dgm:pt>
    <dgm:pt modelId="{E071A453-415D-4E9B-B91A-D02C4D253C77}" type="pres">
      <dgm:prSet presAssocID="{962CCADD-C9C1-4BB3-AC11-159DEC79F61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CAB6263-6296-40A7-993B-F365B6AE9F6B}" type="pres">
      <dgm:prSet presAssocID="{7C97A4D2-2C0D-495F-8267-DF0B5FB3F96D}" presName="spacer" presStyleCnt="0"/>
      <dgm:spPr/>
    </dgm:pt>
    <dgm:pt modelId="{FF6C5331-5BDC-448C-9A8C-E171E7460074}" type="pres">
      <dgm:prSet presAssocID="{C2FDEC09-509F-4082-8564-F75D6BE1350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A9E0DA7-6E4A-4F89-A17E-9F4BB124F22F}" type="pres">
      <dgm:prSet presAssocID="{B5CEF8F1-B44C-4856-B7F6-579DB2E28076}" presName="spacer" presStyleCnt="0"/>
      <dgm:spPr/>
    </dgm:pt>
    <dgm:pt modelId="{6461CECA-8113-4449-9BDC-785897338CCA}" type="pres">
      <dgm:prSet presAssocID="{2AA4FF97-2762-4B7C-B641-60BCA435864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BF78A76-04F5-4CF8-91A5-1B4A6AC0B4C5}" type="pres">
      <dgm:prSet presAssocID="{39EBB575-EB9C-4106-948A-8F7CB5A71E0C}" presName="spacer" presStyleCnt="0"/>
      <dgm:spPr/>
    </dgm:pt>
    <dgm:pt modelId="{A6834155-674C-4E21-9958-499E8DA720C5}" type="pres">
      <dgm:prSet presAssocID="{FA5142B8-192D-45A3-855C-84A71E11246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DD24A00-41C5-4673-A402-8832ADFE1C2C}" srcId="{C47F5C64-FD2D-42ED-98BF-E56C6A5B1742}" destId="{FA5142B8-192D-45A3-855C-84A71E112462}" srcOrd="3" destOrd="0" parTransId="{CF7E86B0-F8D8-49C8-A694-0B7463AE0169}" sibTransId="{FBC68A6F-FEB8-4C0A-B926-708E6A746082}"/>
    <dgm:cxn modelId="{226DB54D-9664-409B-AE39-F66F1365DE53}" type="presOf" srcId="{C47F5C64-FD2D-42ED-98BF-E56C6A5B1742}" destId="{74A3F9B0-9DAF-4300-BEEC-35A0231D7361}" srcOrd="0" destOrd="0" presId="urn:microsoft.com/office/officeart/2005/8/layout/vList2"/>
    <dgm:cxn modelId="{706A5858-2BCC-4985-B6E4-5EEA0CBF2C76}" srcId="{C47F5C64-FD2D-42ED-98BF-E56C6A5B1742}" destId="{2AA4FF97-2762-4B7C-B641-60BCA4358647}" srcOrd="2" destOrd="0" parTransId="{AECF4E38-FAB3-46C1-8580-16363E86E48E}" sibTransId="{39EBB575-EB9C-4106-948A-8F7CB5A71E0C}"/>
    <dgm:cxn modelId="{B56C1E94-1D51-4153-89A9-735854C7CE72}" type="presOf" srcId="{962CCADD-C9C1-4BB3-AC11-159DEC79F61A}" destId="{E071A453-415D-4E9B-B91A-D02C4D253C77}" srcOrd="0" destOrd="0" presId="urn:microsoft.com/office/officeart/2005/8/layout/vList2"/>
    <dgm:cxn modelId="{0B2A72AD-E80F-483C-B977-8A85567422B0}" type="presOf" srcId="{C2FDEC09-509F-4082-8564-F75D6BE13505}" destId="{FF6C5331-5BDC-448C-9A8C-E171E7460074}" srcOrd="0" destOrd="0" presId="urn:microsoft.com/office/officeart/2005/8/layout/vList2"/>
    <dgm:cxn modelId="{B72D5AD1-8614-4A08-8717-D5246EF09E16}" type="presOf" srcId="{2AA4FF97-2762-4B7C-B641-60BCA4358647}" destId="{6461CECA-8113-4449-9BDC-785897338CCA}" srcOrd="0" destOrd="0" presId="urn:microsoft.com/office/officeart/2005/8/layout/vList2"/>
    <dgm:cxn modelId="{E3653FDF-9D64-4913-B057-A6A40CF0D518}" type="presOf" srcId="{FA5142B8-192D-45A3-855C-84A71E112462}" destId="{A6834155-674C-4E21-9958-499E8DA720C5}" srcOrd="0" destOrd="0" presId="urn:microsoft.com/office/officeart/2005/8/layout/vList2"/>
    <dgm:cxn modelId="{29F669E7-6932-41FF-88D1-3A41B04FF265}" srcId="{C47F5C64-FD2D-42ED-98BF-E56C6A5B1742}" destId="{962CCADD-C9C1-4BB3-AC11-159DEC79F61A}" srcOrd="0" destOrd="0" parTransId="{FD951A2B-1FCB-49B6-A1D8-0BE6C6F28083}" sibTransId="{7C97A4D2-2C0D-495F-8267-DF0B5FB3F96D}"/>
    <dgm:cxn modelId="{66F77EEF-6F28-46BC-BF57-D9FB44DBA119}" srcId="{C47F5C64-FD2D-42ED-98BF-E56C6A5B1742}" destId="{C2FDEC09-509F-4082-8564-F75D6BE13505}" srcOrd="1" destOrd="0" parTransId="{0E34AF79-F807-4FCD-B653-BE164D5B8A71}" sibTransId="{B5CEF8F1-B44C-4856-B7F6-579DB2E28076}"/>
    <dgm:cxn modelId="{2B77319C-A299-43EE-A63F-BE2099FF9251}" type="presParOf" srcId="{74A3F9B0-9DAF-4300-BEEC-35A0231D7361}" destId="{E071A453-415D-4E9B-B91A-D02C4D253C77}" srcOrd="0" destOrd="0" presId="urn:microsoft.com/office/officeart/2005/8/layout/vList2"/>
    <dgm:cxn modelId="{9664AE41-2060-42BD-B775-32788F60C874}" type="presParOf" srcId="{74A3F9B0-9DAF-4300-BEEC-35A0231D7361}" destId="{8CAB6263-6296-40A7-993B-F365B6AE9F6B}" srcOrd="1" destOrd="0" presId="urn:microsoft.com/office/officeart/2005/8/layout/vList2"/>
    <dgm:cxn modelId="{F74A7AE6-724A-4604-87DD-C368C3D89F32}" type="presParOf" srcId="{74A3F9B0-9DAF-4300-BEEC-35A0231D7361}" destId="{FF6C5331-5BDC-448C-9A8C-E171E7460074}" srcOrd="2" destOrd="0" presId="urn:microsoft.com/office/officeart/2005/8/layout/vList2"/>
    <dgm:cxn modelId="{F3AC1F18-3397-45F7-A50E-73344FA0A302}" type="presParOf" srcId="{74A3F9B0-9DAF-4300-BEEC-35A0231D7361}" destId="{1A9E0DA7-6E4A-4F89-A17E-9F4BB124F22F}" srcOrd="3" destOrd="0" presId="urn:microsoft.com/office/officeart/2005/8/layout/vList2"/>
    <dgm:cxn modelId="{0B0E14FA-8222-4A5C-A1CB-94955217D72B}" type="presParOf" srcId="{74A3F9B0-9DAF-4300-BEEC-35A0231D7361}" destId="{6461CECA-8113-4449-9BDC-785897338CCA}" srcOrd="4" destOrd="0" presId="urn:microsoft.com/office/officeart/2005/8/layout/vList2"/>
    <dgm:cxn modelId="{3CDF6915-8317-429B-9556-0DFA8FF30F43}" type="presParOf" srcId="{74A3F9B0-9DAF-4300-BEEC-35A0231D7361}" destId="{6BF78A76-04F5-4CF8-91A5-1B4A6AC0B4C5}" srcOrd="5" destOrd="0" presId="urn:microsoft.com/office/officeart/2005/8/layout/vList2"/>
    <dgm:cxn modelId="{A980FB67-4CEE-408F-962F-220C9B112C89}" type="presParOf" srcId="{74A3F9B0-9DAF-4300-BEEC-35A0231D7361}" destId="{A6834155-674C-4E21-9958-499E8DA720C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E2DD092-4E7C-4DA0-8505-A3B92A34B3D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1263F58-36F1-420D-A8DF-55784348A802}">
      <dgm:prSet/>
      <dgm:spPr/>
      <dgm:t>
        <a:bodyPr/>
        <a:lstStyle/>
        <a:p>
          <a:r>
            <a:rPr lang="en-US"/>
            <a:t>• Británie: Kolébka průmyslové revoluce, železnice, telegraf</a:t>
          </a:r>
        </a:p>
      </dgm:t>
    </dgm:pt>
    <dgm:pt modelId="{BED831A4-1953-4FF2-BAF5-04553D9527F4}" type="parTrans" cxnId="{EC8976B8-77E3-46B9-AFAD-36A5DC5146B4}">
      <dgm:prSet/>
      <dgm:spPr/>
      <dgm:t>
        <a:bodyPr/>
        <a:lstStyle/>
        <a:p>
          <a:endParaRPr lang="en-US"/>
        </a:p>
      </dgm:t>
    </dgm:pt>
    <dgm:pt modelId="{B8FE72AA-097C-4EEC-A385-5A0478F9394E}" type="sibTrans" cxnId="{EC8976B8-77E3-46B9-AFAD-36A5DC5146B4}">
      <dgm:prSet/>
      <dgm:spPr/>
      <dgm:t>
        <a:bodyPr/>
        <a:lstStyle/>
        <a:p>
          <a:endParaRPr lang="en-US"/>
        </a:p>
      </dgm:t>
    </dgm:pt>
    <dgm:pt modelId="{3192B404-B6BD-4553-A9C7-49060AE0D1D9}">
      <dgm:prSet/>
      <dgm:spPr/>
      <dgm:t>
        <a:bodyPr/>
        <a:lstStyle/>
        <a:p>
          <a:r>
            <a:rPr lang="en-US"/>
            <a:t>• Moderní infrastruktura v koloniích posílila kontrolu</a:t>
          </a:r>
        </a:p>
      </dgm:t>
    </dgm:pt>
    <dgm:pt modelId="{B78AE3CC-DD85-4028-A58F-709BAB51476E}" type="parTrans" cxnId="{A28AF8FA-AD72-44E1-8391-3D2088DB76C7}">
      <dgm:prSet/>
      <dgm:spPr/>
      <dgm:t>
        <a:bodyPr/>
        <a:lstStyle/>
        <a:p>
          <a:endParaRPr lang="en-US"/>
        </a:p>
      </dgm:t>
    </dgm:pt>
    <dgm:pt modelId="{7A1E9317-E809-4243-B257-031362CA1F5A}" type="sibTrans" cxnId="{A28AF8FA-AD72-44E1-8391-3D2088DB76C7}">
      <dgm:prSet/>
      <dgm:spPr/>
      <dgm:t>
        <a:bodyPr/>
        <a:lstStyle/>
        <a:p>
          <a:endParaRPr lang="en-US"/>
        </a:p>
      </dgm:t>
    </dgm:pt>
    <dgm:pt modelId="{558D009D-B49F-4A80-AF6D-C5AA09F0AE59}">
      <dgm:prSet/>
      <dgm:spPr/>
      <dgm:t>
        <a:bodyPr/>
        <a:lstStyle/>
        <a:p>
          <a:r>
            <a:rPr lang="en-US"/>
            <a:t>• Španělsko: Pomalejší industrializace, nižší investice do infrastruktury</a:t>
          </a:r>
        </a:p>
      </dgm:t>
    </dgm:pt>
    <dgm:pt modelId="{DDFBCEB0-6BB0-4933-B2E6-43D98BC69A8B}" type="parTrans" cxnId="{100C7721-24B7-4CDB-8590-9E2290A57900}">
      <dgm:prSet/>
      <dgm:spPr/>
      <dgm:t>
        <a:bodyPr/>
        <a:lstStyle/>
        <a:p>
          <a:endParaRPr lang="en-US"/>
        </a:p>
      </dgm:t>
    </dgm:pt>
    <dgm:pt modelId="{54510095-2A27-4710-B658-E3B1B25A9CBD}" type="sibTrans" cxnId="{100C7721-24B7-4CDB-8590-9E2290A57900}">
      <dgm:prSet/>
      <dgm:spPr/>
      <dgm:t>
        <a:bodyPr/>
        <a:lstStyle/>
        <a:p>
          <a:endParaRPr lang="en-US"/>
        </a:p>
      </dgm:t>
    </dgm:pt>
    <dgm:pt modelId="{33FB4D45-6131-4AEB-9616-DD09E0752E40}">
      <dgm:prSet/>
      <dgm:spPr/>
      <dgm:t>
        <a:bodyPr/>
        <a:lstStyle/>
        <a:p>
          <a:r>
            <a:rPr lang="en-US"/>
            <a:t>• Výhoda Británie: Flexibilita a technologická převaha</a:t>
          </a:r>
        </a:p>
      </dgm:t>
    </dgm:pt>
    <dgm:pt modelId="{D9D62992-CE72-4174-BD4A-DB8AF0B3B782}" type="parTrans" cxnId="{ABF3ACA9-BE44-41B7-B286-406C83327D9D}">
      <dgm:prSet/>
      <dgm:spPr/>
      <dgm:t>
        <a:bodyPr/>
        <a:lstStyle/>
        <a:p>
          <a:endParaRPr lang="en-US"/>
        </a:p>
      </dgm:t>
    </dgm:pt>
    <dgm:pt modelId="{5C58F551-E118-4473-9E62-A07BFAE96342}" type="sibTrans" cxnId="{ABF3ACA9-BE44-41B7-B286-406C83327D9D}">
      <dgm:prSet/>
      <dgm:spPr/>
      <dgm:t>
        <a:bodyPr/>
        <a:lstStyle/>
        <a:p>
          <a:endParaRPr lang="en-US"/>
        </a:p>
      </dgm:t>
    </dgm:pt>
    <dgm:pt modelId="{51716CAF-2697-4D4F-B268-EA44F9EDFE13}" type="pres">
      <dgm:prSet presAssocID="{6E2DD092-4E7C-4DA0-8505-A3B92A34B3DB}" presName="linear" presStyleCnt="0">
        <dgm:presLayoutVars>
          <dgm:animLvl val="lvl"/>
          <dgm:resizeHandles val="exact"/>
        </dgm:presLayoutVars>
      </dgm:prSet>
      <dgm:spPr/>
    </dgm:pt>
    <dgm:pt modelId="{C0532D92-24E3-42FA-82DE-85E848F8E031}" type="pres">
      <dgm:prSet presAssocID="{01263F58-36F1-420D-A8DF-55784348A80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560DC91-19E5-4B14-8939-4656CEC10F17}" type="pres">
      <dgm:prSet presAssocID="{B8FE72AA-097C-4EEC-A385-5A0478F9394E}" presName="spacer" presStyleCnt="0"/>
      <dgm:spPr/>
    </dgm:pt>
    <dgm:pt modelId="{879CB9CA-41D7-4CFB-9F78-C5537A5417F4}" type="pres">
      <dgm:prSet presAssocID="{3192B404-B6BD-4553-A9C7-49060AE0D1D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E929832-6804-4B5A-B018-221614468E11}" type="pres">
      <dgm:prSet presAssocID="{7A1E9317-E809-4243-B257-031362CA1F5A}" presName="spacer" presStyleCnt="0"/>
      <dgm:spPr/>
    </dgm:pt>
    <dgm:pt modelId="{1C7A8EC8-C567-437A-B8C4-FCEBDB2DF454}" type="pres">
      <dgm:prSet presAssocID="{558D009D-B49F-4A80-AF6D-C5AA09F0AE5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5040E86-41E1-4398-8BD2-76F60548D4A7}" type="pres">
      <dgm:prSet presAssocID="{54510095-2A27-4710-B658-E3B1B25A9CBD}" presName="spacer" presStyleCnt="0"/>
      <dgm:spPr/>
    </dgm:pt>
    <dgm:pt modelId="{D8A83C28-C67C-495B-BBC6-669A5463996E}" type="pres">
      <dgm:prSet presAssocID="{33FB4D45-6131-4AEB-9616-DD09E0752E4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7429D09-2927-4100-A77A-7046085D90A5}" type="presOf" srcId="{6E2DD092-4E7C-4DA0-8505-A3B92A34B3DB}" destId="{51716CAF-2697-4D4F-B268-EA44F9EDFE13}" srcOrd="0" destOrd="0" presId="urn:microsoft.com/office/officeart/2005/8/layout/vList2"/>
    <dgm:cxn modelId="{100C7721-24B7-4CDB-8590-9E2290A57900}" srcId="{6E2DD092-4E7C-4DA0-8505-A3B92A34B3DB}" destId="{558D009D-B49F-4A80-AF6D-C5AA09F0AE59}" srcOrd="2" destOrd="0" parTransId="{DDFBCEB0-6BB0-4933-B2E6-43D98BC69A8B}" sibTransId="{54510095-2A27-4710-B658-E3B1B25A9CBD}"/>
    <dgm:cxn modelId="{1E27706E-A4CC-4C40-BB7B-F37DE251EF02}" type="presOf" srcId="{558D009D-B49F-4A80-AF6D-C5AA09F0AE59}" destId="{1C7A8EC8-C567-437A-B8C4-FCEBDB2DF454}" srcOrd="0" destOrd="0" presId="urn:microsoft.com/office/officeart/2005/8/layout/vList2"/>
    <dgm:cxn modelId="{E7DAB486-5495-4923-B6C6-F1B19054E733}" type="presOf" srcId="{01263F58-36F1-420D-A8DF-55784348A802}" destId="{C0532D92-24E3-42FA-82DE-85E848F8E031}" srcOrd="0" destOrd="0" presId="urn:microsoft.com/office/officeart/2005/8/layout/vList2"/>
    <dgm:cxn modelId="{ABF3ACA9-BE44-41B7-B286-406C83327D9D}" srcId="{6E2DD092-4E7C-4DA0-8505-A3B92A34B3DB}" destId="{33FB4D45-6131-4AEB-9616-DD09E0752E40}" srcOrd="3" destOrd="0" parTransId="{D9D62992-CE72-4174-BD4A-DB8AF0B3B782}" sibTransId="{5C58F551-E118-4473-9E62-A07BFAE96342}"/>
    <dgm:cxn modelId="{EC8976B8-77E3-46B9-AFAD-36A5DC5146B4}" srcId="{6E2DD092-4E7C-4DA0-8505-A3B92A34B3DB}" destId="{01263F58-36F1-420D-A8DF-55784348A802}" srcOrd="0" destOrd="0" parTransId="{BED831A4-1953-4FF2-BAF5-04553D9527F4}" sibTransId="{B8FE72AA-097C-4EEC-A385-5A0478F9394E}"/>
    <dgm:cxn modelId="{8E7B21B9-FCE7-4719-8BA1-3870FFC68BFB}" type="presOf" srcId="{33FB4D45-6131-4AEB-9616-DD09E0752E40}" destId="{D8A83C28-C67C-495B-BBC6-669A5463996E}" srcOrd="0" destOrd="0" presId="urn:microsoft.com/office/officeart/2005/8/layout/vList2"/>
    <dgm:cxn modelId="{38E7ACED-F911-4EC4-BCD8-6EBCC62342EB}" type="presOf" srcId="{3192B404-B6BD-4553-A9C7-49060AE0D1D9}" destId="{879CB9CA-41D7-4CFB-9F78-C5537A5417F4}" srcOrd="0" destOrd="0" presId="urn:microsoft.com/office/officeart/2005/8/layout/vList2"/>
    <dgm:cxn modelId="{A28AF8FA-AD72-44E1-8391-3D2088DB76C7}" srcId="{6E2DD092-4E7C-4DA0-8505-A3B92A34B3DB}" destId="{3192B404-B6BD-4553-A9C7-49060AE0D1D9}" srcOrd="1" destOrd="0" parTransId="{B78AE3CC-DD85-4028-A58F-709BAB51476E}" sibTransId="{7A1E9317-E809-4243-B257-031362CA1F5A}"/>
    <dgm:cxn modelId="{03EB9643-3E13-436F-A740-7E7103E7A4CC}" type="presParOf" srcId="{51716CAF-2697-4D4F-B268-EA44F9EDFE13}" destId="{C0532D92-24E3-42FA-82DE-85E848F8E031}" srcOrd="0" destOrd="0" presId="urn:microsoft.com/office/officeart/2005/8/layout/vList2"/>
    <dgm:cxn modelId="{4A36D269-73E2-4C13-BF0F-AEC705BE0152}" type="presParOf" srcId="{51716CAF-2697-4D4F-B268-EA44F9EDFE13}" destId="{4560DC91-19E5-4B14-8939-4656CEC10F17}" srcOrd="1" destOrd="0" presId="urn:microsoft.com/office/officeart/2005/8/layout/vList2"/>
    <dgm:cxn modelId="{2ED2AFF4-DCAA-477E-A15E-D951A56A70F3}" type="presParOf" srcId="{51716CAF-2697-4D4F-B268-EA44F9EDFE13}" destId="{879CB9CA-41D7-4CFB-9F78-C5537A5417F4}" srcOrd="2" destOrd="0" presId="urn:microsoft.com/office/officeart/2005/8/layout/vList2"/>
    <dgm:cxn modelId="{1D291E44-3953-47FF-8574-3A1FD6E6F5C4}" type="presParOf" srcId="{51716CAF-2697-4D4F-B268-EA44F9EDFE13}" destId="{2E929832-6804-4B5A-B018-221614468E11}" srcOrd="3" destOrd="0" presId="urn:microsoft.com/office/officeart/2005/8/layout/vList2"/>
    <dgm:cxn modelId="{B0A9ECBB-23F4-4E30-B715-1E77C673A62B}" type="presParOf" srcId="{51716CAF-2697-4D4F-B268-EA44F9EDFE13}" destId="{1C7A8EC8-C567-437A-B8C4-FCEBDB2DF454}" srcOrd="4" destOrd="0" presId="urn:microsoft.com/office/officeart/2005/8/layout/vList2"/>
    <dgm:cxn modelId="{68DB6CD4-1915-4918-B487-13C1AE92025A}" type="presParOf" srcId="{51716CAF-2697-4D4F-B268-EA44F9EDFE13}" destId="{E5040E86-41E1-4398-8BD2-76F60548D4A7}" srcOrd="5" destOrd="0" presId="urn:microsoft.com/office/officeart/2005/8/layout/vList2"/>
    <dgm:cxn modelId="{3E63E488-4254-4BD0-A07A-7743B2195E62}" type="presParOf" srcId="{51716CAF-2697-4D4F-B268-EA44F9EDFE13}" destId="{D8A83C28-C67C-495B-BBC6-669A5463996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73B50FC-D1F2-476D-AEFF-7E420A51F53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412CCF4-300A-4AF1-A51F-1EFEAE29E392}">
      <dgm:prSet/>
      <dgm:spPr/>
      <dgm:t>
        <a:bodyPr/>
        <a:lstStyle/>
        <a:p>
          <a:r>
            <a:rPr lang="en-US"/>
            <a:t>• Ekonomická adaptabilita: Obchodní model místo těžby</a:t>
          </a:r>
        </a:p>
      </dgm:t>
    </dgm:pt>
    <dgm:pt modelId="{F863A936-D73B-485B-9BCB-156DD6EFD2FC}" type="parTrans" cxnId="{8604926A-79E5-4C15-96FE-FA7421E9EFFF}">
      <dgm:prSet/>
      <dgm:spPr/>
      <dgm:t>
        <a:bodyPr/>
        <a:lstStyle/>
        <a:p>
          <a:endParaRPr lang="en-US"/>
        </a:p>
      </dgm:t>
    </dgm:pt>
    <dgm:pt modelId="{AA136192-FF3B-443C-BB36-8597DECCA113}" type="sibTrans" cxnId="{8604926A-79E5-4C15-96FE-FA7421E9EFFF}">
      <dgm:prSet/>
      <dgm:spPr/>
      <dgm:t>
        <a:bodyPr/>
        <a:lstStyle/>
        <a:p>
          <a:endParaRPr lang="en-US"/>
        </a:p>
      </dgm:t>
    </dgm:pt>
    <dgm:pt modelId="{E72FE0CE-84BA-497F-AF53-5A625EBE0C16}">
      <dgm:prSet/>
      <dgm:spPr/>
      <dgm:t>
        <a:bodyPr/>
        <a:lstStyle/>
        <a:p>
          <a:r>
            <a:rPr lang="en-US"/>
            <a:t>• Decentralizovaná správa: Nižší riziko povstání</a:t>
          </a:r>
        </a:p>
      </dgm:t>
    </dgm:pt>
    <dgm:pt modelId="{98F35C56-6D6B-4465-AE89-26E1BBD77EDA}" type="parTrans" cxnId="{609360A7-4498-4661-B565-D22DD9B64CBA}">
      <dgm:prSet/>
      <dgm:spPr/>
      <dgm:t>
        <a:bodyPr/>
        <a:lstStyle/>
        <a:p>
          <a:endParaRPr lang="en-US"/>
        </a:p>
      </dgm:t>
    </dgm:pt>
    <dgm:pt modelId="{ECCA54BF-CDFF-4C81-922C-6C08EA4D90AC}" type="sibTrans" cxnId="{609360A7-4498-4661-B565-D22DD9B64CBA}">
      <dgm:prSet/>
      <dgm:spPr/>
      <dgm:t>
        <a:bodyPr/>
        <a:lstStyle/>
        <a:p>
          <a:endParaRPr lang="en-US"/>
        </a:p>
      </dgm:t>
    </dgm:pt>
    <dgm:pt modelId="{E58104F1-5152-4C32-89A5-73C3CE020673}">
      <dgm:prSet/>
      <dgm:spPr/>
      <dgm:t>
        <a:bodyPr/>
        <a:lstStyle/>
        <a:p>
          <a:r>
            <a:rPr lang="en-US"/>
            <a:t>• Námořní dominance: Kontrola obchodních tras</a:t>
          </a:r>
        </a:p>
      </dgm:t>
    </dgm:pt>
    <dgm:pt modelId="{21BC56A4-9608-446A-A0F9-3E2326397D22}" type="parTrans" cxnId="{3DDFB037-73DE-4A2F-97A4-0AFDF660301A}">
      <dgm:prSet/>
      <dgm:spPr/>
      <dgm:t>
        <a:bodyPr/>
        <a:lstStyle/>
        <a:p>
          <a:endParaRPr lang="en-US"/>
        </a:p>
      </dgm:t>
    </dgm:pt>
    <dgm:pt modelId="{70BAEB41-042C-4645-BB10-0BCE7D358B4A}" type="sibTrans" cxnId="{3DDFB037-73DE-4A2F-97A4-0AFDF660301A}">
      <dgm:prSet/>
      <dgm:spPr/>
      <dgm:t>
        <a:bodyPr/>
        <a:lstStyle/>
        <a:p>
          <a:endParaRPr lang="en-US"/>
        </a:p>
      </dgm:t>
    </dgm:pt>
    <dgm:pt modelId="{C605D734-C592-4050-B7DF-B6071ACA7A77}">
      <dgm:prSet/>
      <dgm:spPr/>
      <dgm:t>
        <a:bodyPr/>
        <a:lstStyle/>
        <a:p>
          <a:r>
            <a:rPr lang="en-US"/>
            <a:t>• Průmyslová revoluce: Technologická výhoda</a:t>
          </a:r>
        </a:p>
      </dgm:t>
    </dgm:pt>
    <dgm:pt modelId="{0A047EA7-015F-4F06-87E5-2BBE32FF5CA6}" type="parTrans" cxnId="{BCA5E80B-CB2B-4CC2-8F76-E47101B6F72F}">
      <dgm:prSet/>
      <dgm:spPr/>
      <dgm:t>
        <a:bodyPr/>
        <a:lstStyle/>
        <a:p>
          <a:endParaRPr lang="en-US"/>
        </a:p>
      </dgm:t>
    </dgm:pt>
    <dgm:pt modelId="{FEABE57E-E7DE-4C3A-9641-D8AE4E45FC82}" type="sibTrans" cxnId="{BCA5E80B-CB2B-4CC2-8F76-E47101B6F72F}">
      <dgm:prSet/>
      <dgm:spPr/>
      <dgm:t>
        <a:bodyPr/>
        <a:lstStyle/>
        <a:p>
          <a:endParaRPr lang="en-US"/>
        </a:p>
      </dgm:t>
    </dgm:pt>
    <dgm:pt modelId="{E1FF2D1C-EF99-443B-A666-DCDF235A1519}">
      <dgm:prSet/>
      <dgm:spPr/>
      <dgm:t>
        <a:bodyPr/>
        <a:lstStyle/>
        <a:p>
          <a:r>
            <a:rPr lang="en-US"/>
            <a:t>• Schopnost adaptace: Po ztrátě Ameriky se zaměřila na Asii a Afriku</a:t>
          </a:r>
        </a:p>
      </dgm:t>
    </dgm:pt>
    <dgm:pt modelId="{C47AEDB6-6373-4468-9966-D67E0DFC2196}" type="parTrans" cxnId="{B5F3BCA5-B9FD-4FFF-8F71-3372BF53FDF1}">
      <dgm:prSet/>
      <dgm:spPr/>
      <dgm:t>
        <a:bodyPr/>
        <a:lstStyle/>
        <a:p>
          <a:endParaRPr lang="en-US"/>
        </a:p>
      </dgm:t>
    </dgm:pt>
    <dgm:pt modelId="{15F76C3E-8ABC-4D87-9653-5C28E8E49C1E}" type="sibTrans" cxnId="{B5F3BCA5-B9FD-4FFF-8F71-3372BF53FDF1}">
      <dgm:prSet/>
      <dgm:spPr/>
      <dgm:t>
        <a:bodyPr/>
        <a:lstStyle/>
        <a:p>
          <a:endParaRPr lang="en-US"/>
        </a:p>
      </dgm:t>
    </dgm:pt>
    <dgm:pt modelId="{108B649F-B8CA-48C0-BB8B-648A4F6DC798}" type="pres">
      <dgm:prSet presAssocID="{973B50FC-D1F2-476D-AEFF-7E420A51F533}" presName="linear" presStyleCnt="0">
        <dgm:presLayoutVars>
          <dgm:animLvl val="lvl"/>
          <dgm:resizeHandles val="exact"/>
        </dgm:presLayoutVars>
      </dgm:prSet>
      <dgm:spPr/>
    </dgm:pt>
    <dgm:pt modelId="{AB871E40-F077-441D-B618-1BA221FA43F0}" type="pres">
      <dgm:prSet presAssocID="{9412CCF4-300A-4AF1-A51F-1EFEAE29E39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053D400B-D695-4065-AF0A-9F19B07C100E}" type="pres">
      <dgm:prSet presAssocID="{AA136192-FF3B-443C-BB36-8597DECCA113}" presName="spacer" presStyleCnt="0"/>
      <dgm:spPr/>
    </dgm:pt>
    <dgm:pt modelId="{5A9C651A-CA72-4E40-BFB4-BBC2F533D4E9}" type="pres">
      <dgm:prSet presAssocID="{E72FE0CE-84BA-497F-AF53-5A625EBE0C1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37526FB7-5FC7-41AF-8797-A98E4CEB21E2}" type="pres">
      <dgm:prSet presAssocID="{ECCA54BF-CDFF-4C81-922C-6C08EA4D90AC}" presName="spacer" presStyleCnt="0"/>
      <dgm:spPr/>
    </dgm:pt>
    <dgm:pt modelId="{E0D6EE7B-6207-47D3-B34F-0CDB6F8246F7}" type="pres">
      <dgm:prSet presAssocID="{E58104F1-5152-4C32-89A5-73C3CE02067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92C1D00-1248-41F9-85D1-B002F434125F}" type="pres">
      <dgm:prSet presAssocID="{70BAEB41-042C-4645-BB10-0BCE7D358B4A}" presName="spacer" presStyleCnt="0"/>
      <dgm:spPr/>
    </dgm:pt>
    <dgm:pt modelId="{3A807CF3-C6DC-4FFF-9E70-14547E2F28E8}" type="pres">
      <dgm:prSet presAssocID="{C605D734-C592-4050-B7DF-B6071ACA7A7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AA42ECD-F417-4783-81EB-399CEA306A8F}" type="pres">
      <dgm:prSet presAssocID="{FEABE57E-E7DE-4C3A-9641-D8AE4E45FC82}" presName="spacer" presStyleCnt="0"/>
      <dgm:spPr/>
    </dgm:pt>
    <dgm:pt modelId="{941C05F6-4F37-4D09-BE4A-DBC4D5DEB8D9}" type="pres">
      <dgm:prSet presAssocID="{E1FF2D1C-EF99-443B-A666-DCDF235A151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BCA5E80B-CB2B-4CC2-8F76-E47101B6F72F}" srcId="{973B50FC-D1F2-476D-AEFF-7E420A51F533}" destId="{C605D734-C592-4050-B7DF-B6071ACA7A77}" srcOrd="3" destOrd="0" parTransId="{0A047EA7-015F-4F06-87E5-2BBE32FF5CA6}" sibTransId="{FEABE57E-E7DE-4C3A-9641-D8AE4E45FC82}"/>
    <dgm:cxn modelId="{670E101B-F4E9-4964-B3A0-A2CB242D373B}" type="presOf" srcId="{973B50FC-D1F2-476D-AEFF-7E420A51F533}" destId="{108B649F-B8CA-48C0-BB8B-648A4F6DC798}" srcOrd="0" destOrd="0" presId="urn:microsoft.com/office/officeart/2005/8/layout/vList2"/>
    <dgm:cxn modelId="{C4B50230-292A-4FDB-8F17-BDEB51276D56}" type="presOf" srcId="{C605D734-C592-4050-B7DF-B6071ACA7A77}" destId="{3A807CF3-C6DC-4FFF-9E70-14547E2F28E8}" srcOrd="0" destOrd="0" presId="urn:microsoft.com/office/officeart/2005/8/layout/vList2"/>
    <dgm:cxn modelId="{3DDFB037-73DE-4A2F-97A4-0AFDF660301A}" srcId="{973B50FC-D1F2-476D-AEFF-7E420A51F533}" destId="{E58104F1-5152-4C32-89A5-73C3CE020673}" srcOrd="2" destOrd="0" parTransId="{21BC56A4-9608-446A-A0F9-3E2326397D22}" sibTransId="{70BAEB41-042C-4645-BB10-0BCE7D358B4A}"/>
    <dgm:cxn modelId="{8604926A-79E5-4C15-96FE-FA7421E9EFFF}" srcId="{973B50FC-D1F2-476D-AEFF-7E420A51F533}" destId="{9412CCF4-300A-4AF1-A51F-1EFEAE29E392}" srcOrd="0" destOrd="0" parTransId="{F863A936-D73B-485B-9BCB-156DD6EFD2FC}" sibTransId="{AA136192-FF3B-443C-BB36-8597DECCA113}"/>
    <dgm:cxn modelId="{42DB757B-F7AA-4059-B305-50FACE9425C8}" type="presOf" srcId="{9412CCF4-300A-4AF1-A51F-1EFEAE29E392}" destId="{AB871E40-F077-441D-B618-1BA221FA43F0}" srcOrd="0" destOrd="0" presId="urn:microsoft.com/office/officeart/2005/8/layout/vList2"/>
    <dgm:cxn modelId="{E666F187-DF7A-4CF7-A05C-F06EF0FD2CE7}" type="presOf" srcId="{E1FF2D1C-EF99-443B-A666-DCDF235A1519}" destId="{941C05F6-4F37-4D09-BE4A-DBC4D5DEB8D9}" srcOrd="0" destOrd="0" presId="urn:microsoft.com/office/officeart/2005/8/layout/vList2"/>
    <dgm:cxn modelId="{E5CC8AA5-1519-49B5-9E2D-1642C9369F25}" type="presOf" srcId="{E58104F1-5152-4C32-89A5-73C3CE020673}" destId="{E0D6EE7B-6207-47D3-B34F-0CDB6F8246F7}" srcOrd="0" destOrd="0" presId="urn:microsoft.com/office/officeart/2005/8/layout/vList2"/>
    <dgm:cxn modelId="{B5F3BCA5-B9FD-4FFF-8F71-3372BF53FDF1}" srcId="{973B50FC-D1F2-476D-AEFF-7E420A51F533}" destId="{E1FF2D1C-EF99-443B-A666-DCDF235A1519}" srcOrd="4" destOrd="0" parTransId="{C47AEDB6-6373-4468-9966-D67E0DFC2196}" sibTransId="{15F76C3E-8ABC-4D87-9653-5C28E8E49C1E}"/>
    <dgm:cxn modelId="{609360A7-4498-4661-B565-D22DD9B64CBA}" srcId="{973B50FC-D1F2-476D-AEFF-7E420A51F533}" destId="{E72FE0CE-84BA-497F-AF53-5A625EBE0C16}" srcOrd="1" destOrd="0" parTransId="{98F35C56-6D6B-4465-AE89-26E1BBD77EDA}" sibTransId="{ECCA54BF-CDFF-4C81-922C-6C08EA4D90AC}"/>
    <dgm:cxn modelId="{148A54B6-E04C-43B8-90D7-E496E4B2320B}" type="presOf" srcId="{E72FE0CE-84BA-497F-AF53-5A625EBE0C16}" destId="{5A9C651A-CA72-4E40-BFB4-BBC2F533D4E9}" srcOrd="0" destOrd="0" presId="urn:microsoft.com/office/officeart/2005/8/layout/vList2"/>
    <dgm:cxn modelId="{1183FFA5-E60B-4693-A2E7-4CE916A0D88C}" type="presParOf" srcId="{108B649F-B8CA-48C0-BB8B-648A4F6DC798}" destId="{AB871E40-F077-441D-B618-1BA221FA43F0}" srcOrd="0" destOrd="0" presId="urn:microsoft.com/office/officeart/2005/8/layout/vList2"/>
    <dgm:cxn modelId="{B94A730E-5126-43E0-8E47-8EB5D57E5C44}" type="presParOf" srcId="{108B649F-B8CA-48C0-BB8B-648A4F6DC798}" destId="{053D400B-D695-4065-AF0A-9F19B07C100E}" srcOrd="1" destOrd="0" presId="urn:microsoft.com/office/officeart/2005/8/layout/vList2"/>
    <dgm:cxn modelId="{32760D48-9C7F-41AB-B80C-7ED12BC0E6C2}" type="presParOf" srcId="{108B649F-B8CA-48C0-BB8B-648A4F6DC798}" destId="{5A9C651A-CA72-4E40-BFB4-BBC2F533D4E9}" srcOrd="2" destOrd="0" presId="urn:microsoft.com/office/officeart/2005/8/layout/vList2"/>
    <dgm:cxn modelId="{4C3742A8-1D13-4969-A9A1-CA34CF5887D1}" type="presParOf" srcId="{108B649F-B8CA-48C0-BB8B-648A4F6DC798}" destId="{37526FB7-5FC7-41AF-8797-A98E4CEB21E2}" srcOrd="3" destOrd="0" presId="urn:microsoft.com/office/officeart/2005/8/layout/vList2"/>
    <dgm:cxn modelId="{72728CA0-97BC-4102-B894-FEED776F5C01}" type="presParOf" srcId="{108B649F-B8CA-48C0-BB8B-648A4F6DC798}" destId="{E0D6EE7B-6207-47D3-B34F-0CDB6F8246F7}" srcOrd="4" destOrd="0" presId="urn:microsoft.com/office/officeart/2005/8/layout/vList2"/>
    <dgm:cxn modelId="{B38ECECD-08DA-4F2C-BAA5-B29B528F29B3}" type="presParOf" srcId="{108B649F-B8CA-48C0-BB8B-648A4F6DC798}" destId="{092C1D00-1248-41F9-85D1-B002F434125F}" srcOrd="5" destOrd="0" presId="urn:microsoft.com/office/officeart/2005/8/layout/vList2"/>
    <dgm:cxn modelId="{16E1F8BA-A9AA-4A13-A1C8-E9AA485BAE88}" type="presParOf" srcId="{108B649F-B8CA-48C0-BB8B-648A4F6DC798}" destId="{3A807CF3-C6DC-4FFF-9E70-14547E2F28E8}" srcOrd="6" destOrd="0" presId="urn:microsoft.com/office/officeart/2005/8/layout/vList2"/>
    <dgm:cxn modelId="{D9CEC085-EC3E-4301-A6F0-C11B157537BD}" type="presParOf" srcId="{108B649F-B8CA-48C0-BB8B-648A4F6DC798}" destId="{8AA42ECD-F417-4783-81EB-399CEA306A8F}" srcOrd="7" destOrd="0" presId="urn:microsoft.com/office/officeart/2005/8/layout/vList2"/>
    <dgm:cxn modelId="{F32E8F6F-2664-4B1D-846A-734651189B08}" type="presParOf" srcId="{108B649F-B8CA-48C0-BB8B-648A4F6DC798}" destId="{941C05F6-4F37-4D09-BE4A-DBC4D5DEB8D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85551C-F5A5-4C47-8090-E577DE7A2A3F}">
      <dsp:nvSpPr>
        <dsp:cNvPr id="0" name=""/>
        <dsp:cNvSpPr/>
      </dsp:nvSpPr>
      <dsp:spPr>
        <a:xfrm>
          <a:off x="0" y="601949"/>
          <a:ext cx="3825258" cy="123069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Nejrozsáhlejší</a:t>
          </a:r>
          <a:r>
            <a:rPr lang="en-US" sz="2200" kern="1200" dirty="0"/>
            <a:t> </a:t>
          </a:r>
          <a:r>
            <a:rPr lang="en-US" sz="2200" kern="1200" dirty="0" err="1"/>
            <a:t>impérium</a:t>
          </a:r>
          <a:r>
            <a:rPr lang="en-US" sz="2200" kern="1200" dirty="0"/>
            <a:t> v </a:t>
          </a:r>
          <a:r>
            <a:rPr lang="en-US" sz="2200" kern="1200" dirty="0" err="1"/>
            <a:t>historii</a:t>
          </a:r>
          <a:endParaRPr lang="en-US" sz="2200" kern="1200" dirty="0"/>
        </a:p>
      </dsp:txBody>
      <dsp:txXfrm>
        <a:off x="60077" y="662026"/>
        <a:ext cx="3705104" cy="1110539"/>
      </dsp:txXfrm>
    </dsp:sp>
    <dsp:sp modelId="{0834572D-D164-41EB-9032-8F176F1885BC}">
      <dsp:nvSpPr>
        <dsp:cNvPr id="0" name=""/>
        <dsp:cNvSpPr/>
      </dsp:nvSpPr>
      <dsp:spPr>
        <a:xfrm>
          <a:off x="0" y="1896003"/>
          <a:ext cx="3825258" cy="1230693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Klíčové</a:t>
          </a:r>
          <a:r>
            <a:rPr lang="en-US" sz="2200" kern="1200" dirty="0"/>
            <a:t> </a:t>
          </a:r>
          <a:r>
            <a:rPr lang="en-US" sz="2200" kern="1200" dirty="0" err="1"/>
            <a:t>faktory</a:t>
          </a:r>
          <a:r>
            <a:rPr lang="en-US" sz="2200" kern="1200" dirty="0"/>
            <a:t> </a:t>
          </a:r>
          <a:r>
            <a:rPr lang="en-US" sz="2200" kern="1200" dirty="0" err="1"/>
            <a:t>úspěchu</a:t>
          </a:r>
          <a:r>
            <a:rPr lang="en-US" sz="2200" kern="1200" dirty="0"/>
            <a:t>: </a:t>
          </a:r>
          <a:r>
            <a:rPr lang="en-US" sz="2200" kern="1200" dirty="0" err="1"/>
            <a:t>geografie</a:t>
          </a:r>
          <a:r>
            <a:rPr lang="en-US" sz="2200" kern="1200" dirty="0"/>
            <a:t>, </a:t>
          </a:r>
          <a:r>
            <a:rPr lang="en-US" sz="2200" kern="1200" dirty="0" err="1"/>
            <a:t>politika</a:t>
          </a:r>
          <a:r>
            <a:rPr lang="en-US" sz="2200" kern="1200" dirty="0"/>
            <a:t>, </a:t>
          </a:r>
          <a:r>
            <a:rPr lang="en-US" sz="2200" kern="1200" dirty="0" err="1"/>
            <a:t>ekonomika</a:t>
          </a:r>
          <a:r>
            <a:rPr lang="en-US" sz="2200" kern="1200" dirty="0"/>
            <a:t>, </a:t>
          </a:r>
          <a:r>
            <a:rPr lang="en-US" sz="2200" kern="1200" dirty="0" err="1"/>
            <a:t>společnost</a:t>
          </a:r>
          <a:endParaRPr lang="en-US" sz="2200" kern="1200" dirty="0"/>
        </a:p>
      </dsp:txBody>
      <dsp:txXfrm>
        <a:off x="60077" y="1956080"/>
        <a:ext cx="3705104" cy="1110539"/>
      </dsp:txXfrm>
    </dsp:sp>
    <dsp:sp modelId="{F94FC4D7-6872-446F-8FC7-D78D7FF2827D}">
      <dsp:nvSpPr>
        <dsp:cNvPr id="0" name=""/>
        <dsp:cNvSpPr/>
      </dsp:nvSpPr>
      <dsp:spPr>
        <a:xfrm>
          <a:off x="0" y="3190057"/>
          <a:ext cx="3825258" cy="1230693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Srovnání</a:t>
          </a:r>
          <a:r>
            <a:rPr lang="en-US" sz="2200" kern="1200" dirty="0"/>
            <a:t> s </a:t>
          </a:r>
          <a:r>
            <a:rPr lang="en-US" sz="2200" kern="1200" dirty="0" err="1"/>
            <a:t>dalšími</a:t>
          </a:r>
          <a:r>
            <a:rPr lang="en-US" sz="2200" kern="1200" dirty="0"/>
            <a:t> </a:t>
          </a:r>
          <a:r>
            <a:rPr lang="en-US" sz="2200" kern="1200" dirty="0" err="1"/>
            <a:t>koloniálními</a:t>
          </a:r>
          <a:r>
            <a:rPr lang="en-US" sz="2200" kern="1200" dirty="0"/>
            <a:t> </a:t>
          </a:r>
          <a:r>
            <a:rPr lang="en-US" sz="2200" kern="1200" dirty="0" err="1"/>
            <a:t>mocnostmi</a:t>
          </a:r>
          <a:r>
            <a:rPr lang="en-US" sz="2200" kern="1200" dirty="0"/>
            <a:t> (</a:t>
          </a:r>
          <a:r>
            <a:rPr lang="en-US" sz="2200" kern="1200" dirty="0" err="1"/>
            <a:t>Španělsko</a:t>
          </a:r>
          <a:r>
            <a:rPr lang="en-US" sz="2200" kern="1200" dirty="0"/>
            <a:t>, Francie, </a:t>
          </a:r>
          <a:r>
            <a:rPr lang="en-US" sz="2200" kern="1200" dirty="0" err="1"/>
            <a:t>Nizozemsko</a:t>
          </a:r>
          <a:r>
            <a:rPr lang="en-US" sz="2200" kern="1200" dirty="0"/>
            <a:t>)</a:t>
          </a:r>
        </a:p>
      </dsp:txBody>
      <dsp:txXfrm>
        <a:off x="60077" y="3250134"/>
        <a:ext cx="3705104" cy="11105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200C50-A4BE-434A-8E59-E4169F75FFF8}">
      <dsp:nvSpPr>
        <dsp:cNvPr id="0" name=""/>
        <dsp:cNvSpPr/>
      </dsp:nvSpPr>
      <dsp:spPr>
        <a:xfrm>
          <a:off x="0" y="111050"/>
          <a:ext cx="3825258" cy="11547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• Ostrovní poloha poskytla ochranu a podpořila námořní expanzi</a:t>
          </a:r>
        </a:p>
      </dsp:txBody>
      <dsp:txXfrm>
        <a:off x="56372" y="167422"/>
        <a:ext cx="3712514" cy="1042045"/>
      </dsp:txXfrm>
    </dsp:sp>
    <dsp:sp modelId="{424C8550-DBFA-4F56-A340-43948B5BFE45}">
      <dsp:nvSpPr>
        <dsp:cNvPr id="0" name=""/>
        <dsp:cNvSpPr/>
      </dsp:nvSpPr>
      <dsp:spPr>
        <a:xfrm>
          <a:off x="0" y="1326320"/>
          <a:ext cx="3825258" cy="1154789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• Porážka španělské Armady (1588) upevnila námořní převahu</a:t>
          </a:r>
        </a:p>
      </dsp:txBody>
      <dsp:txXfrm>
        <a:off x="56372" y="1382692"/>
        <a:ext cx="3712514" cy="1042045"/>
      </dsp:txXfrm>
    </dsp:sp>
    <dsp:sp modelId="{31E8E0BC-B0FC-47CA-9866-75339AD0BA79}">
      <dsp:nvSpPr>
        <dsp:cNvPr id="0" name=""/>
        <dsp:cNvSpPr/>
      </dsp:nvSpPr>
      <dsp:spPr>
        <a:xfrm>
          <a:off x="0" y="2541590"/>
          <a:ext cx="3825258" cy="1154789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• Strategické přístavy: Gibraltar, Malta, Suezský průplav</a:t>
          </a:r>
        </a:p>
      </dsp:txBody>
      <dsp:txXfrm>
        <a:off x="56372" y="2597962"/>
        <a:ext cx="3712514" cy="1042045"/>
      </dsp:txXfrm>
    </dsp:sp>
    <dsp:sp modelId="{5D547C46-801E-47A9-B72A-87CD27925638}">
      <dsp:nvSpPr>
        <dsp:cNvPr id="0" name=""/>
        <dsp:cNvSpPr/>
      </dsp:nvSpPr>
      <dsp:spPr>
        <a:xfrm>
          <a:off x="0" y="3756860"/>
          <a:ext cx="3825258" cy="1154789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• Technologické inovace: HMS Dreadnought (1906)</a:t>
          </a:r>
        </a:p>
      </dsp:txBody>
      <dsp:txXfrm>
        <a:off x="56372" y="3813232"/>
        <a:ext cx="3712514" cy="10420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20ADFB-CAD6-429B-80D8-B2EFE3AEA662}">
      <dsp:nvSpPr>
        <dsp:cNvPr id="0" name=""/>
        <dsp:cNvSpPr/>
      </dsp:nvSpPr>
      <dsp:spPr>
        <a:xfrm>
          <a:off x="0" y="665990"/>
          <a:ext cx="3825258" cy="875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• Británie: Obchod a průmysl, diverzifikace příjmů</a:t>
          </a:r>
        </a:p>
      </dsp:txBody>
      <dsp:txXfrm>
        <a:off x="42722" y="708712"/>
        <a:ext cx="3739814" cy="789716"/>
      </dsp:txXfrm>
    </dsp:sp>
    <dsp:sp modelId="{BED3C885-7ADB-4475-B779-CCD76DD763FB}">
      <dsp:nvSpPr>
        <dsp:cNvPr id="0" name=""/>
        <dsp:cNvSpPr/>
      </dsp:nvSpPr>
      <dsp:spPr>
        <a:xfrm>
          <a:off x="0" y="1604510"/>
          <a:ext cx="3825258" cy="875160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• Španělsko: Těžba zlata a stříbra, závislost na nerostech</a:t>
          </a:r>
        </a:p>
      </dsp:txBody>
      <dsp:txXfrm>
        <a:off x="42722" y="1647232"/>
        <a:ext cx="3739814" cy="789716"/>
      </dsp:txXfrm>
    </dsp:sp>
    <dsp:sp modelId="{C348B5BF-63C7-41FF-AAA4-A93EE010C1DA}">
      <dsp:nvSpPr>
        <dsp:cNvPr id="0" name=""/>
        <dsp:cNvSpPr/>
      </dsp:nvSpPr>
      <dsp:spPr>
        <a:xfrm>
          <a:off x="0" y="2543030"/>
          <a:ext cx="3825258" cy="875160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• Obchodní společnosti jako Východoindická společnost</a:t>
          </a:r>
        </a:p>
      </dsp:txBody>
      <dsp:txXfrm>
        <a:off x="42722" y="2585752"/>
        <a:ext cx="3739814" cy="789716"/>
      </dsp:txXfrm>
    </dsp:sp>
    <dsp:sp modelId="{72278D97-4D8F-42C1-8214-D91A63140C4D}">
      <dsp:nvSpPr>
        <dsp:cNvPr id="0" name=""/>
        <dsp:cNvSpPr/>
      </dsp:nvSpPr>
      <dsp:spPr>
        <a:xfrm>
          <a:off x="0" y="3481550"/>
          <a:ext cx="3825258" cy="87516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• Průmyslová revoluce posílila ekonomickou kontrolu Británie</a:t>
          </a:r>
        </a:p>
      </dsp:txBody>
      <dsp:txXfrm>
        <a:off x="42722" y="3524272"/>
        <a:ext cx="3739814" cy="7897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A321B-F7ED-4291-9AC9-30F528306989}">
      <dsp:nvSpPr>
        <dsp:cNvPr id="0" name=""/>
        <dsp:cNvSpPr/>
      </dsp:nvSpPr>
      <dsp:spPr>
        <a:xfrm>
          <a:off x="0" y="111050"/>
          <a:ext cx="3825258" cy="11547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• Británie: Decentralizovaná správa, autonomie Kanady a Austrálie</a:t>
          </a:r>
        </a:p>
      </dsp:txBody>
      <dsp:txXfrm>
        <a:off x="56372" y="167422"/>
        <a:ext cx="3712514" cy="1042045"/>
      </dsp:txXfrm>
    </dsp:sp>
    <dsp:sp modelId="{BA3D4B32-0E5F-4ADC-B0CA-2952AEB22A7D}">
      <dsp:nvSpPr>
        <dsp:cNvPr id="0" name=""/>
        <dsp:cNvSpPr/>
      </dsp:nvSpPr>
      <dsp:spPr>
        <a:xfrm>
          <a:off x="0" y="1326320"/>
          <a:ext cx="3825258" cy="1154789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• Spolupráce s místními elitami (Indie)</a:t>
          </a:r>
        </a:p>
      </dsp:txBody>
      <dsp:txXfrm>
        <a:off x="56372" y="1382692"/>
        <a:ext cx="3712514" cy="1042045"/>
      </dsp:txXfrm>
    </dsp:sp>
    <dsp:sp modelId="{10B1F2A7-9D19-4FE1-AA82-4C777C2CF25C}">
      <dsp:nvSpPr>
        <dsp:cNvPr id="0" name=""/>
        <dsp:cNvSpPr/>
      </dsp:nvSpPr>
      <dsp:spPr>
        <a:xfrm>
          <a:off x="0" y="2541590"/>
          <a:ext cx="3825258" cy="1154789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• Španělsko: Centralizovaná správa, omezená autonomie</a:t>
          </a:r>
        </a:p>
      </dsp:txBody>
      <dsp:txXfrm>
        <a:off x="56372" y="2597962"/>
        <a:ext cx="3712514" cy="1042045"/>
      </dsp:txXfrm>
    </dsp:sp>
    <dsp:sp modelId="{759D158F-7A9B-4508-8289-B86EBB49FE74}">
      <dsp:nvSpPr>
        <dsp:cNvPr id="0" name=""/>
        <dsp:cNvSpPr/>
      </dsp:nvSpPr>
      <dsp:spPr>
        <a:xfrm>
          <a:off x="0" y="3756860"/>
          <a:ext cx="3825258" cy="1154789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• Důsledek: Menší riziko povstání v britských koloniích</a:t>
          </a:r>
        </a:p>
      </dsp:txBody>
      <dsp:txXfrm>
        <a:off x="56372" y="3813232"/>
        <a:ext cx="3712514" cy="104204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71A453-415D-4E9B-B91A-D02C4D253C77}">
      <dsp:nvSpPr>
        <dsp:cNvPr id="0" name=""/>
        <dsp:cNvSpPr/>
      </dsp:nvSpPr>
      <dsp:spPr>
        <a:xfrm>
          <a:off x="0" y="582110"/>
          <a:ext cx="3825258" cy="9149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• Británie: Migrace osadníků, náboženská tolerance</a:t>
          </a:r>
        </a:p>
      </dsp:txBody>
      <dsp:txXfrm>
        <a:off x="44664" y="626774"/>
        <a:ext cx="3735930" cy="825612"/>
      </dsp:txXfrm>
    </dsp:sp>
    <dsp:sp modelId="{FF6C5331-5BDC-448C-9A8C-E171E7460074}">
      <dsp:nvSpPr>
        <dsp:cNvPr id="0" name=""/>
        <dsp:cNvSpPr/>
      </dsp:nvSpPr>
      <dsp:spPr>
        <a:xfrm>
          <a:off x="0" y="1563290"/>
          <a:ext cx="3825258" cy="914940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• Severní Amerika: Evropské instituce a hodnoty</a:t>
          </a:r>
        </a:p>
      </dsp:txBody>
      <dsp:txXfrm>
        <a:off x="44664" y="1607954"/>
        <a:ext cx="3735930" cy="825612"/>
      </dsp:txXfrm>
    </dsp:sp>
    <dsp:sp modelId="{6461CECA-8113-4449-9BDC-785897338CCA}">
      <dsp:nvSpPr>
        <dsp:cNvPr id="0" name=""/>
        <dsp:cNvSpPr/>
      </dsp:nvSpPr>
      <dsp:spPr>
        <a:xfrm>
          <a:off x="0" y="2544470"/>
          <a:ext cx="3825258" cy="914940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• Španělsko: Misionářská činnost, konverze domorodců</a:t>
          </a:r>
        </a:p>
      </dsp:txBody>
      <dsp:txXfrm>
        <a:off x="44664" y="2589134"/>
        <a:ext cx="3735930" cy="825612"/>
      </dsp:txXfrm>
    </dsp:sp>
    <dsp:sp modelId="{A6834155-674C-4E21-9958-499E8DA720C5}">
      <dsp:nvSpPr>
        <dsp:cNvPr id="0" name=""/>
        <dsp:cNvSpPr/>
      </dsp:nvSpPr>
      <dsp:spPr>
        <a:xfrm>
          <a:off x="0" y="3525650"/>
          <a:ext cx="3825258" cy="91494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• Méně evropských osadníků ve španělských državách</a:t>
          </a:r>
        </a:p>
      </dsp:txBody>
      <dsp:txXfrm>
        <a:off x="44664" y="3570314"/>
        <a:ext cx="3735930" cy="82561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532D92-24E3-42FA-82DE-85E848F8E031}">
      <dsp:nvSpPr>
        <dsp:cNvPr id="0" name=""/>
        <dsp:cNvSpPr/>
      </dsp:nvSpPr>
      <dsp:spPr>
        <a:xfrm>
          <a:off x="0" y="71124"/>
          <a:ext cx="3825258" cy="11747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• Británie: Kolébka průmyslové revoluce, železnice, telegraf</a:t>
          </a:r>
        </a:p>
      </dsp:txBody>
      <dsp:txXfrm>
        <a:off x="57347" y="128471"/>
        <a:ext cx="3710564" cy="1060059"/>
      </dsp:txXfrm>
    </dsp:sp>
    <dsp:sp modelId="{879CB9CA-41D7-4CFB-9F78-C5537A5417F4}">
      <dsp:nvSpPr>
        <dsp:cNvPr id="0" name=""/>
        <dsp:cNvSpPr/>
      </dsp:nvSpPr>
      <dsp:spPr>
        <a:xfrm>
          <a:off x="0" y="1306357"/>
          <a:ext cx="3825258" cy="1174753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• Moderní infrastruktura v koloniích posílila kontrolu</a:t>
          </a:r>
        </a:p>
      </dsp:txBody>
      <dsp:txXfrm>
        <a:off x="57347" y="1363704"/>
        <a:ext cx="3710564" cy="1060059"/>
      </dsp:txXfrm>
    </dsp:sp>
    <dsp:sp modelId="{1C7A8EC8-C567-437A-B8C4-FCEBDB2DF454}">
      <dsp:nvSpPr>
        <dsp:cNvPr id="0" name=""/>
        <dsp:cNvSpPr/>
      </dsp:nvSpPr>
      <dsp:spPr>
        <a:xfrm>
          <a:off x="0" y="2541590"/>
          <a:ext cx="3825258" cy="1174753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• Španělsko: Pomalejší industrializace, nižší investice do infrastruktury</a:t>
          </a:r>
        </a:p>
      </dsp:txBody>
      <dsp:txXfrm>
        <a:off x="57347" y="2598937"/>
        <a:ext cx="3710564" cy="1060059"/>
      </dsp:txXfrm>
    </dsp:sp>
    <dsp:sp modelId="{D8A83C28-C67C-495B-BBC6-669A5463996E}">
      <dsp:nvSpPr>
        <dsp:cNvPr id="0" name=""/>
        <dsp:cNvSpPr/>
      </dsp:nvSpPr>
      <dsp:spPr>
        <a:xfrm>
          <a:off x="0" y="3776823"/>
          <a:ext cx="3825258" cy="1174753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• Výhoda Británie: Flexibilita a technologická převaha</a:t>
          </a:r>
        </a:p>
      </dsp:txBody>
      <dsp:txXfrm>
        <a:off x="57347" y="3834170"/>
        <a:ext cx="3710564" cy="106005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871E40-F077-441D-B618-1BA221FA43F0}">
      <dsp:nvSpPr>
        <dsp:cNvPr id="0" name=""/>
        <dsp:cNvSpPr/>
      </dsp:nvSpPr>
      <dsp:spPr>
        <a:xfrm>
          <a:off x="0" y="512360"/>
          <a:ext cx="3825258" cy="755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• Ekonomická adaptabilita: Obchodní model místo těžby</a:t>
          </a:r>
        </a:p>
      </dsp:txBody>
      <dsp:txXfrm>
        <a:off x="36896" y="549256"/>
        <a:ext cx="3751466" cy="682028"/>
      </dsp:txXfrm>
    </dsp:sp>
    <dsp:sp modelId="{5A9C651A-CA72-4E40-BFB4-BBC2F533D4E9}">
      <dsp:nvSpPr>
        <dsp:cNvPr id="0" name=""/>
        <dsp:cNvSpPr/>
      </dsp:nvSpPr>
      <dsp:spPr>
        <a:xfrm>
          <a:off x="0" y="1322900"/>
          <a:ext cx="3825258" cy="755820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• Decentralizovaná správa: Nižší riziko povstání</a:t>
          </a:r>
        </a:p>
      </dsp:txBody>
      <dsp:txXfrm>
        <a:off x="36896" y="1359796"/>
        <a:ext cx="3751466" cy="682028"/>
      </dsp:txXfrm>
    </dsp:sp>
    <dsp:sp modelId="{E0D6EE7B-6207-47D3-B34F-0CDB6F8246F7}">
      <dsp:nvSpPr>
        <dsp:cNvPr id="0" name=""/>
        <dsp:cNvSpPr/>
      </dsp:nvSpPr>
      <dsp:spPr>
        <a:xfrm>
          <a:off x="0" y="2133440"/>
          <a:ext cx="3825258" cy="75582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• Námořní dominance: Kontrola obchodních tras</a:t>
          </a:r>
        </a:p>
      </dsp:txBody>
      <dsp:txXfrm>
        <a:off x="36896" y="2170336"/>
        <a:ext cx="3751466" cy="682028"/>
      </dsp:txXfrm>
    </dsp:sp>
    <dsp:sp modelId="{3A807CF3-C6DC-4FFF-9E70-14547E2F28E8}">
      <dsp:nvSpPr>
        <dsp:cNvPr id="0" name=""/>
        <dsp:cNvSpPr/>
      </dsp:nvSpPr>
      <dsp:spPr>
        <a:xfrm>
          <a:off x="0" y="2943980"/>
          <a:ext cx="3825258" cy="755820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• Průmyslová revoluce: Technologická výhoda</a:t>
          </a:r>
        </a:p>
      </dsp:txBody>
      <dsp:txXfrm>
        <a:off x="36896" y="2980876"/>
        <a:ext cx="3751466" cy="682028"/>
      </dsp:txXfrm>
    </dsp:sp>
    <dsp:sp modelId="{941C05F6-4F37-4D09-BE4A-DBC4D5DEB8D9}">
      <dsp:nvSpPr>
        <dsp:cNvPr id="0" name=""/>
        <dsp:cNvSpPr/>
      </dsp:nvSpPr>
      <dsp:spPr>
        <a:xfrm>
          <a:off x="0" y="3754520"/>
          <a:ext cx="3825258" cy="75582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• Schopnost adaptace: Po ztrátě Ameriky se zaměřila na Asii a Afriku</a:t>
          </a:r>
        </a:p>
      </dsp:txBody>
      <dsp:txXfrm>
        <a:off x="36896" y="3791416"/>
        <a:ext cx="3751466" cy="6820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93898FF-D987-4B0E-BFB4-85F5EB356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EB84055-029C-4E86-8844-D05D96C02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A2842C0-6210-4FDB-B1FF-C14C92737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99037F2-4CAF-446B-90DB-1480B247A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128589C-AF3D-49CF-BD92-C1D1D2F53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6883" y="1110000"/>
            <a:ext cx="7646805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DF6DA29-4A3A-B89B-E9D4-1CE1E145A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613" y="1600200"/>
            <a:ext cx="6151164" cy="229574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>
              <a:lnSpc>
                <a:spcPct val="90000"/>
              </a:lnSpc>
            </a:pPr>
            <a:r>
              <a:rPr lang="cs-CZ" sz="4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Britské impérium</a:t>
            </a:r>
            <a:endParaRPr lang="en-US" sz="4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74A98BD-B163-F473-7C91-FD50D0AD4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93613" y="4067661"/>
            <a:ext cx="6151164" cy="111876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1000"/>
              </a:spcBef>
            </a:pPr>
            <a:r>
              <a:rPr lang="cs-CZ" sz="1700" b="1" kern="1200" dirty="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rPr>
              <a:t>Srovnání</a:t>
            </a:r>
            <a:endParaRPr lang="en-US" sz="1700" b="1" kern="1200" dirty="0">
              <a:solidFill>
                <a:schemeClr val="tx1">
                  <a:alpha val="7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1212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4464D8-FD41-4EA2-9094-791BB1112F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686238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DF772F-A79B-48F9-8B22-3B11AB306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29175"/>
            <a:ext cx="914857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974" y="1110000"/>
            <a:ext cx="3603494" cy="4633614"/>
          </a:xfrm>
        </p:spPr>
        <p:txBody>
          <a:bodyPr anchor="ctr">
            <a:normAutofit/>
          </a:bodyPr>
          <a:lstStyle/>
          <a:p>
            <a:r>
              <a:rPr lang="cs-CZ" sz="4200"/>
              <a:t>Britské impérium: důvody vzestupu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8B418A9-5741-0C9B-4B83-8992AF2340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159028"/>
              </p:ext>
            </p:extLst>
          </p:nvPr>
        </p:nvGraphicFramePr>
        <p:xfrm>
          <a:off x="4690092" y="910065"/>
          <a:ext cx="3825258" cy="50227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4464D8-FD41-4EA2-9094-791BB1112F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686238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DF772F-A79B-48F9-8B22-3B11AB306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29175"/>
            <a:ext cx="914857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974" y="1110000"/>
            <a:ext cx="3603494" cy="4633614"/>
          </a:xfrm>
        </p:spPr>
        <p:txBody>
          <a:bodyPr anchor="ctr">
            <a:normAutofit/>
          </a:bodyPr>
          <a:lstStyle/>
          <a:p>
            <a:r>
              <a:rPr lang="pt-BR" sz="4200"/>
              <a:t>Geografická poloha a námořní dominance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5DE4CE5-7F79-DF9A-3CAC-DCE39860AB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7171521"/>
              </p:ext>
            </p:extLst>
          </p:nvPr>
        </p:nvGraphicFramePr>
        <p:xfrm>
          <a:off x="4690092" y="910065"/>
          <a:ext cx="3825258" cy="50227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4464D8-FD41-4EA2-9094-791BB1112F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686238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DF772F-A79B-48F9-8B22-3B11AB306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29175"/>
            <a:ext cx="914857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974" y="1110000"/>
            <a:ext cx="3603494" cy="4633614"/>
          </a:xfrm>
        </p:spPr>
        <p:txBody>
          <a:bodyPr anchor="ctr">
            <a:normAutofit/>
          </a:bodyPr>
          <a:lstStyle/>
          <a:p>
            <a:r>
              <a:rPr lang="cs-CZ" sz="4200"/>
              <a:t>Ekonomické strategie a motivace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A65BACF-6F7D-DA64-E5A1-0D2FC8A7A2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1322343"/>
              </p:ext>
            </p:extLst>
          </p:nvPr>
        </p:nvGraphicFramePr>
        <p:xfrm>
          <a:off x="4690092" y="910065"/>
          <a:ext cx="3825258" cy="50227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4464D8-FD41-4EA2-9094-791BB1112F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686238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DF772F-A79B-48F9-8B22-3B11AB306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29175"/>
            <a:ext cx="914857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974" y="1110000"/>
            <a:ext cx="3603494" cy="4633614"/>
          </a:xfrm>
        </p:spPr>
        <p:txBody>
          <a:bodyPr anchor="ctr">
            <a:normAutofit/>
          </a:bodyPr>
          <a:lstStyle/>
          <a:p>
            <a:r>
              <a:rPr lang="cs-CZ" sz="4200"/>
              <a:t>Správní struktura a řízení kolonií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2BC3836-6353-BA1B-2E3A-5A1C4A648A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312879"/>
              </p:ext>
            </p:extLst>
          </p:nvPr>
        </p:nvGraphicFramePr>
        <p:xfrm>
          <a:off x="4690092" y="910065"/>
          <a:ext cx="3825258" cy="50227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4464D8-FD41-4EA2-9094-791BB1112F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686238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DF772F-A79B-48F9-8B22-3B11AB306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29175"/>
            <a:ext cx="914857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974" y="1110000"/>
            <a:ext cx="3603494" cy="4633614"/>
          </a:xfrm>
        </p:spPr>
        <p:txBody>
          <a:bodyPr anchor="ctr">
            <a:normAutofit/>
          </a:bodyPr>
          <a:lstStyle/>
          <a:p>
            <a:r>
              <a:rPr lang="cs-CZ" sz="4200"/>
              <a:t>Sociální a kulturní faktory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4F78745-9602-F548-D39A-2766241AE4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9448866"/>
              </p:ext>
            </p:extLst>
          </p:nvPr>
        </p:nvGraphicFramePr>
        <p:xfrm>
          <a:off x="4690092" y="910065"/>
          <a:ext cx="3825258" cy="50227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4464D8-FD41-4EA2-9094-791BB1112F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686238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DF772F-A79B-48F9-8B22-3B11AB306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29175"/>
            <a:ext cx="914857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974" y="1110000"/>
            <a:ext cx="3603494" cy="4633614"/>
          </a:xfrm>
        </p:spPr>
        <p:txBody>
          <a:bodyPr anchor="ctr">
            <a:normAutofit/>
          </a:bodyPr>
          <a:lstStyle/>
          <a:p>
            <a:r>
              <a:rPr lang="cs-CZ" sz="4200"/>
              <a:t>Adaptabilita a technologický pokrok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6AA2055-3B33-DF66-8E47-6840213FFA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910869"/>
              </p:ext>
            </p:extLst>
          </p:nvPr>
        </p:nvGraphicFramePr>
        <p:xfrm>
          <a:off x="4690092" y="910065"/>
          <a:ext cx="3825258" cy="50227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4464D8-FD41-4EA2-9094-791BB1112F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686238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DF772F-A79B-48F9-8B22-3B11AB306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29175"/>
            <a:ext cx="914857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974" y="1110000"/>
            <a:ext cx="3603494" cy="4633614"/>
          </a:xfrm>
        </p:spPr>
        <p:txBody>
          <a:bodyPr anchor="ctr">
            <a:normAutofit/>
          </a:bodyPr>
          <a:lstStyle/>
          <a:p>
            <a:r>
              <a:rPr lang="cs-CZ" sz="4200"/>
              <a:t>Závěr: Proč britské impérium vydrželo déle?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8DA01DE-8B5E-6DE2-5085-0722C2C7EA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5410572"/>
              </p:ext>
            </p:extLst>
          </p:nvPr>
        </p:nvGraphicFramePr>
        <p:xfrm>
          <a:off x="4690092" y="910065"/>
          <a:ext cx="3825258" cy="50227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278</Words>
  <Application>Microsoft Office PowerPoint</Application>
  <PresentationFormat>Předvádění na obrazovce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Britské impérium</vt:lpstr>
      <vt:lpstr>Britské impérium: důvody vzestupu</vt:lpstr>
      <vt:lpstr>Geografická poloha a námořní dominance</vt:lpstr>
      <vt:lpstr>Ekonomické strategie a motivace</vt:lpstr>
      <vt:lpstr>Správní struktura a řízení kolonií</vt:lpstr>
      <vt:lpstr>Sociální a kulturní faktory</vt:lpstr>
      <vt:lpstr>Adaptabilita a technologický pokrok</vt:lpstr>
      <vt:lpstr>Závěr: Proč britské impérium vydrželo déle?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Jaromír Soukup</dc:creator>
  <cp:keywords/>
  <dc:description>generated using python-pptx</dc:description>
  <cp:lastModifiedBy>Jaromír Soukup</cp:lastModifiedBy>
  <cp:revision>2</cp:revision>
  <dcterms:created xsi:type="dcterms:W3CDTF">2013-01-27T09:14:16Z</dcterms:created>
  <dcterms:modified xsi:type="dcterms:W3CDTF">2025-02-27T14:49:48Z</dcterms:modified>
  <cp:category/>
</cp:coreProperties>
</file>