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6304AC-356F-46E7-AA5B-8B1EC75C7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4B460ED-1B93-4594-A294-04D171C6D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BE7A00-E59F-480C-8998-73061D70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7421-D949-4147-B1D5-E1020ECDC37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FF5B5F-234E-4A8D-8D32-A9F48343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DC6223-568B-4F79-A28D-8E15120E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7557-49DA-4575-A864-0B6691BA4F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83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1D902-9CAB-4B48-A48F-AA5D7A41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BD9519D-7DB0-416C-897E-5CE4B86F9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712FBE-3AC5-471D-9E7E-378A0ECDA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7421-D949-4147-B1D5-E1020ECDC37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FE8025-9EFF-4251-819A-920B47575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41CB96-8F20-49D1-8965-76F579AE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7557-49DA-4575-A864-0B6691BA4F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79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DE0C872-CC6C-4A21-9953-B26182295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F612CD-FC94-43EF-BFE8-9458510B8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834E8C-6C0F-4D47-AB10-EA1AB45DD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7421-D949-4147-B1D5-E1020ECDC37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31AF9C-AA31-4606-88EA-165A1232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700A9D-8CFF-4BE6-955F-C5C79ED8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7557-49DA-4575-A864-0B6691BA4F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06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020EB7-66BD-4129-BE69-8713BA27D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824D40-C5C1-4DFD-BE12-D265D5F60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7B017E-80AA-4DD0-9477-64AE04F8F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7421-D949-4147-B1D5-E1020ECDC37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312B4E-269B-4AF0-857C-881B5AAE7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03FE30-F3DE-4751-95C7-78D1F103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7557-49DA-4575-A864-0B6691BA4F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95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A9081A-F408-4347-A3BE-529960468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CC736E-D4A0-4BC1-BD54-6B992ED98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CAAB1D-D174-4895-8DEC-688C57680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7421-D949-4147-B1D5-E1020ECDC37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E1710D-F484-4B6F-AD51-F6F1D5D73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9CB2B0-F791-4713-9DCE-01E3F6912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7557-49DA-4575-A864-0B6691BA4F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89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B5FE6B-1E54-4853-B86F-86F60807B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F43514-F1D9-4D38-81FE-4B9280F26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0CD734-24A4-4782-B515-02F11D82A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CDB7EB-46AF-4BE2-8522-2CDF6B07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7421-D949-4147-B1D5-E1020ECDC37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052B83-E0A4-450E-B32C-FFE3D3A42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33C096-0885-41F4-BDE3-45BD0128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7557-49DA-4575-A864-0B6691BA4F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95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647F92-79E7-4520-B918-16415D5FC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3A3769-6D74-42A1-B9BA-54A5F7FFF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3642B6-596C-4396-94FD-5AA21248F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044EAD8-AAFC-46F2-AEF9-257958BB96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49F4C3E-4F74-4D25-8832-1E6AD0C2E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0E2A5D7-B75A-4895-A80C-DED0F469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7421-D949-4147-B1D5-E1020ECDC37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06186B9-E737-4A97-8939-1C0E973A0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55AEBD8-E168-4A42-8754-58E25772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7557-49DA-4575-A864-0B6691BA4F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28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3C2B4-3ACB-4BC9-9806-694474E23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E6FE5D-6D88-4E7F-93F8-079F58BF3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7421-D949-4147-B1D5-E1020ECDC37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DE1B0A-8F01-491B-BB59-586730E5A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744792-A17A-40CB-BB1E-E9546B3B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7557-49DA-4575-A864-0B6691BA4F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79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694B5B5-09CB-444F-B629-19344CFA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7421-D949-4147-B1D5-E1020ECDC37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2A04454-D35A-436E-96BD-A9C8407D1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0C7331-CDE7-4872-A46A-0387E3FC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7557-49DA-4575-A864-0B6691BA4F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38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D80D7D-E8AA-4091-AB9C-547B7B7C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21CC3B-FF2D-4ED3-B6DF-EC02727E2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33A4CA9-5167-4F35-9961-C33915B51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5CB722-8F08-4EF9-9EB0-7DC5C1E6D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7421-D949-4147-B1D5-E1020ECDC37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C9D070-6575-476D-9191-9B3F1E53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175D42-6B96-4FA3-9DE1-EA6B52101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7557-49DA-4575-A864-0B6691BA4F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66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8E5963-48C7-4E5C-933F-5F36709C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9CFDBA1-B3D6-4761-ADC7-0B0D41A7F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E5CD6F7-6A68-4F0F-B5DB-349193BE9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624783-929F-43E0-B295-08EB4B4A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47421-D949-4147-B1D5-E1020ECDC37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805E2C-1786-43D6-BF2E-F83D5300F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9630AD-5F18-438E-AC15-3329B83F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7557-49DA-4575-A864-0B6691BA4F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38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9D39036-B410-4E6F-BA27-F25F7E262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AA27E2-C348-4BCD-AB65-A251A245B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F92580-2FC7-4FCB-8CB2-B772C8BDD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47421-D949-4147-B1D5-E1020ECDC379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C56807-46B4-4907-9D68-EDF75D47A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27F459-5ECC-41B4-8755-A6C7B5D89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C7557-49DA-4575-A864-0B6691BA4F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72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0B964C6-E830-420D-A326-06B8593FF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Berlínská zeď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A396C27-A0F6-41CF-9AF0-645E101DD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886BA2D7-3134-42CC-8743-538BA92F6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4617" y="345173"/>
            <a:ext cx="5402766" cy="762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703A5-DA8B-498F-86AF-327EEE672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Komunální volby 2016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341E722F-86B8-46F1-88D1-E360CA727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0" y="1309859"/>
            <a:ext cx="11271129" cy="5548141"/>
          </a:xfrm>
        </p:spPr>
      </p:pic>
    </p:spTree>
    <p:extLst>
      <p:ext uri="{BB962C8B-B14F-4D97-AF65-F5344CB8AC3E}">
        <p14:creationId xmlns:p14="http://schemas.microsoft.com/office/powerpoint/2010/main" val="213369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ABAB50-47FC-4CDB-95C9-96C10105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do </a:t>
            </a:r>
            <a:r>
              <a:rPr lang="cs-CZ" dirty="0" err="1"/>
              <a:t>Budnestagu</a:t>
            </a:r>
            <a:r>
              <a:rPr lang="cs-CZ" dirty="0"/>
              <a:t> 2017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C50B5A07-ACB6-44FB-A407-96D2549CA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6" y="1360081"/>
            <a:ext cx="10802108" cy="5569838"/>
          </a:xfrm>
        </p:spPr>
      </p:pic>
    </p:spTree>
    <p:extLst>
      <p:ext uri="{BB962C8B-B14F-4D97-AF65-F5344CB8AC3E}">
        <p14:creationId xmlns:p14="http://schemas.microsoft.com/office/powerpoint/2010/main" val="333914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55B0F-348E-47F3-9C99-942D4C027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73" y="365125"/>
            <a:ext cx="11609798" cy="1325563"/>
          </a:xfrm>
        </p:spPr>
        <p:txBody>
          <a:bodyPr/>
          <a:lstStyle/>
          <a:p>
            <a:r>
              <a:rPr lang="cs-CZ" dirty="0"/>
              <a:t>Kde žijí v Berlíně cizinci    -    </a:t>
            </a:r>
            <a:r>
              <a:rPr lang="cs-CZ" sz="3200" dirty="0"/>
              <a:t>obyvatelé s migrační minulostí</a:t>
            </a:r>
            <a:endParaRPr lang="cs-CZ" dirty="0"/>
          </a:p>
        </p:txBody>
      </p:sp>
      <p:pic>
        <p:nvPicPr>
          <p:cNvPr id="9" name="Zástupný obsah 8" descr="Obsah obrázku mapa&#10;&#10;Popis byl vytvořen automaticky">
            <a:extLst>
              <a:ext uri="{FF2B5EF4-FFF2-40B4-BE49-F238E27FC236}">
                <a16:creationId xmlns:a16="http://schemas.microsoft.com/office/drawing/2014/main" id="{8B99EBCE-E7AB-4403-812F-987990D04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75" y="1530850"/>
            <a:ext cx="4632706" cy="4537863"/>
          </a:xfrm>
        </p:spPr>
      </p:pic>
      <p:pic>
        <p:nvPicPr>
          <p:cNvPr id="11" name="Obrázek 10" descr="Obsah obrázku mapa&#10;&#10;Popis byl vytvořen automaticky">
            <a:extLst>
              <a:ext uri="{FF2B5EF4-FFF2-40B4-BE49-F238E27FC236}">
                <a16:creationId xmlns:a16="http://schemas.microsoft.com/office/drawing/2014/main" id="{9FE91C33-41F1-4783-8F13-F66F5451A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7" y="1636749"/>
            <a:ext cx="5309273" cy="468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F093AC-B52F-47E1-BB33-ABD49FC8B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Národnosti obyvatel Berlína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BD7FDBDA-FF2B-4A14-AB42-596A07876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52" y="1287369"/>
            <a:ext cx="8902409" cy="5205506"/>
          </a:xfrm>
        </p:spPr>
      </p:pic>
    </p:spTree>
    <p:extLst>
      <p:ext uri="{BB962C8B-B14F-4D97-AF65-F5344CB8AC3E}">
        <p14:creationId xmlns:p14="http://schemas.microsoft.com/office/powerpoint/2010/main" val="184123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536ABD-9B21-48A7-A563-3DBBD34C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Výše nájemného v Berlíně</a:t>
            </a:r>
            <a:endParaRPr lang="cs-CZ" dirty="0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EE30D161-E4E3-4791-90F3-61C3AE1EC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02" y="1690688"/>
            <a:ext cx="6372196" cy="5201306"/>
          </a:xfrm>
        </p:spPr>
      </p:pic>
    </p:spTree>
    <p:extLst>
      <p:ext uri="{BB962C8B-B14F-4D97-AF65-F5344CB8AC3E}">
        <p14:creationId xmlns:p14="http://schemas.microsoft.com/office/powerpoint/2010/main" val="3312076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691F3-A55A-40E4-83B6-B28B3E20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CCFB815B-3DDD-4ED3-9B4B-E6595D944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39" y="541711"/>
            <a:ext cx="8378322" cy="6316289"/>
          </a:xfrm>
        </p:spPr>
      </p:pic>
    </p:spTree>
    <p:extLst>
      <p:ext uri="{BB962C8B-B14F-4D97-AF65-F5344CB8AC3E}">
        <p14:creationId xmlns:p14="http://schemas.microsoft.com/office/powerpoint/2010/main" val="42897907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26</Words>
  <Application>Microsoft Office PowerPoint</Application>
  <PresentationFormat>Širokoúhlá obrazovka</PresentationFormat>
  <Paragraphs>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Berlínská zeď</vt:lpstr>
      <vt:lpstr>Komunální volby 2016</vt:lpstr>
      <vt:lpstr>Volby do Budnestagu 2017</vt:lpstr>
      <vt:lpstr>Kde žijí v Berlíně cizinci    -    obyvatelé s migrační minulostí</vt:lpstr>
      <vt:lpstr>Národnosti obyvatel Berlína</vt:lpstr>
      <vt:lpstr>Výše nájemného v Berlíně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Anežka Brožová</dc:creator>
  <cp:lastModifiedBy>Anežka Brožová</cp:lastModifiedBy>
  <cp:revision>4</cp:revision>
  <dcterms:created xsi:type="dcterms:W3CDTF">2021-02-23T12:13:45Z</dcterms:created>
  <dcterms:modified xsi:type="dcterms:W3CDTF">2021-02-23T14:48:53Z</dcterms:modified>
</cp:coreProperties>
</file>