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4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2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2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049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42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3310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2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55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2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7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6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6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4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6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6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7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  <p:sldLayoutId id="2147483959" r:id="rId15"/>
    <p:sldLayoutId id="21474839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F3B3B-5D5E-4BF9-B120-093F778A4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969" y="4473227"/>
            <a:ext cx="8288032" cy="1096648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sz="4100"/>
              <a:t>Ruské politické strany v 90. letech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4718A9-69D9-44BB-9D59-B3BAFB78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5569874"/>
            <a:ext cx="8288032" cy="97380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sz="1400" dirty="0"/>
              <a:t>Adéla Celerová</a:t>
            </a:r>
          </a:p>
          <a:p>
            <a:pPr algn="l">
              <a:lnSpc>
                <a:spcPct val="90000"/>
              </a:lnSpc>
            </a:pPr>
            <a:r>
              <a:rPr lang="cs-CZ" sz="1400" dirty="0"/>
              <a:t>2018</a:t>
            </a:r>
          </a:p>
          <a:p>
            <a:pPr algn="l">
              <a:lnSpc>
                <a:spcPct val="90000"/>
              </a:lnSpc>
            </a:pPr>
            <a:r>
              <a:rPr lang="cs-CZ" sz="1400" dirty="0"/>
              <a:t>Seminář k MDR </a:t>
            </a:r>
          </a:p>
        </p:txBody>
      </p:sp>
      <p:pic>
        <p:nvPicPr>
          <p:cNvPr id="1026" name="Picture 2" descr="VÃ½sledek obrÃ¡zku pro ruskÃ½ politickÃ½ systÃ©m">
            <a:extLst>
              <a:ext uri="{FF2B5EF4-FFF2-40B4-BE49-F238E27FC236}">
                <a16:creationId xmlns:a16="http://schemas.microsoft.com/office/drawing/2014/main" id="{1A2B81C8-0F7C-4187-9FDB-C0818C00EC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83" b="9510"/>
          <a:stretch/>
        </p:blipFill>
        <p:spPr bwMode="auto">
          <a:xfrm>
            <a:off x="985968" y="609600"/>
            <a:ext cx="8288033" cy="363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93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1DF18-444B-41AA-892F-4643E491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Poslední léta SSSR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70C74D-7AF9-4348-B495-D097B74C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/>
              <a:t>V SSSR byla veškerá moc v rukou KS </a:t>
            </a:r>
          </a:p>
          <a:p>
            <a:r>
              <a:rPr lang="cs-CZ" sz="2400" dirty="0"/>
              <a:t>Neexistoval pluralismus a opoziční aktivity byly zakázány </a:t>
            </a:r>
          </a:p>
          <a:p>
            <a:r>
              <a:rPr lang="cs-CZ" sz="2400" dirty="0"/>
              <a:t>Nomenklaturní formování a fungování vlády </a:t>
            </a:r>
          </a:p>
          <a:p>
            <a:r>
              <a:rPr lang="cs-CZ" sz="2400" dirty="0"/>
              <a:t>Snaha o modernizaci prostřednictvím perestrojky </a:t>
            </a:r>
          </a:p>
          <a:p>
            <a:r>
              <a:rPr lang="cs-CZ" sz="2400" dirty="0"/>
              <a:t>Srpnový puč </a:t>
            </a:r>
          </a:p>
          <a:p>
            <a:r>
              <a:rPr lang="cs-CZ" sz="2400" dirty="0"/>
              <a:t>Srpen 1991 Dekret o pozastavení činnosti KS</a:t>
            </a:r>
          </a:p>
        </p:txBody>
      </p:sp>
    </p:spTree>
    <p:extLst>
      <p:ext uri="{BB962C8B-B14F-4D97-AF65-F5344CB8AC3E}">
        <p14:creationId xmlns:p14="http://schemas.microsoft.com/office/powerpoint/2010/main" val="330374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8481F-645A-45A7-8139-CFA38CC9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k demokracii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8FB7F3-C27F-48F6-A163-3CA93D24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Odstranění monopolu na informace a zavedení svobody tisku</a:t>
            </a:r>
          </a:p>
          <a:p>
            <a:r>
              <a:rPr lang="cs-CZ" sz="2800" dirty="0"/>
              <a:t>Zrušení státního systému represí a teroru</a:t>
            </a:r>
          </a:p>
          <a:p>
            <a:r>
              <a:rPr lang="cs-CZ" sz="2800" dirty="0"/>
              <a:t>Transformace v demokratický režim </a:t>
            </a:r>
          </a:p>
          <a:p>
            <a:r>
              <a:rPr lang="cs-CZ" sz="2800" dirty="0"/>
              <a:t>Ústavně a právně zakotvit demokratické principy </a:t>
            </a:r>
          </a:p>
          <a:p>
            <a:r>
              <a:rPr lang="cs-CZ" sz="2800" dirty="0"/>
              <a:t>Pomocí demokratických voleb vytvořit vládní orgány</a:t>
            </a:r>
          </a:p>
          <a:p>
            <a:r>
              <a:rPr lang="cs-CZ" sz="2800" dirty="0"/>
              <a:t>Konzervativní křídlo × demokratický tábor </a:t>
            </a:r>
          </a:p>
        </p:txBody>
      </p:sp>
    </p:spTree>
    <p:extLst>
      <p:ext uri="{BB962C8B-B14F-4D97-AF65-F5344CB8AC3E}">
        <p14:creationId xmlns:p14="http://schemas.microsoft.com/office/powerpoint/2010/main" val="97728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D35ED-8A71-458B-BD81-9B1FEBA0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Periodizace 90. let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62D7C0-B623-4633-A36A-77B83DDE8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Rozklad </a:t>
            </a:r>
            <a:r>
              <a:rPr lang="cs-CZ" sz="2000" dirty="0" err="1"/>
              <a:t>monopartismu</a:t>
            </a:r>
            <a:r>
              <a:rPr lang="cs-CZ" sz="2000" dirty="0"/>
              <a:t> (březen 1989 – srpen 1991)</a:t>
            </a:r>
          </a:p>
          <a:p>
            <a:endParaRPr lang="cs-CZ" sz="2000" dirty="0"/>
          </a:p>
          <a:p>
            <a:r>
              <a:rPr lang="cs-CZ" sz="2000" dirty="0"/>
              <a:t>Formování základů stranického spektra (srpen 1991 – prosinec 1993)</a:t>
            </a:r>
          </a:p>
          <a:p>
            <a:endParaRPr lang="cs-CZ" sz="2000" dirty="0"/>
          </a:p>
          <a:p>
            <a:r>
              <a:rPr lang="cs-CZ" sz="2000" dirty="0"/>
              <a:t>Krystalizace stranického spektra (prosinec 1993 – prosinec 1995)</a:t>
            </a:r>
          </a:p>
          <a:p>
            <a:endParaRPr lang="cs-CZ" sz="2000" dirty="0"/>
          </a:p>
          <a:p>
            <a:r>
              <a:rPr lang="cs-CZ" sz="2000" dirty="0"/>
              <a:t>Stabilizace stranického spektra (prosinec 1995 – cca 2004)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A7C7E-81EA-4A01-BC42-AD87C65B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3317B3-A030-48A9-81DB-97218F5B7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Nestabilní strany, pouze organizačně zformované </a:t>
            </a:r>
          </a:p>
          <a:p>
            <a:r>
              <a:rPr lang="cs-CZ" sz="2400" dirty="0"/>
              <a:t>První parlamentní volby v prosinci 1993</a:t>
            </a:r>
          </a:p>
          <a:p>
            <a:r>
              <a:rPr lang="cs-CZ" sz="2400" dirty="0"/>
              <a:t>Druhé parlamentní volby v prosinci 1995 – 5% kvóta </a:t>
            </a:r>
          </a:p>
          <a:p>
            <a:r>
              <a:rPr lang="cs-CZ" sz="2400" dirty="0"/>
              <a:t>Volby 1999</a:t>
            </a:r>
          </a:p>
          <a:p>
            <a:r>
              <a:rPr lang="cs-CZ" sz="2400" dirty="0"/>
              <a:t>Přelom 1999 a 2000 střídání na postu prezidenta</a:t>
            </a:r>
          </a:p>
        </p:txBody>
      </p:sp>
    </p:spTree>
    <p:extLst>
      <p:ext uri="{BB962C8B-B14F-4D97-AF65-F5344CB8AC3E}">
        <p14:creationId xmlns:p14="http://schemas.microsoft.com/office/powerpoint/2010/main" val="161689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9216C-9347-410D-BFD0-A17F9CFDA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Strany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F01616-6DC7-4504-814D-7A038B656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2175" y="2160589"/>
            <a:ext cx="3886200" cy="3880773"/>
          </a:xfrm>
        </p:spPr>
        <p:txBody>
          <a:bodyPr>
            <a:normAutofit/>
          </a:bodyPr>
          <a:lstStyle/>
          <a:p>
            <a:r>
              <a:rPr lang="cs-CZ" sz="2400" dirty="0"/>
              <a:t>Liberální strany</a:t>
            </a:r>
          </a:p>
          <a:p>
            <a:r>
              <a:rPr lang="cs-CZ" sz="2400" dirty="0"/>
              <a:t>Komunistické strany</a:t>
            </a:r>
          </a:p>
          <a:p>
            <a:r>
              <a:rPr lang="cs-CZ" sz="2400" dirty="0" err="1"/>
              <a:t>Proprezidentské</a:t>
            </a:r>
            <a:r>
              <a:rPr lang="cs-CZ" sz="2400" dirty="0"/>
              <a:t> strany</a:t>
            </a:r>
          </a:p>
          <a:p>
            <a:r>
              <a:rPr lang="cs-CZ" sz="2400" dirty="0"/>
              <a:t>Nacionalistické strany </a:t>
            </a:r>
          </a:p>
          <a:p>
            <a:endParaRPr lang="cs-CZ" dirty="0"/>
          </a:p>
        </p:txBody>
      </p:sp>
      <p:pic>
        <p:nvPicPr>
          <p:cNvPr id="1026" name="Picture 2" descr="VÃ½sledek obrÃ¡zku pro boris jelcin">
            <a:extLst>
              <a:ext uri="{FF2B5EF4-FFF2-40B4-BE49-F238E27FC236}">
                <a16:creationId xmlns:a16="http://schemas.microsoft.com/office/drawing/2014/main" id="{F1806738-D143-469A-B02F-2FB6B37F88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2" r="2504" b="2"/>
          <a:stretch/>
        </p:blipFill>
        <p:spPr bwMode="auto">
          <a:xfrm>
            <a:off x="677335" y="2159331"/>
            <a:ext cx="5178380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54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897C4-FBDE-40FB-B524-EB5F86EBB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1ECA7-CFF3-4BAC-9AD8-04BA6A3AA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HOLZER, Jan. </a:t>
            </a:r>
            <a:r>
              <a:rPr lang="cs-CZ" i="1" dirty="0"/>
              <a:t>Politické strany Ruska: hledání identity / Jan </a:t>
            </a:r>
            <a:r>
              <a:rPr lang="cs-CZ" i="1" dirty="0" err="1"/>
              <a:t>Holzer</a:t>
            </a:r>
            <a:r>
              <a:rPr lang="cs-CZ" dirty="0"/>
              <a:t>. 2004. ISBN 8073250322.</a:t>
            </a:r>
          </a:p>
          <a:p>
            <a:r>
              <a:rPr lang="cs-CZ" dirty="0"/>
              <a:t>HOLZER, Jan. </a:t>
            </a:r>
            <a:r>
              <a:rPr lang="cs-CZ" i="1" dirty="0"/>
              <a:t>Politický systém Ruska: hledání státu / Jan </a:t>
            </a:r>
            <a:r>
              <a:rPr lang="cs-CZ" i="1" dirty="0" err="1"/>
              <a:t>Holzer</a:t>
            </a:r>
            <a:r>
              <a:rPr lang="cs-CZ" dirty="0"/>
              <a:t>. 2001. ISBN 8085959976.</a:t>
            </a:r>
          </a:p>
          <a:p>
            <a:r>
              <a:rPr lang="en-US" dirty="0"/>
              <a:t>SHIRAEV, Eric. </a:t>
            </a:r>
            <a:r>
              <a:rPr lang="en-US" i="1" dirty="0"/>
              <a:t>Russian government and politics: comparative government and politics / Eric </a:t>
            </a:r>
            <a:r>
              <a:rPr lang="en-US" i="1" dirty="0" err="1"/>
              <a:t>Shiraev</a:t>
            </a:r>
            <a:r>
              <a:rPr lang="en-US" dirty="0"/>
              <a:t>. 2010. ISBN 9780230235854.</a:t>
            </a:r>
          </a:p>
          <a:p>
            <a:r>
              <a:rPr lang="cs-CZ" dirty="0"/>
              <a:t>PEČENKA, Marek. </a:t>
            </a:r>
            <a:r>
              <a:rPr lang="cs-CZ" i="1" dirty="0"/>
              <a:t>Dějiny Ruska v datech / Marek Pečenka, Bohuslav Litera</a:t>
            </a:r>
            <a:r>
              <a:rPr lang="cs-CZ" dirty="0"/>
              <a:t>. 2011. ISBN 9788086569147.</a:t>
            </a:r>
          </a:p>
          <a:p>
            <a:r>
              <a:rPr lang="cs-CZ" dirty="0"/>
              <a:t>VYDRA, Zbyněk. </a:t>
            </a:r>
            <a:r>
              <a:rPr lang="cs-CZ" i="1" dirty="0"/>
              <a:t>Dějiny Ruska / Zbyněk Vydra, Michal </a:t>
            </a:r>
            <a:r>
              <a:rPr lang="cs-CZ" i="1" dirty="0" err="1"/>
              <a:t>Řoutil</a:t>
            </a:r>
            <a:r>
              <a:rPr lang="cs-CZ" i="1" dirty="0"/>
              <a:t>, Jitka Komendová, Kateřina Hloušková, Michal Téra</a:t>
            </a:r>
            <a:r>
              <a:rPr lang="cs-CZ" dirty="0"/>
              <a:t>. 1995. ISBN 9788074223242.</a:t>
            </a:r>
          </a:p>
        </p:txBody>
      </p:sp>
    </p:spTree>
    <p:extLst>
      <p:ext uri="{BB962C8B-B14F-4D97-AF65-F5344CB8AC3E}">
        <p14:creationId xmlns:p14="http://schemas.microsoft.com/office/powerpoint/2010/main" val="169888125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179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Ruské politické strany v 90. letech</vt:lpstr>
      <vt:lpstr>Poslední léta SSSR</vt:lpstr>
      <vt:lpstr>Přechod k demokracii</vt:lpstr>
      <vt:lpstr>Periodizace 90. let</vt:lpstr>
      <vt:lpstr>Přehled </vt:lpstr>
      <vt:lpstr>Strany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Ruské politické strany v 90. letech</dc:title>
  <dc:creator>Adéla Celerová</dc:creator>
  <cp:lastModifiedBy>Adéla Celerová</cp:lastModifiedBy>
  <cp:revision>1</cp:revision>
  <dcterms:created xsi:type="dcterms:W3CDTF">2018-12-02T20:37:18Z</dcterms:created>
  <dcterms:modified xsi:type="dcterms:W3CDTF">2018-12-02T20:40:20Z</dcterms:modified>
</cp:coreProperties>
</file>