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5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6" r:id="rId10"/>
    <p:sldId id="263" r:id="rId11"/>
    <p:sldId id="264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3BAEE-A812-4700-9507-2A0BFF2FF930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7F110-3B91-4118-BCE3-1D4E7D30DF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45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EE6A9C-BFD1-4815-A3D8-02F57D2C0B67}" type="slidenum">
              <a:rPr lang="cs-CZ" altLang="cs-CZ" smtClean="0">
                <a:solidFill>
                  <a:srgbClr val="000000"/>
                </a:solidFill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cs-CZ" altLang="cs-CZ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388687-7577-4745-AB1F-21BDDA4BF03A}" type="slidenum">
              <a:rPr lang="cs-CZ" altLang="cs-CZ" smtClean="0">
                <a:solidFill>
                  <a:srgbClr val="000000"/>
                </a:solidFill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cs-CZ" altLang="cs-CZ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BEF513-E6DB-42B2-A803-EF2B8BC5C169}" type="slidenum">
              <a:rPr lang="cs-CZ" altLang="cs-CZ" smtClean="0">
                <a:solidFill>
                  <a:srgbClr val="000000"/>
                </a:solidFill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cs-CZ" altLang="cs-CZ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CF5B40-59B4-46A8-99C0-C1AE0308FF87}" type="slidenum">
              <a:rPr lang="cs-CZ" altLang="cs-CZ" smtClean="0">
                <a:solidFill>
                  <a:srgbClr val="000000"/>
                </a:solidFill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cs-CZ" altLang="cs-CZ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863756-A935-45B4-92A8-1891D4338CF9}" type="slidenum">
              <a:rPr lang="cs-CZ" altLang="cs-CZ" smtClean="0">
                <a:solidFill>
                  <a:srgbClr val="000000"/>
                </a:solidFill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cs-CZ" altLang="cs-CZ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978552-695F-4197-A30D-E5224E20613B}" type="slidenum">
              <a:rPr lang="cs-CZ" altLang="cs-CZ" smtClean="0">
                <a:solidFill>
                  <a:srgbClr val="000000"/>
                </a:solidFill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cs-CZ" altLang="cs-CZ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FC51AF3-20C8-4EF5-B107-5E4CE72D5EEB}" type="datetimeFigureOut">
              <a:rPr lang="cs-CZ" smtClean="0"/>
              <a:t>22.3.2017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05F5103-E561-4857-9BCE-F847B295505C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609601"/>
            <a:ext cx="8712968" cy="3611487"/>
          </a:xfrm>
        </p:spPr>
        <p:txBody>
          <a:bodyPr/>
          <a:lstStyle/>
          <a:p>
            <a:r>
              <a:rPr lang="cs-CZ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Vladimír </a:t>
            </a:r>
            <a:r>
              <a:rPr lang="cs-CZ" sz="6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Buberle</a:t>
            </a:r>
            <a:r>
              <a:rPr lang="cs-CZ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 </a:t>
            </a:r>
            <a:br>
              <a:rPr lang="cs-CZ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</a:br>
            <a:r>
              <a:rPr lang="cs-CZ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a </a:t>
            </a:r>
            <a:br>
              <a:rPr lang="cs-CZ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</a:br>
            <a:r>
              <a:rPr lang="cs-CZ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Jaroslav Dědič</a:t>
            </a:r>
            <a:endParaRPr lang="cs-CZ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87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60413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4000" b="1" dirty="0" smtClean="0"/>
              <a:t> Jaroslav Dědič  (1930)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pic>
        <p:nvPicPr>
          <p:cNvPr id="55300" name="Picture 4" descr="Kopie - Mistři Evropy Nudný, Dědič, Navrát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2833688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2916238" y="1412875"/>
            <a:ext cx="284321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0000"/>
              <a:buFont typeface="Wingdings" pitchFamily="2" charset="2"/>
              <a:buChar char="§"/>
            </a:pP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/>
              <a:t>náš nejúspěšnější sportovec všech dob</a:t>
            </a:r>
          </a:p>
          <a:p>
            <a:pPr eaLnBrk="1" hangingPunct="1">
              <a:spcBef>
                <a:spcPct val="0"/>
              </a:spcBef>
              <a:buClrTx/>
              <a:buSzPct val="90000"/>
              <a:buFont typeface="Wingdings" pitchFamily="2" charset="2"/>
              <a:buChar char="§"/>
            </a:pP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/>
              <a:t>ze tří </a:t>
            </a:r>
            <a:r>
              <a:rPr lang="cs-CZ" altLang="cs-CZ" sz="2400" b="1" dirty="0" err="1"/>
              <a:t>deaflympiád</a:t>
            </a:r>
            <a:r>
              <a:rPr lang="cs-CZ" altLang="cs-CZ" sz="2400" b="1" dirty="0"/>
              <a:t> </a:t>
            </a:r>
            <a:r>
              <a:rPr lang="cs-CZ" altLang="cs-CZ" sz="2400" b="1" dirty="0" smtClean="0"/>
              <a:t>má </a:t>
            </a:r>
            <a:r>
              <a:rPr lang="cs-CZ" altLang="cs-CZ" sz="2400" b="1" dirty="0"/>
              <a:t>19 medailí </a:t>
            </a:r>
          </a:p>
          <a:p>
            <a:pPr eaLnBrk="1" hangingPunct="1">
              <a:spcBef>
                <a:spcPct val="0"/>
              </a:spcBef>
              <a:buClrTx/>
              <a:buSzPct val="90000"/>
              <a:buFont typeface="Wingdings" pitchFamily="2" charset="2"/>
              <a:buNone/>
            </a:pPr>
            <a:r>
              <a:rPr lang="cs-CZ" altLang="cs-CZ" sz="2400" b="1" dirty="0"/>
              <a:t>(10 – 5 – 4)</a:t>
            </a:r>
          </a:p>
          <a:p>
            <a:pPr eaLnBrk="1" hangingPunct="1">
              <a:spcBef>
                <a:spcPct val="0"/>
              </a:spcBef>
              <a:buClrTx/>
              <a:buSzPct val="90000"/>
              <a:buFont typeface="Wingdings" pitchFamily="2" charset="2"/>
              <a:buChar char="§"/>
            </a:pP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/>
              <a:t>náš jediný Mistr sportu, od 2007 v Síni slávy ČPV</a:t>
            </a:r>
          </a:p>
          <a:p>
            <a:pPr eaLnBrk="1" hangingPunct="1">
              <a:spcBef>
                <a:spcPct val="0"/>
              </a:spcBef>
              <a:buClrTx/>
              <a:buSzPct val="90000"/>
              <a:buFont typeface="Wingdings" pitchFamily="2" charset="2"/>
              <a:buChar char="§"/>
            </a:pP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/>
              <a:t>náš první neslyšící učitel autoškoly</a:t>
            </a:r>
          </a:p>
        </p:txBody>
      </p:sp>
      <p:pic>
        <p:nvPicPr>
          <p:cNvPr id="55302" name="Picture 8" descr="Slavek_Ded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484313"/>
            <a:ext cx="333375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40041666\Desktop\Dědič\Jaroslav_Dedic\1_Mistr_sportu_Jaroslav_Dedic_uprostr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0" y="-10629"/>
            <a:ext cx="9351903" cy="68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96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C:\Users\40041666\Desktop\Dědič\Jaroslav_Dedic\2_Mistr_sportu_Jaroslav_Dedic_vlev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26556"/>
            <a:ext cx="5256584" cy="688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7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40041666\Desktop\Dědič\Jaroslav_Dedic\3_mistri_Evropy_Nudny_Dedic_Navratil_19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288"/>
            <a:ext cx="6978455" cy="68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6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40041666\Desktop\Dědič\Nas_nejuspesnejsi_sport\Nas_nejuspesnejsi_spor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2" y="51211"/>
            <a:ext cx="9140007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89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219448" cy="593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8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40041666\Desktop\Dědič\Nas_nejuspesnejsi_sport\Nas_nejuspesnejsi_sport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" y="0"/>
            <a:ext cx="9132560" cy="694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43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40041666\Desktop\Dědič\Dedic_a_Bartose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93"/>
            <a:ext cx="9144000" cy="68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0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E:\Petr\Rodina_vse\Dědičovi a Pánkovi - kronika\Rodina_archiv\Slavek_v_Kozmicic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4592"/>
            <a:ext cx="4932040" cy="688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836712"/>
            <a:ext cx="3168352" cy="50167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4000" b="1" i="1" dirty="0" smtClean="0">
                <a:solidFill>
                  <a:schemeClr val="tx2"/>
                </a:solidFill>
              </a:rPr>
              <a:t>Rozhovor s Jaroslavem </a:t>
            </a:r>
            <a:r>
              <a:rPr lang="cs-CZ" sz="4000" b="1" i="1" dirty="0">
                <a:solidFill>
                  <a:schemeClr val="tx2"/>
                </a:solidFill>
              </a:rPr>
              <a:t>D</a:t>
            </a:r>
            <a:r>
              <a:rPr lang="cs-CZ" sz="4000" b="1" i="1" dirty="0" smtClean="0">
                <a:solidFill>
                  <a:schemeClr val="tx2"/>
                </a:solidFill>
              </a:rPr>
              <a:t>ědičem vyšel v knize Tiché rozhovory,    I. díl (2013,   s. 11-17)</a:t>
            </a:r>
            <a:endParaRPr lang="cs-CZ" sz="40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4000" b="1" dirty="0" smtClean="0">
                <a:solidFill>
                  <a:srgbClr val="FF0000"/>
                </a:solidFill>
              </a:rPr>
              <a:t>Vladimír </a:t>
            </a:r>
            <a:r>
              <a:rPr lang="cs-CZ" altLang="cs-CZ" sz="4000" b="1" dirty="0" err="1" smtClean="0">
                <a:solidFill>
                  <a:srgbClr val="FF0000"/>
                </a:solidFill>
              </a:rPr>
              <a:t>Buberle</a:t>
            </a:r>
            <a:r>
              <a:rPr lang="cs-CZ" altLang="cs-CZ" sz="4000" b="1" dirty="0" smtClean="0">
                <a:solidFill>
                  <a:srgbClr val="FF0000"/>
                </a:solidFill>
              </a:rPr>
              <a:t> (1925–2009)</a:t>
            </a:r>
          </a:p>
        </p:txBody>
      </p:sp>
      <p:sp>
        <p:nvSpPr>
          <p:cNvPr id="82947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pPr>
              <a:defRPr/>
            </a:pPr>
            <a:endParaRPr lang="cs-CZ" altLang="cs-CZ" smtClean="0"/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8604250" cy="641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7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3813"/>
            <a:ext cx="9144000" cy="885826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2600" b="1" smtClean="0">
                <a:solidFill>
                  <a:srgbClr val="FF0000"/>
                </a:solidFill>
              </a:rPr>
              <a:t>Už od 30. let byl vůdčím typem v kolektivu neslyšících</a:t>
            </a: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pPr>
              <a:defRPr/>
            </a:pPr>
            <a:endParaRPr lang="cs-CZ" altLang="cs-CZ" smtClean="0"/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2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296144"/>
          </a:xfrm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3200" b="1" dirty="0" smtClean="0">
                <a:solidFill>
                  <a:srgbClr val="FF0000"/>
                </a:solidFill>
              </a:rPr>
              <a:t>Zprava: Vladimír </a:t>
            </a:r>
            <a:r>
              <a:rPr lang="cs-CZ" altLang="cs-CZ" sz="3200" b="1" dirty="0" err="1" smtClean="0">
                <a:solidFill>
                  <a:srgbClr val="FF0000"/>
                </a:solidFill>
              </a:rPr>
              <a:t>Buberle</a:t>
            </a:r>
            <a:r>
              <a:rPr lang="cs-CZ" altLang="cs-CZ" sz="3200" b="1" dirty="0" smtClean="0">
                <a:solidFill>
                  <a:srgbClr val="FF0000"/>
                </a:solidFill>
              </a:rPr>
              <a:t> a legendy turistiky Otta Šváb a Vladimír Čížek</a:t>
            </a:r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35375" y="5300663"/>
            <a:ext cx="5997575" cy="2568575"/>
          </a:xfrm>
        </p:spPr>
        <p:txBody>
          <a:bodyPr/>
          <a:lstStyle/>
          <a:p>
            <a:pPr>
              <a:defRPr/>
            </a:pPr>
            <a:endParaRPr lang="cs-CZ" altLang="cs-CZ" smtClean="0"/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70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98438"/>
            <a:ext cx="9144000" cy="1739901"/>
          </a:xfrm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3600" b="1" smtClean="0">
                <a:solidFill>
                  <a:srgbClr val="FF0000"/>
                </a:solidFill>
              </a:rPr>
              <a:t>1966 – založil v Praze Mezinárodní federaci neslyšících motoristů (FIAMS)</a:t>
            </a:r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pPr>
              <a:defRPr/>
            </a:pPr>
            <a:endParaRPr lang="cs-CZ" altLang="cs-CZ" smtClean="0"/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467850" cy="636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40041666\Desktop\Buberle\Buberle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6672"/>
            <a:ext cx="935629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31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620688"/>
            <a:ext cx="9144000" cy="792088"/>
          </a:xfrm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3200" b="1" dirty="0" smtClean="0">
                <a:solidFill>
                  <a:srgbClr val="FF0000"/>
                </a:solidFill>
              </a:rPr>
              <a:t>Dlouhá léta pořádal jako rozhodčí oblíbené automobilové jízdy zručnosti</a:t>
            </a: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pPr>
              <a:defRPr/>
            </a:pPr>
            <a:endParaRPr lang="cs-CZ" altLang="cs-CZ" smtClean="0"/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88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9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77800"/>
            <a:ext cx="9144000" cy="94297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altLang="cs-CZ" sz="3600" b="1" dirty="0" smtClean="0">
                <a:solidFill>
                  <a:srgbClr val="FF0000"/>
                </a:solidFill>
              </a:rPr>
              <a:t>1990 – založil Českou unii neslyšících</a:t>
            </a: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95775"/>
          </a:xfrm>
        </p:spPr>
        <p:txBody>
          <a:bodyPr/>
          <a:lstStyle/>
          <a:p>
            <a:pPr>
              <a:defRPr/>
            </a:pPr>
            <a:endParaRPr lang="cs-CZ" altLang="cs-CZ" smtClean="0"/>
          </a:p>
        </p:txBody>
      </p:sp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8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0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6002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40041666\Desktop\Buberle\18_Buberle\Buberle_tu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1"/>
            <a:ext cx="4345185" cy="696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1556792"/>
            <a:ext cx="3960440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4000" b="1" i="1" dirty="0" smtClean="0">
                <a:solidFill>
                  <a:schemeClr val="tx2"/>
                </a:solidFill>
              </a:rPr>
              <a:t>Vzpomínky Vladimíra </a:t>
            </a:r>
            <a:r>
              <a:rPr lang="cs-CZ" sz="4000" b="1" i="1" dirty="0" err="1" smtClean="0">
                <a:solidFill>
                  <a:schemeClr val="tx2"/>
                </a:solidFill>
              </a:rPr>
              <a:t>Buberleho</a:t>
            </a:r>
            <a:r>
              <a:rPr lang="cs-CZ" sz="4000" b="1" i="1" dirty="0" smtClean="0">
                <a:solidFill>
                  <a:schemeClr val="tx2"/>
                </a:solidFill>
              </a:rPr>
              <a:t> vyšly v časopise Unie č. 3-4/2009         a 5-6/2009</a:t>
            </a:r>
            <a:endParaRPr lang="cs-CZ" sz="40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48</TotalTime>
  <Words>139</Words>
  <Application>Microsoft Office PowerPoint</Application>
  <PresentationFormat>Předvádění na obrazovce (4:3)</PresentationFormat>
  <Paragraphs>21</Paragraphs>
  <Slides>18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Exekutivní</vt:lpstr>
      <vt:lpstr>Vladimír Buberle  a  Jaroslav Dědič</vt:lpstr>
      <vt:lpstr>Vladimír Buberle (1925–2009)</vt:lpstr>
      <vt:lpstr>Už od 30. let byl vůdčím typem v kolektivu neslyšících</vt:lpstr>
      <vt:lpstr>Zprava: Vladimír Buberle a legendy turistiky Otta Šváb a Vladimír Čížek</vt:lpstr>
      <vt:lpstr>1966 – založil v Praze Mezinárodní federaci neslyšících motoristů (FIAMS)</vt:lpstr>
      <vt:lpstr>Prezentace aplikace PowerPoint</vt:lpstr>
      <vt:lpstr>Dlouhá léta pořádal jako rozhodčí oblíbené automobilové jízdy zručnosti</vt:lpstr>
      <vt:lpstr>1990 – založil Českou unii neslyšících</vt:lpstr>
      <vt:lpstr>Prezentace aplikace PowerPoint</vt:lpstr>
      <vt:lpstr> Jaroslav Dědič  (1930)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Vladimír Buberle (1925–2009)</dc:title>
  <dc:creator>40041666</dc:creator>
  <cp:lastModifiedBy>40041666</cp:lastModifiedBy>
  <cp:revision>11</cp:revision>
  <dcterms:created xsi:type="dcterms:W3CDTF">2017-03-21T22:28:38Z</dcterms:created>
  <dcterms:modified xsi:type="dcterms:W3CDTF">2017-03-21T23:21:19Z</dcterms:modified>
</cp:coreProperties>
</file>