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6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44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7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2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4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93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25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29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91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F552-A1FB-4D18-8F94-17A42AFDD78A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1946-BB61-4C1D-ACC9-41B224658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6600" dirty="0"/>
              <a:t>Kapitalismus jako náboženství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200" dirty="0"/>
              <a:t>Giorgio Agamben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800" y="296091"/>
            <a:ext cx="4031383" cy="62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7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309"/>
            <a:ext cx="10515600" cy="5558654"/>
          </a:xfrm>
        </p:spPr>
        <p:txBody>
          <a:bodyPr/>
          <a:lstStyle/>
          <a:p>
            <a:r>
              <a:rPr lang="cs-CZ" dirty="0"/>
              <a:t>„Anarchy is what becomes possible only when we grasp the anarchy of power.“</a:t>
            </a:r>
          </a:p>
        </p:txBody>
      </p:sp>
    </p:spTree>
    <p:extLst>
      <p:ext uri="{BB962C8B-B14F-4D97-AF65-F5344CB8AC3E}">
        <p14:creationId xmlns:p14="http://schemas.microsoft.com/office/powerpoint/2010/main" val="416428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9269"/>
            <a:ext cx="10515600" cy="5497694"/>
          </a:xfrm>
        </p:spPr>
        <p:txBody>
          <a:bodyPr/>
          <a:lstStyle/>
          <a:p>
            <a:r>
              <a:rPr lang="cs-CZ" dirty="0"/>
              <a:t>„After August 15, 1971, one should add that money is a credit that is founded solely on itself and that does not correspond to anything but itself.“</a:t>
            </a:r>
          </a:p>
          <a:p>
            <a:endParaRPr lang="cs-CZ" dirty="0"/>
          </a:p>
        </p:txBody>
      </p:sp>
      <p:pic>
        <p:nvPicPr>
          <p:cNvPr id="1026" name="Picture 2" descr="Navždy odešel Richard Nixon — ČT24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82716"/>
            <a:ext cx="7275921" cy="40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2811"/>
            <a:ext cx="10515600" cy="5454152"/>
          </a:xfrm>
        </p:spPr>
        <p:txBody>
          <a:bodyPr/>
          <a:lstStyle/>
          <a:p>
            <a:r>
              <a:rPr lang="cs-CZ" dirty="0"/>
              <a:t>„According to Benjamin, capitalism does not represent only, as in Weber, a secularization of the Protestant faith, but is itself esentially a religious phenomenon, which developed in a parasitical way from Christianity.“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07" y="2122879"/>
            <a:ext cx="2915493" cy="4351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77" y="2122879"/>
            <a:ext cx="2556194" cy="43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434"/>
            <a:ext cx="10515600" cy="5532529"/>
          </a:xfrm>
        </p:spPr>
        <p:txBody>
          <a:bodyPr/>
          <a:lstStyle/>
          <a:p>
            <a:r>
              <a:rPr lang="cs-CZ" dirty="0"/>
              <a:t>„Let us attempt to take Benjamin</a:t>
            </a:r>
            <a:r>
              <a:rPr lang="en-GB" dirty="0"/>
              <a:t>’s </a:t>
            </a:r>
            <a:r>
              <a:rPr lang="cs-CZ" dirty="0"/>
              <a:t>hypothesis seriously and develop it. If capitalism is a religion, how can we define it in terms of faith? What does capitalism believe in? And what, with respect to this faith, does Nixon´s decision imply?“</a:t>
            </a:r>
          </a:p>
        </p:txBody>
      </p:sp>
    </p:spTree>
    <p:extLst>
      <p:ext uri="{BB962C8B-B14F-4D97-AF65-F5344CB8AC3E}">
        <p14:creationId xmlns:p14="http://schemas.microsoft.com/office/powerpoint/2010/main" val="29121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433"/>
            <a:ext cx="10515600" cy="5532529"/>
          </a:xfrm>
        </p:spPr>
        <p:txBody>
          <a:bodyPr/>
          <a:lstStyle/>
          <a:p>
            <a:r>
              <a:rPr lang="cs-CZ" dirty="0"/>
              <a:t>„The „thing hoped for“ is no more</a:t>
            </a:r>
            <a:r>
              <a:rPr lang="en-GB" dirty="0"/>
              <a:t>;</a:t>
            </a:r>
            <a:r>
              <a:rPr lang="cs-CZ" dirty="0"/>
              <a:t> it has been annihilated and has to be, because money is the very essence of the thing, its </a:t>
            </a:r>
            <a:r>
              <a:rPr lang="cs-CZ" i="1" dirty="0"/>
              <a:t>ousia</a:t>
            </a:r>
            <a:r>
              <a:rPr lang="cs-CZ" dirty="0"/>
              <a:t> in a technical sense.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016690"/>
            <a:ext cx="6294210" cy="44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r>
              <a:rPr lang="cs-CZ" dirty="0"/>
              <a:t>„The capitalist religion, consistent with Benjamin</a:t>
            </a:r>
            <a:r>
              <a:rPr lang="en-GB" dirty="0"/>
              <a:t>’s</a:t>
            </a:r>
            <a:r>
              <a:rPr lang="cs-CZ" dirty="0"/>
              <a:t> thesis, lives in a continual indebtedness, which neither can nor should be paid off.“</a:t>
            </a:r>
          </a:p>
        </p:txBody>
      </p:sp>
    </p:spTree>
    <p:extLst>
      <p:ext uri="{BB962C8B-B14F-4D97-AF65-F5344CB8AC3E}">
        <p14:creationId xmlns:p14="http://schemas.microsoft.com/office/powerpoint/2010/main" val="224162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r>
              <a:rPr lang="cs-CZ" dirty="0"/>
              <a:t>„Separated from things, language communicates nothing and in this way celebrates its ephemeral triumph over the world</a:t>
            </a:r>
            <a:r>
              <a:rPr lang="en-GB" dirty="0"/>
              <a:t>;</a:t>
            </a:r>
            <a:r>
              <a:rPr lang="cs-CZ" dirty="0"/>
              <a:t> detached from gold, money exhibits its own nothingness as absolute measure – and, at the same time, absolute commodity.“</a:t>
            </a:r>
          </a:p>
        </p:txBody>
      </p:sp>
    </p:spTree>
    <p:extLst>
      <p:ext uri="{BB962C8B-B14F-4D97-AF65-F5344CB8AC3E}">
        <p14:creationId xmlns:p14="http://schemas.microsoft.com/office/powerpoint/2010/main" val="424449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635726"/>
            <a:ext cx="10515600" cy="5541237"/>
          </a:xfrm>
        </p:spPr>
        <p:txBody>
          <a:bodyPr/>
          <a:lstStyle/>
          <a:p>
            <a:r>
              <a:rPr lang="cs-CZ" dirty="0"/>
              <a:t>„And in every sphere, in the economy, as in politics, the capitalist religion declares a state of permanent crisis (…), which is, at the same time, a state of exception that has become normal, whose only possible outcome presents itself, precisely as in the Apocalypse, as „a new earth“.“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05" y="2448123"/>
            <a:ext cx="4506832" cy="40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183"/>
            <a:ext cx="10515600" cy="5584780"/>
          </a:xfrm>
        </p:spPr>
        <p:txBody>
          <a:bodyPr/>
          <a:lstStyle/>
          <a:p>
            <a:r>
              <a:rPr lang="cs-CZ" dirty="0"/>
              <a:t>„That Christ is anarchic means, in the last instance, that in the modern West language, praxis and economy have no foundation in being.“</a:t>
            </a:r>
          </a:p>
          <a:p>
            <a:r>
              <a:rPr lang="cs-CZ" dirty="0"/>
              <a:t>„Human action is no longer founded in being: for this reason it is free, which is to say, condemned to chance and uncertainty.“</a:t>
            </a:r>
          </a:p>
        </p:txBody>
      </p:sp>
    </p:spTree>
    <p:extLst>
      <p:ext uri="{BB962C8B-B14F-4D97-AF65-F5344CB8AC3E}">
        <p14:creationId xmlns:p14="http://schemas.microsoft.com/office/powerpoint/2010/main" val="1156856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364</Words>
  <Application>Microsoft Macintosh PowerPoint</Application>
  <PresentationFormat>Širokoúhlá obrazovka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Kapitalismus jako náboženství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Kapitalismus jako náboženství</dc:title>
  <dc:creator>Mikuláš Pikhart</dc:creator>
  <cp:lastModifiedBy>Matějčková, Tereza</cp:lastModifiedBy>
  <cp:revision>10</cp:revision>
  <dcterms:created xsi:type="dcterms:W3CDTF">2021-04-05T18:17:37Z</dcterms:created>
  <dcterms:modified xsi:type="dcterms:W3CDTF">2021-04-12T15:41:57Z</dcterms:modified>
</cp:coreProperties>
</file>