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21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5F266-D67C-5046-8107-2D6BB6335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41A4B4-615A-2349-8233-C6484373B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6448A3-EEFD-1F4C-BE3A-41A59A56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DDA4-46ED-C04F-A674-32833B0209E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A4E0BF-F391-F84C-ACF4-E000CD59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13E222-560C-CF47-AAA0-638D7F933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C5E-B46D-9445-99DD-48ADF7714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1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16A2C-1FD9-964F-BD70-B9E06C11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B2E556-65E9-454C-AE7B-1CAAFBE05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41DE41-F26B-9940-AC99-2D82DA20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DDA4-46ED-C04F-A674-32833B0209E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3D8B29-ADB4-5C42-A014-8609FBE9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E1953E-BCF4-6E4E-8A91-0D08888D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C5E-B46D-9445-99DD-48ADF7714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5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EB522C9-87D7-7F4E-8796-A480DC32D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2CEAA8-3F5C-884E-B8F2-2CF3DB22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3179F4-0FDF-FF4E-9E23-2D9CE1075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DDA4-46ED-C04F-A674-32833B0209E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458718-03D1-E242-9A02-62FFB7DD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8E49EA-381E-7D4B-B36D-288B0A17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C5E-B46D-9445-99DD-48ADF7714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4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CEE93-8A43-6F47-8B03-EE7C496D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03389B-F906-2848-A927-FD3C6C428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39E265-210C-9F4A-867A-50AD39ED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DDA4-46ED-C04F-A674-32833B0209E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5CA41D-3E08-324F-812C-D4058C3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43833D-1BC4-8C4A-AE84-167D4FA4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C5E-B46D-9445-99DD-48ADF7714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2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C1118-6A75-A04F-9086-23C869A5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77AD5A-20D9-8D42-94C2-37902FE3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70D34E-66F3-1145-B268-6CD42828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DDA4-46ED-C04F-A674-32833B0209E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0D2C84-D981-4A46-8AD2-414E596A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3A80FC-D60F-8E44-A4F0-F831988E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C5E-B46D-9445-99DD-48ADF7714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9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C7119-AFAD-D747-B787-27D6E0A5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B2C17-28EE-3541-A41E-C4B496501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E7BE6D-7E72-314E-82E6-1D1689E12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0C4021-B84A-8D41-9FE5-0811EE46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DDA4-46ED-C04F-A674-32833B0209E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BA7FCC-D307-CA49-BE93-7CD2263F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D87148-4C31-1944-9261-EB0E65FF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C5E-B46D-9445-99DD-48ADF7714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9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FF17-78C6-994E-B956-955EC9D8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52A4E1-C859-A44B-BCAD-38E4E0FAB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28FD2F-723B-5A40-88DD-CDB6CB5E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3A1038-7FAA-AC43-98D1-16D502E61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018CCD-343D-3C42-B840-7DA474CB0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3308A6-757C-EC4D-BB2C-6B8B1013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DDA4-46ED-C04F-A674-32833B0209E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BB5AE32-F648-C446-A6F9-CAE52300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42AE8EF-C625-174E-A2F9-E9628A3E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C5E-B46D-9445-99DD-48ADF7714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6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B553-E70E-824A-85F4-8E231615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E34BE1-94AD-3741-9C42-712BAF9C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DDA4-46ED-C04F-A674-32833B0209E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F089A0-8707-DE47-922D-6C2615FF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7BC6BD-6F55-0844-ABC9-2C3CEC72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C5E-B46D-9445-99DD-48ADF7714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0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C96AC5F-0E86-744D-B226-51CF3A68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DDA4-46ED-C04F-A674-32833B0209E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FB65A8D-F8E5-134C-B052-68A18631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A65D71-2912-294A-A3EF-5D7FAA85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C5E-B46D-9445-99DD-48ADF7714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0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017E74-4181-CB45-A186-744B748C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FED6CF-544C-AE4F-BB68-76CEE0478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713EA4-0E50-0D4C-820E-D51470A45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956C2D-5C7C-A147-B893-11AF5EB6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DDA4-46ED-C04F-A674-32833B0209E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B789C0-DAF8-344E-B99D-F822F0C7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AC6FE9-0C39-3840-8B03-16719CF7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C5E-B46D-9445-99DD-48ADF7714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1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9D411-446E-6441-BA79-69497D00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E59A9F1-8F26-FC46-B16B-C31734871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5B468C-2B9F-924A-A61D-40186B309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F2B712-5800-2A4C-99BC-7D1E2BBD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DDA4-46ED-C04F-A674-32833B0209E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D912E5-A080-E949-A797-5E09D690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DFEE61-FF0A-5C4E-892B-673913D9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C5E-B46D-9445-99DD-48ADF7714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0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939FC3C-27D2-0941-A491-9D4681B9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05D221-26D5-4643-A763-8620B849D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8E9926-2378-674D-B96A-018B87D0E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DDA4-46ED-C04F-A674-32833B0209E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258E15-EBC4-FF4F-BF2A-05B575D53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ED7110-BDE8-ED4D-A42C-48B34B087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3C5E-B46D-9445-99DD-48ADF7714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8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F03CA-AC42-8C44-8E4E-DD8EB5555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Research Methods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33B52A-0F9A-0D40-A203-F49141186B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ggplot2</a:t>
            </a:r>
          </a:p>
        </p:txBody>
      </p:sp>
    </p:spTree>
    <p:extLst>
      <p:ext uri="{BB962C8B-B14F-4D97-AF65-F5344CB8AC3E}">
        <p14:creationId xmlns:p14="http://schemas.microsoft.com/office/powerpoint/2010/main" val="392024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D79CC-02AA-AE44-BBC0-D6418A8F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Visualisation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DCB52C-BAAF-0640-B0F7-442A1C59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71705" cy="4351338"/>
          </a:xfrm>
        </p:spPr>
        <p:txBody>
          <a:bodyPr/>
          <a:lstStyle/>
          <a:p>
            <a:r>
              <a:rPr lang="en-GB" dirty="0"/>
              <a:t>Multiple plotting libraries</a:t>
            </a:r>
          </a:p>
          <a:p>
            <a:pPr lvl="1"/>
            <a:r>
              <a:rPr lang="en-GB" dirty="0"/>
              <a:t>Different ways how to draw some graphics in every software</a:t>
            </a:r>
          </a:p>
          <a:p>
            <a:pPr lvl="1"/>
            <a:r>
              <a:rPr lang="en-GB" dirty="0"/>
              <a:t>Even within R</a:t>
            </a:r>
          </a:p>
          <a:p>
            <a:pPr lvl="2"/>
            <a:r>
              <a:rPr lang="en-GB" dirty="0"/>
              <a:t>Base R – plot()</a:t>
            </a:r>
          </a:p>
          <a:p>
            <a:pPr lvl="2"/>
            <a:r>
              <a:rPr lang="en-GB" dirty="0"/>
              <a:t>Lattice</a:t>
            </a:r>
          </a:p>
          <a:p>
            <a:pPr lvl="2"/>
            <a:r>
              <a:rPr lang="en-GB" dirty="0"/>
              <a:t>Ggplot2 – </a:t>
            </a:r>
            <a:r>
              <a:rPr lang="en-GB" dirty="0" err="1"/>
              <a:t>ggplot</a:t>
            </a:r>
            <a:r>
              <a:rPr lang="en-GB" dirty="0"/>
              <a:t>()</a:t>
            </a:r>
          </a:p>
        </p:txBody>
      </p:sp>
      <p:pic>
        <p:nvPicPr>
          <p:cNvPr id="1026" name="Picture 2" descr="Lattice XY plot function – the R Graph Gallery">
            <a:extLst>
              <a:ext uri="{FF2B5EF4-FFF2-40B4-BE49-F238E27FC236}">
                <a16:creationId xmlns:a16="http://schemas.microsoft.com/office/drawing/2014/main" id="{6B6AE47D-25C2-0C45-AA24-60B94D8AE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05" y="321627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.3 A ggplot2 Tangent | R for Statistics in EPH">
            <a:extLst>
              <a:ext uri="{FF2B5EF4-FFF2-40B4-BE49-F238E27FC236}">
                <a16:creationId xmlns:a16="http://schemas.microsoft.com/office/drawing/2014/main" id="{DF79F472-3013-4141-BF9B-063393CD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318" y="3121025"/>
            <a:ext cx="3967162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mple Plots in R">
            <a:extLst>
              <a:ext uri="{FF2B5EF4-FFF2-40B4-BE49-F238E27FC236}">
                <a16:creationId xmlns:a16="http://schemas.microsoft.com/office/drawing/2014/main" id="{7FC765C9-E083-674F-B84C-794D31B2A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18294"/>
            <a:ext cx="2763838" cy="25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3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39A66-1F02-184E-92DE-ED3ECA69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Visualisation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152D6-092A-3B48-B83D-539EED044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Which plot?</a:t>
            </a:r>
          </a:p>
          <a:p>
            <a:pPr lvl="1"/>
            <a:r>
              <a:rPr lang="en-GB" dirty="0"/>
              <a:t>Depends on the data </a:t>
            </a:r>
          </a:p>
          <a:p>
            <a:pPr lvl="2"/>
            <a:r>
              <a:rPr lang="en-GB" dirty="0"/>
              <a:t>Different combinations of categorical and continuous variable</a:t>
            </a:r>
          </a:p>
          <a:p>
            <a:pPr lvl="2"/>
            <a:r>
              <a:rPr lang="en-GB" dirty="0"/>
              <a:t>Number of dimensions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1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622FF-3A65-7E49-9364-E6021E39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ggplot2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2FAA94-4A20-A145-9544-F216CE2F6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Grammar of graphics</a:t>
            </a:r>
          </a:p>
          <a:p>
            <a:pPr lvl="1"/>
            <a:r>
              <a:rPr lang="en-GB" dirty="0"/>
              <a:t>Unified syntax for making different plots</a:t>
            </a:r>
          </a:p>
          <a:p>
            <a:r>
              <a:rPr lang="en-GB" dirty="0"/>
              <a:t>Part of </a:t>
            </a:r>
            <a:r>
              <a:rPr lang="en-GB" dirty="0" err="1"/>
              <a:t>tidyverse</a:t>
            </a:r>
            <a:endParaRPr lang="en-GB" dirty="0"/>
          </a:p>
          <a:p>
            <a:pPr lvl="1"/>
            <a:r>
              <a:rPr lang="en-GB" dirty="0"/>
              <a:t>Works well with </a:t>
            </a:r>
            <a:r>
              <a:rPr lang="en-GB" dirty="0" err="1"/>
              <a:t>dplyr</a:t>
            </a:r>
            <a:r>
              <a:rPr lang="en-GB" dirty="0"/>
              <a:t> commands</a:t>
            </a:r>
          </a:p>
          <a:p>
            <a:r>
              <a:rPr lang="en-GB" dirty="0"/>
              <a:t>Wide range of plots</a:t>
            </a:r>
          </a:p>
          <a:p>
            <a:pPr lvl="1"/>
            <a:r>
              <a:rPr lang="en-GB" dirty="0"/>
              <a:t>Extendable for new types of plots (e.g. creation of maps, network diagrams,…)</a:t>
            </a:r>
          </a:p>
          <a:p>
            <a:pPr lvl="1"/>
            <a:r>
              <a:rPr lang="en-GB" dirty="0"/>
              <a:t>Extendable for new themes</a:t>
            </a:r>
          </a:p>
          <a:p>
            <a:r>
              <a:rPr lang="en-GB" dirty="0"/>
              <a:t>Every element of the plot is configurable</a:t>
            </a:r>
          </a:p>
        </p:txBody>
      </p:sp>
    </p:spTree>
    <p:extLst>
      <p:ext uri="{BB962C8B-B14F-4D97-AF65-F5344CB8AC3E}">
        <p14:creationId xmlns:p14="http://schemas.microsoft.com/office/powerpoint/2010/main" val="389227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7ACA8-2247-7444-BCE2-1F7A33E3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ggplot2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159BC5-5524-1E47-BF2D-C9C2613F2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Syntax</a:t>
            </a:r>
          </a:p>
          <a:p>
            <a:pPr lvl="1"/>
            <a:r>
              <a:rPr lang="en-GB" dirty="0"/>
              <a:t>Adding data to axes</a:t>
            </a:r>
          </a:p>
          <a:p>
            <a:pPr lvl="1"/>
            <a:r>
              <a:rPr lang="en-GB" dirty="0"/>
              <a:t>Definition of plot</a:t>
            </a:r>
          </a:p>
          <a:p>
            <a:pPr lvl="1"/>
            <a:r>
              <a:rPr lang="en-GB" dirty="0"/>
              <a:t>Definition of visual theme (fonts, labels,…)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/>
              <a:t>Data %&gt;%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err="1"/>
              <a:t>ggplot</a:t>
            </a:r>
            <a:r>
              <a:rPr lang="en-GB" dirty="0"/>
              <a:t>(</a:t>
            </a:r>
            <a:r>
              <a:rPr lang="en-GB" dirty="0" err="1"/>
              <a:t>aes</a:t>
            </a:r>
            <a:r>
              <a:rPr lang="en-GB" dirty="0"/>
              <a:t>(x = var1, y = var2, col = var 3)) +</a:t>
            </a:r>
          </a:p>
          <a:p>
            <a:pPr marL="457200" lvl="1" indent="0">
              <a:buNone/>
            </a:pPr>
            <a:r>
              <a:rPr lang="en-GB" dirty="0"/>
              <a:t>		</a:t>
            </a:r>
            <a:r>
              <a:rPr lang="en-GB" dirty="0" err="1"/>
              <a:t>geom_point</a:t>
            </a:r>
            <a:r>
              <a:rPr lang="en-GB" dirty="0"/>
              <a:t>() +</a:t>
            </a:r>
          </a:p>
          <a:p>
            <a:pPr marL="457200" lvl="1" indent="0">
              <a:buNone/>
            </a:pPr>
            <a:r>
              <a:rPr lang="en-GB" dirty="0"/>
              <a:t>		</a:t>
            </a:r>
            <a:r>
              <a:rPr lang="en-GB" dirty="0" err="1"/>
              <a:t>theme_bw</a:t>
            </a:r>
            <a:r>
              <a:rPr lang="en-GB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67852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DE721-EF2A-AD4A-99CF-D2F5B2C2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variable continuous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4F259D-CBF5-CF4B-BF5B-D05EFD687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Histogram </a:t>
            </a:r>
            <a:r>
              <a:rPr lang="en-GB" dirty="0" err="1"/>
              <a:t>geom_histogram</a:t>
            </a:r>
            <a:r>
              <a:rPr lang="en-GB" dirty="0"/>
              <a:t>()</a:t>
            </a:r>
          </a:p>
          <a:p>
            <a:r>
              <a:rPr lang="en-GB" dirty="0"/>
              <a:t>Density plot </a:t>
            </a:r>
            <a:r>
              <a:rPr lang="en-GB" dirty="0" err="1"/>
              <a:t>geom_density</a:t>
            </a:r>
            <a:r>
              <a:rPr lang="en-GB" dirty="0"/>
              <a:t>()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210FA4-0A2E-0040-8ED6-C23F1BC4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534" y="2671763"/>
            <a:ext cx="49403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5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F5347-C115-9042-8412-851D2319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Discrete vs continuous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A691C-CCCF-B045-ACBF-A016E120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Boxplot </a:t>
            </a:r>
            <a:r>
              <a:rPr lang="en-GB" dirty="0" err="1"/>
              <a:t>geom_boxplot</a:t>
            </a:r>
            <a:r>
              <a:rPr lang="en-GB" dirty="0"/>
              <a:t>()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92975B-6E4F-8647-AD11-9DAE038E8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2836863"/>
            <a:ext cx="49403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8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757DE-F820-084B-9815-94531994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or More Discrete Variables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C2BA8-E93F-D842-8260-15F2B5B4C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Bar plot </a:t>
            </a:r>
            <a:r>
              <a:rPr lang="en-GB" dirty="0" err="1"/>
              <a:t>geom_bar</a:t>
            </a:r>
            <a:r>
              <a:rPr lang="en-GB" dirty="0"/>
              <a:t>()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DA04E9-A388-F049-95E7-4E89F4BEA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50" y="2528887"/>
            <a:ext cx="49403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05FB7-D75D-3649-94D9-DD9A7C49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Continuous Variables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ED4C8-05E1-354D-A626-07B31738E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Scatter plot </a:t>
            </a:r>
            <a:r>
              <a:rPr lang="en-GB" dirty="0" err="1"/>
              <a:t>geom_point</a:t>
            </a:r>
            <a:r>
              <a:rPr lang="en-GB" dirty="0"/>
              <a:t>()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D460E5-D29A-4345-ACCD-CFAFEEA83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50" y="2574132"/>
            <a:ext cx="49403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649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195</Words>
  <Application>Microsoft Macintosh PowerPoint</Application>
  <PresentationFormat>Širokoúhlá obrazovka</PresentationFormat>
  <Paragraphs>42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Research Methods</vt:lpstr>
      <vt:lpstr>Data Visualisation</vt:lpstr>
      <vt:lpstr>Data Visualisation</vt:lpstr>
      <vt:lpstr>ggplot2</vt:lpstr>
      <vt:lpstr>ggplot2</vt:lpstr>
      <vt:lpstr>One variable continuous</vt:lpstr>
      <vt:lpstr>Discrete vs continuous</vt:lpstr>
      <vt:lpstr>Two or More Discrete Variables</vt:lpstr>
      <vt:lpstr>Two Continuous Variables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</dc:title>
  <dc:creator>Jakub Stauber</dc:creator>
  <cp:lastModifiedBy>Jakub Stauber</cp:lastModifiedBy>
  <cp:revision>7</cp:revision>
  <dcterms:created xsi:type="dcterms:W3CDTF">2021-04-19T09:27:34Z</dcterms:created>
  <dcterms:modified xsi:type="dcterms:W3CDTF">2021-04-19T15:45:29Z</dcterms:modified>
</cp:coreProperties>
</file>