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8"/>
  </p:notesMasterIdLst>
  <p:handoutMasterIdLst>
    <p:handoutMasterId r:id="rId19"/>
  </p:handoutMasterIdLst>
  <p:sldIdLst>
    <p:sldId id="257" r:id="rId2"/>
    <p:sldId id="259" r:id="rId3"/>
    <p:sldId id="260" r:id="rId4"/>
    <p:sldId id="263" r:id="rId5"/>
    <p:sldId id="261" r:id="rId6"/>
    <p:sldId id="262" r:id="rId7"/>
    <p:sldId id="258" r:id="rId8"/>
    <p:sldId id="268" r:id="rId9"/>
    <p:sldId id="272" r:id="rId10"/>
    <p:sldId id="269" r:id="rId11"/>
    <p:sldId id="270" r:id="rId12"/>
    <p:sldId id="271" r:id="rId13"/>
    <p:sldId id="264" r:id="rId14"/>
    <p:sldId id="265" r:id="rId15"/>
    <p:sldId id="266" r:id="rId16"/>
    <p:sldId id="267" r:id="rId17"/>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05/8/layout/process1"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dgm:spPr/>
      <dgm:t>
        <a:bodyPr rtlCol="0"/>
        <a:lstStyle/>
        <a:p>
          <a:pPr rtl="0"/>
          <a:r>
            <a:rPr lang="cs" dirty="0"/>
            <a:t>1949</a:t>
          </a:r>
        </a:p>
        <a:p>
          <a:pPr rtl="0"/>
          <a:r>
            <a:rPr lang="cs-CZ" dirty="0"/>
            <a:t>Vašek Káňa: Parta brusiče Karhana</a:t>
          </a:r>
          <a:endParaRPr lang="cs" dirty="0"/>
        </a:p>
      </dgm:t>
    </dgm:pt>
    <dgm:pt modelId="{D8874F40-D7B0-41DE-BB6F-A6014FEAB2D7}" type="parTrans" cxnId="{C5202EE1-10E9-4076-9D55-9E0CF8B152AF}">
      <dgm:prSet/>
      <dgm:spPr/>
      <dgm:t>
        <a:bodyPr rtlCol="0"/>
        <a:lstStyle/>
        <a:p>
          <a:pPr rtl="0"/>
          <a:endParaRPr lang="en-US"/>
        </a:p>
      </dgm:t>
    </dgm:pt>
    <dgm:pt modelId="{BD6E0A2E-99C8-4F5A-971A-CD211D1099FF}" type="sibTrans" cxnId="{C5202EE1-10E9-4076-9D55-9E0CF8B152AF}">
      <dgm:prSet/>
      <dgm:spPr/>
      <dgm:t>
        <a:bodyPr rtlCol="0"/>
        <a:lstStyle/>
        <a:p>
          <a:pPr rtl="0"/>
          <a:endParaRPr lang="en-US"/>
        </a:p>
      </dgm:t>
    </dgm:pt>
    <dgm:pt modelId="{C5146535-FD3D-4589-98A3-623B8DA4B8DB}">
      <dgm:prSet/>
      <dgm:spPr/>
      <dgm:t>
        <a:bodyPr rtlCol="0"/>
        <a:lstStyle/>
        <a:p>
          <a:pPr rtl="0"/>
          <a:r>
            <a:rPr lang="cs" sz="1300" dirty="0"/>
            <a:t>1950</a:t>
          </a:r>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E80CA270-6C90-4E17-ACEA-46B56AD54DD1}">
      <dgm:prSet custT="1"/>
      <dgm:spPr/>
      <dgm:t>
        <a:bodyPr rtlCol="0"/>
        <a:lstStyle/>
        <a:p>
          <a:pPr rtl="0"/>
          <a:r>
            <a:rPr lang="cs-CZ" sz="1200" dirty="0"/>
            <a:t>Alena Bernášková: Cesta otevřená</a:t>
          </a:r>
          <a:endParaRPr lang="cs" sz="1200" dirty="0"/>
        </a:p>
      </dgm:t>
    </dgm:pt>
    <dgm:pt modelId="{7EEC8067-96EF-4BE0-8BE3-BA59ED78A31F}" type="parTrans" cxnId="{2DC28DF8-5C1B-4F53-A4C1-D5B63FB54BAF}">
      <dgm:prSet/>
      <dgm:spPr/>
      <dgm:t>
        <a:bodyPr rtlCol="0"/>
        <a:lstStyle/>
        <a:p>
          <a:pPr rtl="0"/>
          <a:endParaRPr lang="en-US"/>
        </a:p>
      </dgm:t>
    </dgm:pt>
    <dgm:pt modelId="{1AFE46E5-6B07-4894-8ECB-21BD7E7B8AF1}" type="sibTrans" cxnId="{2DC28DF8-5C1B-4F53-A4C1-D5B63FB54BAF}">
      <dgm:prSet/>
      <dgm:spPr/>
      <dgm:t>
        <a:bodyPr rtlCol="0"/>
        <a:lstStyle/>
        <a:p>
          <a:pPr rtl="0"/>
          <a:endParaRPr lang="en-US"/>
        </a:p>
      </dgm:t>
    </dgm:pt>
    <dgm:pt modelId="{09C152DA-7620-4852-8162-A77EC3609F3F}">
      <dgm:prSet/>
      <dgm:spPr/>
      <dgm:t>
        <a:bodyPr rtlCol="0"/>
        <a:lstStyle/>
        <a:p>
          <a:pPr rtl="0"/>
          <a:r>
            <a:rPr lang="cs" sz="1300" dirty="0"/>
            <a:t>1951</a:t>
          </a:r>
        </a:p>
      </dgm:t>
    </dgm:pt>
    <dgm:pt modelId="{9F6D14C0-6C82-4CBD-8D6D-B0E117B6F2ED}" type="parTrans" cxnId="{23ECAC8B-17A4-4883-AA0E-06D66B7E788A}">
      <dgm:prSet/>
      <dgm:spPr/>
      <dgm:t>
        <a:bodyPr rtlCol="0"/>
        <a:lstStyle/>
        <a:p>
          <a:pPr rtl="0"/>
          <a:endParaRPr lang="en-US"/>
        </a:p>
      </dgm:t>
    </dgm:pt>
    <dgm:pt modelId="{0AE8D36D-0F0F-4206-AE39-0A2D73987B68}" type="sibTrans" cxnId="{23ECAC8B-17A4-4883-AA0E-06D66B7E788A}">
      <dgm:prSet/>
      <dgm:spPr/>
      <dgm:t>
        <a:bodyPr rtlCol="0"/>
        <a:lstStyle/>
        <a:p>
          <a:pPr rtl="0"/>
          <a:endParaRPr lang="en-US"/>
        </a:p>
      </dgm:t>
    </dgm:pt>
    <dgm:pt modelId="{6C8937BE-93F8-4DED-8538-1C601DAEBA66}">
      <dgm:prSet custT="1"/>
      <dgm:spPr/>
      <dgm:t>
        <a:bodyPr rtlCol="0"/>
        <a:lstStyle/>
        <a:p>
          <a:pPr rtl="0"/>
          <a:r>
            <a:rPr lang="cs-CZ" sz="1200" dirty="0"/>
            <a:t>Václav Řezáč: Nástup</a:t>
          </a:r>
          <a:endParaRPr lang="cs" sz="1200" dirty="0"/>
        </a:p>
      </dgm:t>
    </dgm:pt>
    <dgm:pt modelId="{77D169C6-D77F-456D-B18B-D7BE016AD87A}" type="parTrans" cxnId="{FAA8D3DD-12E8-457D-9144-B037C5678347}">
      <dgm:prSet/>
      <dgm:spPr/>
      <dgm:t>
        <a:bodyPr rtlCol="0"/>
        <a:lstStyle/>
        <a:p>
          <a:pPr rtl="0"/>
          <a:endParaRPr lang="en-US"/>
        </a:p>
      </dgm:t>
    </dgm:pt>
    <dgm:pt modelId="{A97BE953-FA9D-4BA6-A92C-494DB1F3BA59}" type="sibTrans" cxnId="{FAA8D3DD-12E8-457D-9144-B037C5678347}">
      <dgm:prSet/>
      <dgm:spPr/>
      <dgm:t>
        <a:bodyPr rtlCol="0"/>
        <a:lstStyle/>
        <a:p>
          <a:pPr rtl="0"/>
          <a:endParaRPr lang="en-US"/>
        </a:p>
      </dgm:t>
    </dgm:pt>
    <dgm:pt modelId="{F134A80A-C254-4A68-9F85-74BFA5F32D43}">
      <dgm:prSet/>
      <dgm:spPr/>
      <dgm:t>
        <a:bodyPr rtlCol="0"/>
        <a:lstStyle/>
        <a:p>
          <a:pPr rtl="0"/>
          <a:r>
            <a:rPr lang="cs" dirty="0"/>
            <a:t>1952</a:t>
          </a:r>
        </a:p>
        <a:p>
          <a:pPr rtl="0"/>
          <a:r>
            <a:rPr lang="cs-CZ" dirty="0"/>
            <a:t>Jan Otčenášek: Plným krokem</a:t>
          </a:r>
        </a:p>
        <a:p>
          <a:r>
            <a:rPr lang="cs-CZ" dirty="0"/>
            <a:t>Květoslav F. Sedláček: </a:t>
          </a:r>
          <a:r>
            <a:rPr lang="cs-CZ" dirty="0" err="1"/>
            <a:t>Luisiana</a:t>
          </a:r>
          <a:r>
            <a:rPr lang="cs-CZ" dirty="0"/>
            <a:t> se probouzí</a:t>
          </a:r>
        </a:p>
        <a:p>
          <a:r>
            <a:rPr lang="cs-CZ" dirty="0"/>
            <a:t>Bohumil Říha: Dvě jara</a:t>
          </a:r>
        </a:p>
        <a:p>
          <a:r>
            <a:rPr lang="cs-CZ" dirty="0"/>
            <a:t>Jiří S. Kupka: Pražské jaro</a:t>
          </a:r>
        </a:p>
        <a:p>
          <a:r>
            <a:rPr lang="cs-CZ" dirty="0"/>
            <a:t>Pavel Kohout: Dobrá píseň</a:t>
          </a:r>
          <a:endParaRPr lang="cs" dirty="0"/>
        </a:p>
        <a:p>
          <a:pPr rtl="0"/>
          <a:endParaRPr lang="cs" dirty="0"/>
        </a:p>
      </dgm:t>
    </dgm:pt>
    <dgm:pt modelId="{57EFF9DE-139C-41AA-8DEE-0802363022D2}" type="parTrans" cxnId="{AC29BA6A-61BC-4409-A2DE-F9853E45700B}">
      <dgm:prSet/>
      <dgm:spPr/>
      <dgm:t>
        <a:bodyPr/>
        <a:lstStyle/>
        <a:p>
          <a:endParaRPr lang="cs-CZ"/>
        </a:p>
      </dgm:t>
    </dgm:pt>
    <dgm:pt modelId="{7091A2C7-ECE6-4010-B517-12296348B586}" type="sibTrans" cxnId="{AC29BA6A-61BC-4409-A2DE-F9853E45700B}">
      <dgm:prSet/>
      <dgm:spPr/>
      <dgm:t>
        <a:bodyPr/>
        <a:lstStyle/>
        <a:p>
          <a:endParaRPr lang="cs-CZ"/>
        </a:p>
      </dgm:t>
    </dgm:pt>
    <dgm:pt modelId="{B967F6D6-C095-42BF-904C-53ED013C7C2D}">
      <dgm:prSet/>
      <dgm:spPr/>
      <dgm:t>
        <a:bodyPr rtlCol="0"/>
        <a:lstStyle/>
        <a:p>
          <a:pPr rtl="0"/>
          <a:r>
            <a:rPr lang="cs" dirty="0"/>
            <a:t>1953</a:t>
          </a:r>
        </a:p>
        <a:p>
          <a:pPr rtl="0"/>
          <a:r>
            <a:rPr lang="cs-CZ" dirty="0"/>
            <a:t>T. Svatopluk: Bez šéfa</a:t>
          </a:r>
        </a:p>
        <a:p>
          <a:r>
            <a:rPr lang="cs-CZ" dirty="0"/>
            <a:t>Jiří Marek: Z cihel a úsměvů</a:t>
          </a:r>
          <a:endParaRPr lang="cs" dirty="0"/>
        </a:p>
      </dgm:t>
    </dgm:pt>
    <dgm:pt modelId="{49F508DA-B678-4567-8588-3AE27CCD219B}" type="parTrans" cxnId="{3EA5E1E1-21CD-4F9F-97EA-B3A393766147}">
      <dgm:prSet/>
      <dgm:spPr/>
      <dgm:t>
        <a:bodyPr/>
        <a:lstStyle/>
        <a:p>
          <a:endParaRPr lang="cs-CZ"/>
        </a:p>
      </dgm:t>
    </dgm:pt>
    <dgm:pt modelId="{9FC7665E-8D22-4122-ADD6-945A05EA3D07}" type="sibTrans" cxnId="{3EA5E1E1-21CD-4F9F-97EA-B3A393766147}">
      <dgm:prSet/>
      <dgm:spPr/>
      <dgm:t>
        <a:bodyPr/>
        <a:lstStyle/>
        <a:p>
          <a:endParaRPr lang="cs-CZ"/>
        </a:p>
      </dgm:t>
    </dgm:pt>
    <dgm:pt modelId="{2F44BC3B-24F7-4DB3-9B1B-A9B17CB7EC5F}">
      <dgm:prSet/>
      <dgm:spPr/>
      <dgm:t>
        <a:bodyPr rtlCol="0"/>
        <a:lstStyle/>
        <a:p>
          <a:pPr rtl="0"/>
          <a:r>
            <a:rPr lang="cs" dirty="0"/>
            <a:t>1954</a:t>
          </a:r>
        </a:p>
        <a:p>
          <a:pPr rtl="0"/>
          <a:r>
            <a:rPr lang="cs-CZ" dirty="0"/>
            <a:t>Václav Řezáč: Bitva</a:t>
          </a:r>
        </a:p>
        <a:p>
          <a:r>
            <a:rPr lang="cs-CZ" dirty="0"/>
            <a:t>Zdeněk Pluhař: Modré údolí</a:t>
          </a:r>
          <a:endParaRPr lang="cs" dirty="0"/>
        </a:p>
      </dgm:t>
    </dgm:pt>
    <dgm:pt modelId="{70DCEC86-8FC0-421F-B460-2423BAA681C6}" type="parTrans" cxnId="{1A52AF0A-ECEF-49FF-98CF-3A98BF365E26}">
      <dgm:prSet/>
      <dgm:spPr/>
      <dgm:t>
        <a:bodyPr/>
        <a:lstStyle/>
        <a:p>
          <a:endParaRPr lang="cs-CZ"/>
        </a:p>
      </dgm:t>
    </dgm:pt>
    <dgm:pt modelId="{F38EEE07-020D-445C-B921-7DBDD09BEBCC}" type="sibTrans" cxnId="{1A52AF0A-ECEF-49FF-98CF-3A98BF365E26}">
      <dgm:prSet/>
      <dgm:spPr/>
      <dgm:t>
        <a:bodyPr/>
        <a:lstStyle/>
        <a:p>
          <a:endParaRPr lang="cs-CZ"/>
        </a:p>
      </dgm:t>
    </dgm:pt>
    <dgm:pt modelId="{2FD6351F-A388-4870-B75B-C45F76D9373D}">
      <dgm:prSet/>
      <dgm:spPr/>
      <dgm:t>
        <a:bodyPr rtlCol="0"/>
        <a:lstStyle/>
        <a:p>
          <a:pPr rtl="0"/>
          <a:r>
            <a:rPr lang="cs" dirty="0"/>
            <a:t>1955</a:t>
          </a:r>
        </a:p>
        <a:p>
          <a:pPr rtl="0"/>
          <a:r>
            <a:rPr lang="cs-CZ" dirty="0"/>
            <a:t>Alexej </a:t>
          </a:r>
          <a:r>
            <a:rPr lang="cs-CZ" dirty="0" err="1"/>
            <a:t>Pludek</a:t>
          </a:r>
          <a:r>
            <a:rPr lang="cs-CZ" dirty="0"/>
            <a:t>: Slunce v údolí</a:t>
          </a:r>
          <a:endParaRPr lang="cs" dirty="0"/>
        </a:p>
      </dgm:t>
    </dgm:pt>
    <dgm:pt modelId="{D32790A6-6EB9-45AC-8CC8-37218AEFBF82}" type="parTrans" cxnId="{D3EB4C42-3C3C-4591-8BD2-0C0267D0C695}">
      <dgm:prSet/>
      <dgm:spPr/>
      <dgm:t>
        <a:bodyPr/>
        <a:lstStyle/>
        <a:p>
          <a:endParaRPr lang="cs-CZ"/>
        </a:p>
      </dgm:t>
    </dgm:pt>
    <dgm:pt modelId="{9CDB2EBA-8FBD-44D2-A5FB-FC277936F9D5}" type="sibTrans" cxnId="{D3EB4C42-3C3C-4591-8BD2-0C0267D0C695}">
      <dgm:prSet/>
      <dgm:spPr/>
      <dgm:t>
        <a:bodyPr/>
        <a:lstStyle/>
        <a:p>
          <a:endParaRPr lang="cs-CZ"/>
        </a:p>
      </dgm:t>
    </dgm:pt>
    <dgm:pt modelId="{41FE7518-0D77-422D-AF61-91457998EF08}">
      <dgm:prSet custT="1"/>
      <dgm:spPr/>
      <dgm:t>
        <a:bodyPr/>
        <a:lstStyle/>
        <a:p>
          <a:pPr rtl="0"/>
          <a:r>
            <a:rPr lang="cs-CZ" sz="1200" dirty="0"/>
            <a:t>Bohumil Říha: Země dokořán</a:t>
          </a:r>
        </a:p>
      </dgm:t>
    </dgm:pt>
    <dgm:pt modelId="{C3B74F8A-5972-4FBC-AFDC-1D4D4A957AF2}" type="parTrans" cxnId="{814996AE-CC8F-4A47-AEA4-44D4D77921EB}">
      <dgm:prSet/>
      <dgm:spPr/>
      <dgm:t>
        <a:bodyPr/>
        <a:lstStyle/>
        <a:p>
          <a:endParaRPr lang="cs-CZ"/>
        </a:p>
      </dgm:t>
    </dgm:pt>
    <dgm:pt modelId="{FDE400DE-C9A1-4D95-A185-0CF1FF403CE1}" type="sibTrans" cxnId="{814996AE-CC8F-4A47-AEA4-44D4D77921EB}">
      <dgm:prSet/>
      <dgm:spPr/>
      <dgm:t>
        <a:bodyPr/>
        <a:lstStyle/>
        <a:p>
          <a:endParaRPr lang="cs-CZ"/>
        </a:p>
      </dgm:t>
    </dgm:pt>
    <dgm:pt modelId="{8F57810F-E9B7-4E30-B228-2967014E1D43}" type="pres">
      <dgm:prSet presAssocID="{6A70FD8F-0050-42E3-8B3A-6ED7CFB9852E}" presName="Name0" presStyleCnt="0">
        <dgm:presLayoutVars>
          <dgm:dir/>
          <dgm:resizeHandles val="exact"/>
        </dgm:presLayoutVars>
      </dgm:prSet>
      <dgm:spPr/>
    </dgm:pt>
    <dgm:pt modelId="{DD8A365D-64A4-4153-A153-C38B29053B51}" type="pres">
      <dgm:prSet presAssocID="{8DB5D7D5-6A1C-4ABC-8850-759A9D876047}" presName="node" presStyleLbl="node1" presStyleIdx="0" presStyleCnt="7">
        <dgm:presLayoutVars>
          <dgm:bulletEnabled val="1"/>
        </dgm:presLayoutVars>
      </dgm:prSet>
      <dgm:spPr/>
    </dgm:pt>
    <dgm:pt modelId="{F429FDA3-DEE1-4107-A3A7-B43B72FDF3E4}" type="pres">
      <dgm:prSet presAssocID="{BD6E0A2E-99C8-4F5A-971A-CD211D1099FF}" presName="sibTrans" presStyleLbl="sibTrans2D1" presStyleIdx="0" presStyleCnt="6"/>
      <dgm:spPr/>
    </dgm:pt>
    <dgm:pt modelId="{D136783A-1F79-48AC-9528-ABFDC92D150B}" type="pres">
      <dgm:prSet presAssocID="{BD6E0A2E-99C8-4F5A-971A-CD211D1099FF}" presName="connectorText" presStyleLbl="sibTrans2D1" presStyleIdx="0" presStyleCnt="6"/>
      <dgm:spPr/>
    </dgm:pt>
    <dgm:pt modelId="{8D2F75AF-2F97-4BE9-94B0-9AFF334F8095}" type="pres">
      <dgm:prSet presAssocID="{C5146535-FD3D-4589-98A3-623B8DA4B8DB}" presName="node" presStyleLbl="node1" presStyleIdx="1" presStyleCnt="7">
        <dgm:presLayoutVars>
          <dgm:bulletEnabled val="1"/>
        </dgm:presLayoutVars>
      </dgm:prSet>
      <dgm:spPr/>
    </dgm:pt>
    <dgm:pt modelId="{46A9B5D3-68D8-48B5-B331-E57C867C1000}" type="pres">
      <dgm:prSet presAssocID="{7A3CCAF8-AC3A-401E-AEDD-44BBC1AA9C31}" presName="sibTrans" presStyleLbl="sibTrans2D1" presStyleIdx="1" presStyleCnt="6"/>
      <dgm:spPr/>
    </dgm:pt>
    <dgm:pt modelId="{E940385C-C5CE-4078-957B-73A96493E7E3}" type="pres">
      <dgm:prSet presAssocID="{7A3CCAF8-AC3A-401E-AEDD-44BBC1AA9C31}" presName="connectorText" presStyleLbl="sibTrans2D1" presStyleIdx="1" presStyleCnt="6"/>
      <dgm:spPr/>
    </dgm:pt>
    <dgm:pt modelId="{ABFC2C92-6FC1-4AFF-9E4A-3D4261983903}" type="pres">
      <dgm:prSet presAssocID="{09C152DA-7620-4852-8162-A77EC3609F3F}" presName="node" presStyleLbl="node1" presStyleIdx="2" presStyleCnt="7">
        <dgm:presLayoutVars>
          <dgm:bulletEnabled val="1"/>
        </dgm:presLayoutVars>
      </dgm:prSet>
      <dgm:spPr/>
    </dgm:pt>
    <dgm:pt modelId="{C470D53D-56C8-4270-8BCD-BE36E3990876}" type="pres">
      <dgm:prSet presAssocID="{0AE8D36D-0F0F-4206-AE39-0A2D73987B68}" presName="sibTrans" presStyleLbl="sibTrans2D1" presStyleIdx="2" presStyleCnt="6"/>
      <dgm:spPr/>
    </dgm:pt>
    <dgm:pt modelId="{9E6E91F9-7F6D-40CF-8940-A3C554DB0492}" type="pres">
      <dgm:prSet presAssocID="{0AE8D36D-0F0F-4206-AE39-0A2D73987B68}" presName="connectorText" presStyleLbl="sibTrans2D1" presStyleIdx="2" presStyleCnt="6"/>
      <dgm:spPr/>
    </dgm:pt>
    <dgm:pt modelId="{D0B6CD75-5AB4-45C3-A4FD-0FEA6D662054}" type="pres">
      <dgm:prSet presAssocID="{F134A80A-C254-4A68-9F85-74BFA5F32D43}" presName="node" presStyleLbl="node1" presStyleIdx="3" presStyleCnt="7" custScaleX="120906" custScaleY="193348">
        <dgm:presLayoutVars>
          <dgm:bulletEnabled val="1"/>
        </dgm:presLayoutVars>
      </dgm:prSet>
      <dgm:spPr/>
    </dgm:pt>
    <dgm:pt modelId="{00F025C6-EAF9-47BA-BBF6-EACDDA777373}" type="pres">
      <dgm:prSet presAssocID="{7091A2C7-ECE6-4010-B517-12296348B586}" presName="sibTrans" presStyleLbl="sibTrans2D1" presStyleIdx="3" presStyleCnt="6"/>
      <dgm:spPr/>
    </dgm:pt>
    <dgm:pt modelId="{BB6A62B6-5505-4D83-AC57-957730EE5C3C}" type="pres">
      <dgm:prSet presAssocID="{7091A2C7-ECE6-4010-B517-12296348B586}" presName="connectorText" presStyleLbl="sibTrans2D1" presStyleIdx="3" presStyleCnt="6"/>
      <dgm:spPr/>
    </dgm:pt>
    <dgm:pt modelId="{9768D1BB-E03B-4825-BF68-793CA9F182AB}" type="pres">
      <dgm:prSet presAssocID="{B967F6D6-C095-42BF-904C-53ED013C7C2D}" presName="node" presStyleLbl="node1" presStyleIdx="4" presStyleCnt="7">
        <dgm:presLayoutVars>
          <dgm:bulletEnabled val="1"/>
        </dgm:presLayoutVars>
      </dgm:prSet>
      <dgm:spPr/>
    </dgm:pt>
    <dgm:pt modelId="{525DAC87-0EAC-4659-9C94-DE87A9254CB4}" type="pres">
      <dgm:prSet presAssocID="{9FC7665E-8D22-4122-ADD6-945A05EA3D07}" presName="sibTrans" presStyleLbl="sibTrans2D1" presStyleIdx="4" presStyleCnt="6"/>
      <dgm:spPr/>
    </dgm:pt>
    <dgm:pt modelId="{3A0BD69C-2E8C-4B96-8F0A-986708EE4533}" type="pres">
      <dgm:prSet presAssocID="{9FC7665E-8D22-4122-ADD6-945A05EA3D07}" presName="connectorText" presStyleLbl="sibTrans2D1" presStyleIdx="4" presStyleCnt="6"/>
      <dgm:spPr/>
    </dgm:pt>
    <dgm:pt modelId="{CE11C2D6-8DA0-4F4A-BD52-D3FB6A3F6309}" type="pres">
      <dgm:prSet presAssocID="{2F44BC3B-24F7-4DB3-9B1B-A9B17CB7EC5F}" presName="node" presStyleLbl="node1" presStyleIdx="5" presStyleCnt="7">
        <dgm:presLayoutVars>
          <dgm:bulletEnabled val="1"/>
        </dgm:presLayoutVars>
      </dgm:prSet>
      <dgm:spPr/>
    </dgm:pt>
    <dgm:pt modelId="{B6C5877E-0857-475C-9F15-27A33E9C01CB}" type="pres">
      <dgm:prSet presAssocID="{F38EEE07-020D-445C-B921-7DBDD09BEBCC}" presName="sibTrans" presStyleLbl="sibTrans2D1" presStyleIdx="5" presStyleCnt="6"/>
      <dgm:spPr/>
    </dgm:pt>
    <dgm:pt modelId="{C6F1A152-61E6-4C74-98A8-0F4A31EA0FEC}" type="pres">
      <dgm:prSet presAssocID="{F38EEE07-020D-445C-B921-7DBDD09BEBCC}" presName="connectorText" presStyleLbl="sibTrans2D1" presStyleIdx="5" presStyleCnt="6"/>
      <dgm:spPr/>
    </dgm:pt>
    <dgm:pt modelId="{D8924C30-C0A5-426D-91DF-AA2D06021242}" type="pres">
      <dgm:prSet presAssocID="{2FD6351F-A388-4870-B75B-C45F76D9373D}" presName="node" presStyleLbl="node1" presStyleIdx="6" presStyleCnt="7">
        <dgm:presLayoutVars>
          <dgm:bulletEnabled val="1"/>
        </dgm:presLayoutVars>
      </dgm:prSet>
      <dgm:spPr/>
    </dgm:pt>
  </dgm:ptLst>
  <dgm:cxnLst>
    <dgm:cxn modelId="{E08D1001-3704-4540-B5E4-0B4C5A728870}" type="presOf" srcId="{41FE7518-0D77-422D-AF61-91457998EF08}" destId="{8D2F75AF-2F97-4BE9-94B0-9AFF334F8095}" srcOrd="0" destOrd="2" presId="urn:microsoft.com/office/officeart/2005/8/layout/process1"/>
    <dgm:cxn modelId="{4FC3D606-55E8-43EB-8539-1596A8345C34}" type="presOf" srcId="{F38EEE07-020D-445C-B921-7DBDD09BEBCC}" destId="{B6C5877E-0857-475C-9F15-27A33E9C01CB}" srcOrd="0" destOrd="0" presId="urn:microsoft.com/office/officeart/2005/8/layout/process1"/>
    <dgm:cxn modelId="{1A52AF0A-ECEF-49FF-98CF-3A98BF365E26}" srcId="{6A70FD8F-0050-42E3-8B3A-6ED7CFB9852E}" destId="{2F44BC3B-24F7-4DB3-9B1B-A9B17CB7EC5F}" srcOrd="5" destOrd="0" parTransId="{70DCEC86-8FC0-421F-B460-2423BAA681C6}" sibTransId="{F38EEE07-020D-445C-B921-7DBDD09BEBCC}"/>
    <dgm:cxn modelId="{F0C1620F-1AEB-440D-8C14-C0057AAADF09}" type="presOf" srcId="{0AE8D36D-0F0F-4206-AE39-0A2D73987B68}" destId="{9E6E91F9-7F6D-40CF-8940-A3C554DB0492}" srcOrd="1" destOrd="0" presId="urn:microsoft.com/office/officeart/2005/8/layout/process1"/>
    <dgm:cxn modelId="{B1D41910-9DC5-46DE-A359-DD50983475BD}" type="presOf" srcId="{B967F6D6-C095-42BF-904C-53ED013C7C2D}" destId="{9768D1BB-E03B-4825-BF68-793CA9F182AB}" srcOrd="0" destOrd="0" presId="urn:microsoft.com/office/officeart/2005/8/layout/process1"/>
    <dgm:cxn modelId="{9560ED21-67E8-4853-8A57-135B3D020649}" type="presOf" srcId="{BD6E0A2E-99C8-4F5A-971A-CD211D1099FF}" destId="{D136783A-1F79-48AC-9528-ABFDC92D150B}" srcOrd="1" destOrd="0" presId="urn:microsoft.com/office/officeart/2005/8/layout/process1"/>
    <dgm:cxn modelId="{8866E930-5C35-43F1-8740-22007620AB2E}" type="presOf" srcId="{F38EEE07-020D-445C-B921-7DBDD09BEBCC}" destId="{C6F1A152-61E6-4C74-98A8-0F4A31EA0FEC}" srcOrd="1" destOrd="0" presId="urn:microsoft.com/office/officeart/2005/8/layout/process1"/>
    <dgm:cxn modelId="{3D182F3E-6E2D-4258-A262-267F10C2F115}" type="presOf" srcId="{7091A2C7-ECE6-4010-B517-12296348B586}" destId="{00F025C6-EAF9-47BA-BBF6-EACDDA777373}" srcOrd="0" destOrd="0" presId="urn:microsoft.com/office/officeart/2005/8/layout/process1"/>
    <dgm:cxn modelId="{D3EB4C42-3C3C-4591-8BD2-0C0267D0C695}" srcId="{6A70FD8F-0050-42E3-8B3A-6ED7CFB9852E}" destId="{2FD6351F-A388-4870-B75B-C45F76D9373D}" srcOrd="6" destOrd="0" parTransId="{D32790A6-6EB9-45AC-8CC8-37218AEFBF82}" sibTransId="{9CDB2EBA-8FBD-44D2-A5FB-FC277936F9D5}"/>
    <dgm:cxn modelId="{7FDB2269-344A-4355-A42F-D137AB873465}" type="presOf" srcId="{E80CA270-6C90-4E17-ACEA-46B56AD54DD1}" destId="{8D2F75AF-2F97-4BE9-94B0-9AFF334F8095}" srcOrd="0" destOrd="1" presId="urn:microsoft.com/office/officeart/2005/8/layout/process1"/>
    <dgm:cxn modelId="{95D48C69-FF38-488C-933D-763EDCA6B989}" type="presOf" srcId="{C5146535-FD3D-4589-98A3-623B8DA4B8DB}" destId="{8D2F75AF-2F97-4BE9-94B0-9AFF334F8095}" srcOrd="0" destOrd="0" presId="urn:microsoft.com/office/officeart/2005/8/layout/process1"/>
    <dgm:cxn modelId="{AC29BA6A-61BC-4409-A2DE-F9853E45700B}" srcId="{6A70FD8F-0050-42E3-8B3A-6ED7CFB9852E}" destId="{F134A80A-C254-4A68-9F85-74BFA5F32D43}" srcOrd="3" destOrd="0" parTransId="{57EFF9DE-139C-41AA-8DEE-0802363022D2}" sibTransId="{7091A2C7-ECE6-4010-B517-12296348B586}"/>
    <dgm:cxn modelId="{55477250-436E-4EF0-BE27-0E1BC6024F85}" type="presOf" srcId="{2FD6351F-A388-4870-B75B-C45F76D9373D}" destId="{D8924C30-C0A5-426D-91DF-AA2D06021242}" srcOrd="0" destOrd="0" presId="urn:microsoft.com/office/officeart/2005/8/layout/process1"/>
    <dgm:cxn modelId="{39F4CD73-ACA5-4FEB-926A-FDBEBFBBDBBF}" type="presOf" srcId="{6A70FD8F-0050-42E3-8B3A-6ED7CFB9852E}" destId="{8F57810F-E9B7-4E30-B228-2967014E1D43}" srcOrd="0" destOrd="0" presId="urn:microsoft.com/office/officeart/2005/8/layout/process1"/>
    <dgm:cxn modelId="{77507F74-3D3D-4C82-AA67-6BB7F928F7B1}" type="presOf" srcId="{7A3CCAF8-AC3A-401E-AEDD-44BBC1AA9C31}" destId="{46A9B5D3-68D8-48B5-B331-E57C867C1000}" srcOrd="0" destOrd="0" presId="urn:microsoft.com/office/officeart/2005/8/layout/process1"/>
    <dgm:cxn modelId="{8EBF857E-7408-4941-91E4-293B0F59EEF7}" srcId="{6A70FD8F-0050-42E3-8B3A-6ED7CFB9852E}" destId="{C5146535-FD3D-4589-98A3-623B8DA4B8DB}" srcOrd="1" destOrd="0" parTransId="{20848F78-EC70-4162-96CE-CC68006930F0}" sibTransId="{7A3CCAF8-AC3A-401E-AEDD-44BBC1AA9C31}"/>
    <dgm:cxn modelId="{22F20B86-40BC-48CC-BDE5-351C3E4AD0DF}" type="presOf" srcId="{0AE8D36D-0F0F-4206-AE39-0A2D73987B68}" destId="{C470D53D-56C8-4270-8BCD-BE36E3990876}" srcOrd="0" destOrd="0" presId="urn:microsoft.com/office/officeart/2005/8/layout/process1"/>
    <dgm:cxn modelId="{23ECAC8B-17A4-4883-AA0E-06D66B7E788A}" srcId="{6A70FD8F-0050-42E3-8B3A-6ED7CFB9852E}" destId="{09C152DA-7620-4852-8162-A77EC3609F3F}" srcOrd="2" destOrd="0" parTransId="{9F6D14C0-6C82-4CBD-8D6D-B0E117B6F2ED}" sibTransId="{0AE8D36D-0F0F-4206-AE39-0A2D73987B68}"/>
    <dgm:cxn modelId="{021B2D8D-251D-452A-A6A4-74DE56D793D6}" type="presOf" srcId="{BD6E0A2E-99C8-4F5A-971A-CD211D1099FF}" destId="{F429FDA3-DEE1-4107-A3A7-B43B72FDF3E4}" srcOrd="0" destOrd="0" presId="urn:microsoft.com/office/officeart/2005/8/layout/process1"/>
    <dgm:cxn modelId="{994BD59F-9D61-403C-B321-2FC08FD12995}" type="presOf" srcId="{9FC7665E-8D22-4122-ADD6-945A05EA3D07}" destId="{3A0BD69C-2E8C-4B96-8F0A-986708EE4533}" srcOrd="1" destOrd="0" presId="urn:microsoft.com/office/officeart/2005/8/layout/process1"/>
    <dgm:cxn modelId="{814996AE-CC8F-4A47-AEA4-44D4D77921EB}" srcId="{C5146535-FD3D-4589-98A3-623B8DA4B8DB}" destId="{41FE7518-0D77-422D-AF61-91457998EF08}" srcOrd="1" destOrd="0" parTransId="{C3B74F8A-5972-4FBC-AFDC-1D4D4A957AF2}" sibTransId="{FDE400DE-C9A1-4D95-A185-0CF1FF403CE1}"/>
    <dgm:cxn modelId="{660D55AF-C09E-409A-A75D-8A9B471C3B3D}" type="presOf" srcId="{7A3CCAF8-AC3A-401E-AEDD-44BBC1AA9C31}" destId="{E940385C-C5CE-4078-957B-73A96493E7E3}" srcOrd="1" destOrd="0" presId="urn:microsoft.com/office/officeart/2005/8/layout/process1"/>
    <dgm:cxn modelId="{A7BFBFB5-ED84-4B22-9144-2C5FE36FFB67}" type="presOf" srcId="{2F44BC3B-24F7-4DB3-9B1B-A9B17CB7EC5F}" destId="{CE11C2D6-8DA0-4F4A-BD52-D3FB6A3F6309}" srcOrd="0" destOrd="0" presId="urn:microsoft.com/office/officeart/2005/8/layout/process1"/>
    <dgm:cxn modelId="{AA3031BD-CD2F-4317-8120-3F1752156A71}" type="presOf" srcId="{7091A2C7-ECE6-4010-B517-12296348B586}" destId="{BB6A62B6-5505-4D83-AC57-957730EE5C3C}" srcOrd="1" destOrd="0" presId="urn:microsoft.com/office/officeart/2005/8/layout/process1"/>
    <dgm:cxn modelId="{FE716CD1-7169-4E9C-A0BD-37F5810A1E77}" type="presOf" srcId="{F134A80A-C254-4A68-9F85-74BFA5F32D43}" destId="{D0B6CD75-5AB4-45C3-A4FD-0FEA6D662054}" srcOrd="0" destOrd="0" presId="urn:microsoft.com/office/officeart/2005/8/layout/process1"/>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3EA5E1E1-21CD-4F9F-97EA-B3A393766147}" srcId="{6A70FD8F-0050-42E3-8B3A-6ED7CFB9852E}" destId="{B967F6D6-C095-42BF-904C-53ED013C7C2D}" srcOrd="4" destOrd="0" parTransId="{49F508DA-B678-4567-8588-3AE27CCD219B}" sibTransId="{9FC7665E-8D22-4122-ADD6-945A05EA3D07}"/>
    <dgm:cxn modelId="{5416DBE2-2187-412C-806B-5151A10E7317}" type="presOf" srcId="{6C8937BE-93F8-4DED-8538-1C601DAEBA66}" destId="{ABFC2C92-6FC1-4AFF-9E4A-3D4261983903}" srcOrd="0" destOrd="1" presId="urn:microsoft.com/office/officeart/2005/8/layout/process1"/>
    <dgm:cxn modelId="{6C9F04E4-A60B-4212-AF04-BE60EF4A7686}" type="presOf" srcId="{9FC7665E-8D22-4122-ADD6-945A05EA3D07}" destId="{525DAC87-0EAC-4659-9C94-DE87A9254CB4}" srcOrd="0" destOrd="0" presId="urn:microsoft.com/office/officeart/2005/8/layout/process1"/>
    <dgm:cxn modelId="{7B7D19EC-B2D0-4D3B-A329-D8C08FEC969D}" type="presOf" srcId="{09C152DA-7620-4852-8162-A77EC3609F3F}" destId="{ABFC2C92-6FC1-4AFF-9E4A-3D4261983903}" srcOrd="0" destOrd="0" presId="urn:microsoft.com/office/officeart/2005/8/layout/process1"/>
    <dgm:cxn modelId="{629044EF-3B68-4E15-9C2B-3675A34D3007}" type="presOf" srcId="{8DB5D7D5-6A1C-4ABC-8850-759A9D876047}" destId="{DD8A365D-64A4-4153-A153-C38B29053B51}" srcOrd="0" destOrd="0" presId="urn:microsoft.com/office/officeart/2005/8/layout/process1"/>
    <dgm:cxn modelId="{2DC28DF8-5C1B-4F53-A4C1-D5B63FB54BAF}" srcId="{C5146535-FD3D-4589-98A3-623B8DA4B8DB}" destId="{E80CA270-6C90-4E17-ACEA-46B56AD54DD1}" srcOrd="0" destOrd="0" parTransId="{7EEC8067-96EF-4BE0-8BE3-BA59ED78A31F}" sibTransId="{1AFE46E5-6B07-4894-8ECB-21BD7E7B8AF1}"/>
    <dgm:cxn modelId="{03980E8F-06FB-4A7B-8B13-7D0E3D15E4DF}" type="presParOf" srcId="{8F57810F-E9B7-4E30-B228-2967014E1D43}" destId="{DD8A365D-64A4-4153-A153-C38B29053B51}" srcOrd="0" destOrd="0" presId="urn:microsoft.com/office/officeart/2005/8/layout/process1"/>
    <dgm:cxn modelId="{F6001D69-4FBD-4BE3-A66B-E176156355BD}" type="presParOf" srcId="{8F57810F-E9B7-4E30-B228-2967014E1D43}" destId="{F429FDA3-DEE1-4107-A3A7-B43B72FDF3E4}" srcOrd="1" destOrd="0" presId="urn:microsoft.com/office/officeart/2005/8/layout/process1"/>
    <dgm:cxn modelId="{807DC83A-714E-430C-94BF-6947FD602CB2}" type="presParOf" srcId="{F429FDA3-DEE1-4107-A3A7-B43B72FDF3E4}" destId="{D136783A-1F79-48AC-9528-ABFDC92D150B}" srcOrd="0" destOrd="0" presId="urn:microsoft.com/office/officeart/2005/8/layout/process1"/>
    <dgm:cxn modelId="{3902DBBC-8BD4-4A32-B4D4-B04D9891D6EF}" type="presParOf" srcId="{8F57810F-E9B7-4E30-B228-2967014E1D43}" destId="{8D2F75AF-2F97-4BE9-94B0-9AFF334F8095}" srcOrd="2" destOrd="0" presId="urn:microsoft.com/office/officeart/2005/8/layout/process1"/>
    <dgm:cxn modelId="{E5A0DEC1-DDE5-4F94-A47F-C42BE7AB81D1}" type="presParOf" srcId="{8F57810F-E9B7-4E30-B228-2967014E1D43}" destId="{46A9B5D3-68D8-48B5-B331-E57C867C1000}" srcOrd="3" destOrd="0" presId="urn:microsoft.com/office/officeart/2005/8/layout/process1"/>
    <dgm:cxn modelId="{754DCC0B-75B0-4A84-89A4-F83E4A2DC938}" type="presParOf" srcId="{46A9B5D3-68D8-48B5-B331-E57C867C1000}" destId="{E940385C-C5CE-4078-957B-73A96493E7E3}" srcOrd="0" destOrd="0" presId="urn:microsoft.com/office/officeart/2005/8/layout/process1"/>
    <dgm:cxn modelId="{0DCAAE4E-0806-49EB-A8B1-BF7B521FC392}" type="presParOf" srcId="{8F57810F-E9B7-4E30-B228-2967014E1D43}" destId="{ABFC2C92-6FC1-4AFF-9E4A-3D4261983903}" srcOrd="4" destOrd="0" presId="urn:microsoft.com/office/officeart/2005/8/layout/process1"/>
    <dgm:cxn modelId="{4836D5FC-660D-46BD-80C0-4B3F2EC3D182}" type="presParOf" srcId="{8F57810F-E9B7-4E30-B228-2967014E1D43}" destId="{C470D53D-56C8-4270-8BCD-BE36E3990876}" srcOrd="5" destOrd="0" presId="urn:microsoft.com/office/officeart/2005/8/layout/process1"/>
    <dgm:cxn modelId="{AB0D9D18-4013-4D80-99D3-BA627981E34D}" type="presParOf" srcId="{C470D53D-56C8-4270-8BCD-BE36E3990876}" destId="{9E6E91F9-7F6D-40CF-8940-A3C554DB0492}" srcOrd="0" destOrd="0" presId="urn:microsoft.com/office/officeart/2005/8/layout/process1"/>
    <dgm:cxn modelId="{6CA55441-2C6D-4615-B630-F5C019CDF3BC}" type="presParOf" srcId="{8F57810F-E9B7-4E30-B228-2967014E1D43}" destId="{D0B6CD75-5AB4-45C3-A4FD-0FEA6D662054}" srcOrd="6" destOrd="0" presId="urn:microsoft.com/office/officeart/2005/8/layout/process1"/>
    <dgm:cxn modelId="{6AF2C0EA-1534-4719-AA0F-71005BE7F0A2}" type="presParOf" srcId="{8F57810F-E9B7-4E30-B228-2967014E1D43}" destId="{00F025C6-EAF9-47BA-BBF6-EACDDA777373}" srcOrd="7" destOrd="0" presId="urn:microsoft.com/office/officeart/2005/8/layout/process1"/>
    <dgm:cxn modelId="{0325FAA0-9A2E-4327-9F62-7A6DBDAD2A21}" type="presParOf" srcId="{00F025C6-EAF9-47BA-BBF6-EACDDA777373}" destId="{BB6A62B6-5505-4D83-AC57-957730EE5C3C}" srcOrd="0" destOrd="0" presId="urn:microsoft.com/office/officeart/2005/8/layout/process1"/>
    <dgm:cxn modelId="{820F6175-17CD-4B2E-B112-24DC481E6FA3}" type="presParOf" srcId="{8F57810F-E9B7-4E30-B228-2967014E1D43}" destId="{9768D1BB-E03B-4825-BF68-793CA9F182AB}" srcOrd="8" destOrd="0" presId="urn:microsoft.com/office/officeart/2005/8/layout/process1"/>
    <dgm:cxn modelId="{63D29ADD-FB5C-4A5A-9A5B-529CC89700E6}" type="presParOf" srcId="{8F57810F-E9B7-4E30-B228-2967014E1D43}" destId="{525DAC87-0EAC-4659-9C94-DE87A9254CB4}" srcOrd="9" destOrd="0" presId="urn:microsoft.com/office/officeart/2005/8/layout/process1"/>
    <dgm:cxn modelId="{681E1247-60B4-4C36-A1BB-7089EAFDCB68}" type="presParOf" srcId="{525DAC87-0EAC-4659-9C94-DE87A9254CB4}" destId="{3A0BD69C-2E8C-4B96-8F0A-986708EE4533}" srcOrd="0" destOrd="0" presId="urn:microsoft.com/office/officeart/2005/8/layout/process1"/>
    <dgm:cxn modelId="{254C7A3F-4BE2-4ABC-B534-C4817F76C647}" type="presParOf" srcId="{8F57810F-E9B7-4E30-B228-2967014E1D43}" destId="{CE11C2D6-8DA0-4F4A-BD52-D3FB6A3F6309}" srcOrd="10" destOrd="0" presId="urn:microsoft.com/office/officeart/2005/8/layout/process1"/>
    <dgm:cxn modelId="{7B544F86-1E79-4130-AE60-FABD9B7D75FB}" type="presParOf" srcId="{8F57810F-E9B7-4E30-B228-2967014E1D43}" destId="{B6C5877E-0857-475C-9F15-27A33E9C01CB}" srcOrd="11" destOrd="0" presId="urn:microsoft.com/office/officeart/2005/8/layout/process1"/>
    <dgm:cxn modelId="{D22DAC81-6285-4746-8030-4D749374E024}" type="presParOf" srcId="{B6C5877E-0857-475C-9F15-27A33E9C01CB}" destId="{C6F1A152-61E6-4C74-98A8-0F4A31EA0FEC}" srcOrd="0" destOrd="0" presId="urn:microsoft.com/office/officeart/2005/8/layout/process1"/>
    <dgm:cxn modelId="{27179D30-DA0A-4BDB-89D4-0C66C773E433}" type="presParOf" srcId="{8F57810F-E9B7-4E30-B228-2967014E1D43}" destId="{D8924C30-C0A5-426D-91DF-AA2D06021242}"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A365D-64A4-4153-A153-C38B29053B51}">
      <dsp:nvSpPr>
        <dsp:cNvPr id="0" name=""/>
        <dsp:cNvSpPr/>
      </dsp:nvSpPr>
      <dsp:spPr>
        <a:xfrm>
          <a:off x="3420" y="956525"/>
          <a:ext cx="1147157" cy="1720736"/>
        </a:xfrm>
        <a:prstGeom prst="roundRect">
          <a:avLst>
            <a:gd name="adj" fmla="val 10000"/>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rtlCol="0" anchor="ctr" anchorCtr="0">
          <a:noAutofit/>
        </a:bodyPr>
        <a:lstStyle/>
        <a:p>
          <a:pPr marL="0" lvl="0" indent="0" algn="ctr" defTabSz="577850" rtl="0">
            <a:lnSpc>
              <a:spcPct val="90000"/>
            </a:lnSpc>
            <a:spcBef>
              <a:spcPct val="0"/>
            </a:spcBef>
            <a:spcAft>
              <a:spcPct val="35000"/>
            </a:spcAft>
            <a:buNone/>
          </a:pPr>
          <a:r>
            <a:rPr lang="cs" sz="1300" kern="1200" dirty="0"/>
            <a:t>1949</a:t>
          </a:r>
        </a:p>
        <a:p>
          <a:pPr marL="0" lvl="0" indent="0" algn="ctr" defTabSz="577850" rtl="0">
            <a:lnSpc>
              <a:spcPct val="90000"/>
            </a:lnSpc>
            <a:spcBef>
              <a:spcPct val="0"/>
            </a:spcBef>
            <a:spcAft>
              <a:spcPct val="35000"/>
            </a:spcAft>
            <a:buNone/>
          </a:pPr>
          <a:r>
            <a:rPr lang="cs-CZ" sz="1300" kern="1200" dirty="0"/>
            <a:t>Vašek Káňa: Parta brusiče Karhana</a:t>
          </a:r>
          <a:endParaRPr lang="cs" sz="1300" kern="1200" dirty="0"/>
        </a:p>
      </dsp:txBody>
      <dsp:txXfrm>
        <a:off x="37019" y="990124"/>
        <a:ext cx="1079959" cy="1653538"/>
      </dsp:txXfrm>
    </dsp:sp>
    <dsp:sp modelId="{F429FDA3-DEE1-4107-A3A7-B43B72FDF3E4}">
      <dsp:nvSpPr>
        <dsp:cNvPr id="0" name=""/>
        <dsp:cNvSpPr/>
      </dsp:nvSpPr>
      <dsp:spPr>
        <a:xfrm>
          <a:off x="1265294" y="1674645"/>
          <a:ext cx="243197" cy="28449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88950" rtl="0">
            <a:lnSpc>
              <a:spcPct val="90000"/>
            </a:lnSpc>
            <a:spcBef>
              <a:spcPct val="0"/>
            </a:spcBef>
            <a:spcAft>
              <a:spcPct val="35000"/>
            </a:spcAft>
            <a:buNone/>
          </a:pPr>
          <a:endParaRPr lang="en-US" sz="1100" kern="1200"/>
        </a:p>
      </dsp:txBody>
      <dsp:txXfrm>
        <a:off x="1265294" y="1731544"/>
        <a:ext cx="170238" cy="170697"/>
      </dsp:txXfrm>
    </dsp:sp>
    <dsp:sp modelId="{8D2F75AF-2F97-4BE9-94B0-9AFF334F8095}">
      <dsp:nvSpPr>
        <dsp:cNvPr id="0" name=""/>
        <dsp:cNvSpPr/>
      </dsp:nvSpPr>
      <dsp:spPr>
        <a:xfrm>
          <a:off x="1609441" y="956525"/>
          <a:ext cx="1147157" cy="1720736"/>
        </a:xfrm>
        <a:prstGeom prst="roundRect">
          <a:avLst>
            <a:gd name="adj" fmla="val 10000"/>
          </a:avLst>
        </a:prstGeom>
        <a:solidFill>
          <a:schemeClr val="accent1">
            <a:shade val="80000"/>
            <a:hueOff val="74365"/>
            <a:satOff val="-1510"/>
            <a:lumOff val="511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t" anchorCtr="0">
          <a:noAutofit/>
        </a:bodyPr>
        <a:lstStyle/>
        <a:p>
          <a:pPr marL="0" lvl="0" indent="0" algn="l" defTabSz="577850" rtl="0">
            <a:lnSpc>
              <a:spcPct val="90000"/>
            </a:lnSpc>
            <a:spcBef>
              <a:spcPct val="0"/>
            </a:spcBef>
            <a:spcAft>
              <a:spcPct val="35000"/>
            </a:spcAft>
            <a:buNone/>
          </a:pPr>
          <a:r>
            <a:rPr lang="cs" sz="1300" kern="1200" dirty="0"/>
            <a:t>1950</a:t>
          </a:r>
        </a:p>
        <a:p>
          <a:pPr marL="114300" lvl="1" indent="-114300" algn="l" defTabSz="533400" rtl="0">
            <a:lnSpc>
              <a:spcPct val="90000"/>
            </a:lnSpc>
            <a:spcBef>
              <a:spcPct val="0"/>
            </a:spcBef>
            <a:spcAft>
              <a:spcPct val="15000"/>
            </a:spcAft>
            <a:buChar char="•"/>
          </a:pPr>
          <a:r>
            <a:rPr lang="cs-CZ" sz="1200" kern="1200" dirty="0"/>
            <a:t>Alena Bernášková: Cesta otevřená</a:t>
          </a:r>
          <a:endParaRPr lang="cs" sz="1200" kern="1200" dirty="0"/>
        </a:p>
        <a:p>
          <a:pPr marL="114300" lvl="1" indent="-114300" algn="l" defTabSz="533400" rtl="0">
            <a:lnSpc>
              <a:spcPct val="90000"/>
            </a:lnSpc>
            <a:spcBef>
              <a:spcPct val="0"/>
            </a:spcBef>
            <a:spcAft>
              <a:spcPct val="15000"/>
            </a:spcAft>
            <a:buChar char="•"/>
          </a:pPr>
          <a:r>
            <a:rPr lang="cs-CZ" sz="1200" kern="1200" dirty="0"/>
            <a:t>Bohumil Říha: Země dokořán</a:t>
          </a:r>
        </a:p>
      </dsp:txBody>
      <dsp:txXfrm>
        <a:off x="1643040" y="990124"/>
        <a:ext cx="1079959" cy="1653538"/>
      </dsp:txXfrm>
    </dsp:sp>
    <dsp:sp modelId="{46A9B5D3-68D8-48B5-B331-E57C867C1000}">
      <dsp:nvSpPr>
        <dsp:cNvPr id="0" name=""/>
        <dsp:cNvSpPr/>
      </dsp:nvSpPr>
      <dsp:spPr>
        <a:xfrm>
          <a:off x="2871315" y="1674645"/>
          <a:ext cx="243197" cy="284495"/>
        </a:xfrm>
        <a:prstGeom prst="rightArrow">
          <a:avLst>
            <a:gd name="adj1" fmla="val 60000"/>
            <a:gd name="adj2" fmla="val 50000"/>
          </a:avLst>
        </a:prstGeom>
        <a:solidFill>
          <a:schemeClr val="accent1">
            <a:shade val="90000"/>
            <a:hueOff val="89242"/>
            <a:satOff val="-1720"/>
            <a:lumOff val="56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88950" rtl="0">
            <a:lnSpc>
              <a:spcPct val="90000"/>
            </a:lnSpc>
            <a:spcBef>
              <a:spcPct val="0"/>
            </a:spcBef>
            <a:spcAft>
              <a:spcPct val="35000"/>
            </a:spcAft>
            <a:buNone/>
          </a:pPr>
          <a:endParaRPr lang="en-US" sz="1100" kern="1200"/>
        </a:p>
      </dsp:txBody>
      <dsp:txXfrm>
        <a:off x="2871315" y="1731544"/>
        <a:ext cx="170238" cy="170697"/>
      </dsp:txXfrm>
    </dsp:sp>
    <dsp:sp modelId="{ABFC2C92-6FC1-4AFF-9E4A-3D4261983903}">
      <dsp:nvSpPr>
        <dsp:cNvPr id="0" name=""/>
        <dsp:cNvSpPr/>
      </dsp:nvSpPr>
      <dsp:spPr>
        <a:xfrm>
          <a:off x="3215462" y="956525"/>
          <a:ext cx="1147157" cy="1720736"/>
        </a:xfrm>
        <a:prstGeom prst="roundRect">
          <a:avLst>
            <a:gd name="adj" fmla="val 10000"/>
          </a:avLst>
        </a:prstGeom>
        <a:solidFill>
          <a:schemeClr val="accent1">
            <a:shade val="80000"/>
            <a:hueOff val="148730"/>
            <a:satOff val="-3019"/>
            <a:lumOff val="1022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t" anchorCtr="0">
          <a:noAutofit/>
        </a:bodyPr>
        <a:lstStyle/>
        <a:p>
          <a:pPr marL="0" lvl="0" indent="0" algn="l" defTabSz="577850" rtl="0">
            <a:lnSpc>
              <a:spcPct val="90000"/>
            </a:lnSpc>
            <a:spcBef>
              <a:spcPct val="0"/>
            </a:spcBef>
            <a:spcAft>
              <a:spcPct val="35000"/>
            </a:spcAft>
            <a:buNone/>
          </a:pPr>
          <a:r>
            <a:rPr lang="cs" sz="1300" kern="1200" dirty="0"/>
            <a:t>1951</a:t>
          </a:r>
        </a:p>
        <a:p>
          <a:pPr marL="114300" lvl="1" indent="-114300" algn="l" defTabSz="533400" rtl="0">
            <a:lnSpc>
              <a:spcPct val="90000"/>
            </a:lnSpc>
            <a:spcBef>
              <a:spcPct val="0"/>
            </a:spcBef>
            <a:spcAft>
              <a:spcPct val="15000"/>
            </a:spcAft>
            <a:buChar char="•"/>
          </a:pPr>
          <a:r>
            <a:rPr lang="cs-CZ" sz="1200" kern="1200" dirty="0"/>
            <a:t>Václav Řezáč: Nástup</a:t>
          </a:r>
          <a:endParaRPr lang="cs" sz="1200" kern="1200" dirty="0"/>
        </a:p>
      </dsp:txBody>
      <dsp:txXfrm>
        <a:off x="3249061" y="990124"/>
        <a:ext cx="1079959" cy="1653538"/>
      </dsp:txXfrm>
    </dsp:sp>
    <dsp:sp modelId="{C470D53D-56C8-4270-8BCD-BE36E3990876}">
      <dsp:nvSpPr>
        <dsp:cNvPr id="0" name=""/>
        <dsp:cNvSpPr/>
      </dsp:nvSpPr>
      <dsp:spPr>
        <a:xfrm>
          <a:off x="4477336" y="1674645"/>
          <a:ext cx="243197" cy="284495"/>
        </a:xfrm>
        <a:prstGeom prst="rightArrow">
          <a:avLst>
            <a:gd name="adj1" fmla="val 60000"/>
            <a:gd name="adj2" fmla="val 50000"/>
          </a:avLst>
        </a:prstGeom>
        <a:solidFill>
          <a:schemeClr val="accent1">
            <a:shade val="90000"/>
            <a:hueOff val="178485"/>
            <a:satOff val="-3441"/>
            <a:lumOff val="112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88950" rtl="0">
            <a:lnSpc>
              <a:spcPct val="90000"/>
            </a:lnSpc>
            <a:spcBef>
              <a:spcPct val="0"/>
            </a:spcBef>
            <a:spcAft>
              <a:spcPct val="35000"/>
            </a:spcAft>
            <a:buNone/>
          </a:pPr>
          <a:endParaRPr lang="en-US" sz="1100" kern="1200"/>
        </a:p>
      </dsp:txBody>
      <dsp:txXfrm>
        <a:off x="4477336" y="1731544"/>
        <a:ext cx="170238" cy="170697"/>
      </dsp:txXfrm>
    </dsp:sp>
    <dsp:sp modelId="{D0B6CD75-5AB4-45C3-A4FD-0FEA6D662054}">
      <dsp:nvSpPr>
        <dsp:cNvPr id="0" name=""/>
        <dsp:cNvSpPr/>
      </dsp:nvSpPr>
      <dsp:spPr>
        <a:xfrm>
          <a:off x="4821483" y="153388"/>
          <a:ext cx="1386982" cy="3327010"/>
        </a:xfrm>
        <a:prstGeom prst="roundRect">
          <a:avLst>
            <a:gd name="adj" fmla="val 10000"/>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rtlCol="0" anchor="ctr" anchorCtr="0">
          <a:noAutofit/>
        </a:bodyPr>
        <a:lstStyle/>
        <a:p>
          <a:pPr marL="0" lvl="0" indent="0" algn="ctr" defTabSz="577850" rtl="0">
            <a:lnSpc>
              <a:spcPct val="90000"/>
            </a:lnSpc>
            <a:spcBef>
              <a:spcPct val="0"/>
            </a:spcBef>
            <a:spcAft>
              <a:spcPct val="35000"/>
            </a:spcAft>
            <a:buNone/>
          </a:pPr>
          <a:r>
            <a:rPr lang="cs" sz="1300" kern="1200" dirty="0"/>
            <a:t>1952</a:t>
          </a:r>
        </a:p>
        <a:p>
          <a:pPr marL="0" lvl="0" indent="0" algn="ctr" defTabSz="577850" rtl="0">
            <a:lnSpc>
              <a:spcPct val="90000"/>
            </a:lnSpc>
            <a:spcBef>
              <a:spcPct val="0"/>
            </a:spcBef>
            <a:spcAft>
              <a:spcPct val="35000"/>
            </a:spcAft>
            <a:buNone/>
          </a:pPr>
          <a:r>
            <a:rPr lang="cs-CZ" sz="1300" kern="1200" dirty="0"/>
            <a:t>Jan Otčenášek: Plným krokem</a:t>
          </a:r>
        </a:p>
        <a:p>
          <a:pPr marL="0" lvl="0" indent="0" algn="ctr" defTabSz="577850">
            <a:lnSpc>
              <a:spcPct val="90000"/>
            </a:lnSpc>
            <a:spcBef>
              <a:spcPct val="0"/>
            </a:spcBef>
            <a:spcAft>
              <a:spcPct val="35000"/>
            </a:spcAft>
            <a:buNone/>
          </a:pPr>
          <a:r>
            <a:rPr lang="cs-CZ" sz="1300" kern="1200" dirty="0"/>
            <a:t>Květoslav F. Sedláček: </a:t>
          </a:r>
          <a:r>
            <a:rPr lang="cs-CZ" sz="1300" kern="1200" dirty="0" err="1"/>
            <a:t>Luisiana</a:t>
          </a:r>
          <a:r>
            <a:rPr lang="cs-CZ" sz="1300" kern="1200" dirty="0"/>
            <a:t> se probouzí</a:t>
          </a:r>
        </a:p>
        <a:p>
          <a:pPr marL="0" lvl="0" indent="0" algn="ctr" defTabSz="577850">
            <a:lnSpc>
              <a:spcPct val="90000"/>
            </a:lnSpc>
            <a:spcBef>
              <a:spcPct val="0"/>
            </a:spcBef>
            <a:spcAft>
              <a:spcPct val="35000"/>
            </a:spcAft>
            <a:buNone/>
          </a:pPr>
          <a:r>
            <a:rPr lang="cs-CZ" sz="1300" kern="1200" dirty="0"/>
            <a:t>Bohumil Říha: Dvě jara</a:t>
          </a:r>
        </a:p>
        <a:p>
          <a:pPr marL="0" lvl="0" indent="0" algn="ctr" defTabSz="577850">
            <a:lnSpc>
              <a:spcPct val="90000"/>
            </a:lnSpc>
            <a:spcBef>
              <a:spcPct val="0"/>
            </a:spcBef>
            <a:spcAft>
              <a:spcPct val="35000"/>
            </a:spcAft>
            <a:buNone/>
          </a:pPr>
          <a:r>
            <a:rPr lang="cs-CZ" sz="1300" kern="1200" dirty="0"/>
            <a:t>Jiří S. Kupka: Pražské jaro</a:t>
          </a:r>
        </a:p>
        <a:p>
          <a:pPr marL="0" lvl="0" indent="0" algn="ctr" defTabSz="577850">
            <a:lnSpc>
              <a:spcPct val="90000"/>
            </a:lnSpc>
            <a:spcBef>
              <a:spcPct val="0"/>
            </a:spcBef>
            <a:spcAft>
              <a:spcPct val="35000"/>
            </a:spcAft>
            <a:buNone/>
          </a:pPr>
          <a:r>
            <a:rPr lang="cs-CZ" sz="1300" kern="1200" dirty="0"/>
            <a:t>Pavel Kohout: Dobrá píseň</a:t>
          </a:r>
          <a:endParaRPr lang="cs" sz="1300" kern="1200" dirty="0"/>
        </a:p>
        <a:p>
          <a:pPr marL="0" lvl="0" indent="0" algn="ctr" defTabSz="577850" rtl="0">
            <a:lnSpc>
              <a:spcPct val="90000"/>
            </a:lnSpc>
            <a:spcBef>
              <a:spcPct val="0"/>
            </a:spcBef>
            <a:spcAft>
              <a:spcPct val="35000"/>
            </a:spcAft>
            <a:buNone/>
          </a:pPr>
          <a:endParaRPr lang="cs" sz="1300" kern="1200" dirty="0"/>
        </a:p>
      </dsp:txBody>
      <dsp:txXfrm>
        <a:off x="4862106" y="194011"/>
        <a:ext cx="1305736" cy="3245764"/>
      </dsp:txXfrm>
    </dsp:sp>
    <dsp:sp modelId="{00F025C6-EAF9-47BA-BBF6-EACDDA777373}">
      <dsp:nvSpPr>
        <dsp:cNvPr id="0" name=""/>
        <dsp:cNvSpPr/>
      </dsp:nvSpPr>
      <dsp:spPr>
        <a:xfrm>
          <a:off x="6323182" y="1674645"/>
          <a:ext cx="243197" cy="284495"/>
        </a:xfrm>
        <a:prstGeom prst="rightArrow">
          <a:avLst>
            <a:gd name="adj1" fmla="val 60000"/>
            <a:gd name="adj2" fmla="val 50000"/>
          </a:avLst>
        </a:prstGeom>
        <a:solidFill>
          <a:schemeClr val="accent1">
            <a:shade val="90000"/>
            <a:hueOff val="267727"/>
            <a:satOff val="-5161"/>
            <a:lumOff val="168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cs-CZ" sz="1100" kern="1200"/>
        </a:p>
      </dsp:txBody>
      <dsp:txXfrm>
        <a:off x="6323182" y="1731544"/>
        <a:ext cx="170238" cy="170697"/>
      </dsp:txXfrm>
    </dsp:sp>
    <dsp:sp modelId="{9768D1BB-E03B-4825-BF68-793CA9F182AB}">
      <dsp:nvSpPr>
        <dsp:cNvPr id="0" name=""/>
        <dsp:cNvSpPr/>
      </dsp:nvSpPr>
      <dsp:spPr>
        <a:xfrm>
          <a:off x="6667329" y="956525"/>
          <a:ext cx="1147157" cy="1720736"/>
        </a:xfrm>
        <a:prstGeom prst="roundRect">
          <a:avLst>
            <a:gd name="adj" fmla="val 10000"/>
          </a:avLst>
        </a:prstGeom>
        <a:solidFill>
          <a:schemeClr val="accent1">
            <a:shade val="80000"/>
            <a:hueOff val="297461"/>
            <a:satOff val="-6039"/>
            <a:lumOff val="2045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rtlCol="0" anchor="ctr" anchorCtr="0">
          <a:noAutofit/>
        </a:bodyPr>
        <a:lstStyle/>
        <a:p>
          <a:pPr marL="0" lvl="0" indent="0" algn="ctr" defTabSz="577850" rtl="0">
            <a:lnSpc>
              <a:spcPct val="90000"/>
            </a:lnSpc>
            <a:spcBef>
              <a:spcPct val="0"/>
            </a:spcBef>
            <a:spcAft>
              <a:spcPct val="35000"/>
            </a:spcAft>
            <a:buNone/>
          </a:pPr>
          <a:r>
            <a:rPr lang="cs" sz="1300" kern="1200" dirty="0"/>
            <a:t>1953</a:t>
          </a:r>
        </a:p>
        <a:p>
          <a:pPr marL="0" lvl="0" indent="0" algn="ctr" defTabSz="577850" rtl="0">
            <a:lnSpc>
              <a:spcPct val="90000"/>
            </a:lnSpc>
            <a:spcBef>
              <a:spcPct val="0"/>
            </a:spcBef>
            <a:spcAft>
              <a:spcPct val="35000"/>
            </a:spcAft>
            <a:buNone/>
          </a:pPr>
          <a:r>
            <a:rPr lang="cs-CZ" sz="1300" kern="1200" dirty="0"/>
            <a:t>T. Svatopluk: Bez šéfa</a:t>
          </a:r>
        </a:p>
        <a:p>
          <a:pPr marL="0" lvl="0" indent="0" algn="ctr" defTabSz="577850">
            <a:lnSpc>
              <a:spcPct val="90000"/>
            </a:lnSpc>
            <a:spcBef>
              <a:spcPct val="0"/>
            </a:spcBef>
            <a:spcAft>
              <a:spcPct val="35000"/>
            </a:spcAft>
            <a:buNone/>
          </a:pPr>
          <a:r>
            <a:rPr lang="cs-CZ" sz="1300" kern="1200" dirty="0"/>
            <a:t>Jiří Marek: Z cihel a úsměvů</a:t>
          </a:r>
          <a:endParaRPr lang="cs" sz="1300" kern="1200" dirty="0"/>
        </a:p>
      </dsp:txBody>
      <dsp:txXfrm>
        <a:off x="6700928" y="990124"/>
        <a:ext cx="1079959" cy="1653538"/>
      </dsp:txXfrm>
    </dsp:sp>
    <dsp:sp modelId="{525DAC87-0EAC-4659-9C94-DE87A9254CB4}">
      <dsp:nvSpPr>
        <dsp:cNvPr id="0" name=""/>
        <dsp:cNvSpPr/>
      </dsp:nvSpPr>
      <dsp:spPr>
        <a:xfrm>
          <a:off x="7929203" y="1674645"/>
          <a:ext cx="243197" cy="284495"/>
        </a:xfrm>
        <a:prstGeom prst="rightArrow">
          <a:avLst>
            <a:gd name="adj1" fmla="val 60000"/>
            <a:gd name="adj2" fmla="val 50000"/>
          </a:avLst>
        </a:prstGeom>
        <a:solidFill>
          <a:schemeClr val="accent1">
            <a:shade val="90000"/>
            <a:hueOff val="356969"/>
            <a:satOff val="-6882"/>
            <a:lumOff val="224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cs-CZ" sz="1100" kern="1200"/>
        </a:p>
      </dsp:txBody>
      <dsp:txXfrm>
        <a:off x="7929203" y="1731544"/>
        <a:ext cx="170238" cy="170697"/>
      </dsp:txXfrm>
    </dsp:sp>
    <dsp:sp modelId="{CE11C2D6-8DA0-4F4A-BD52-D3FB6A3F6309}">
      <dsp:nvSpPr>
        <dsp:cNvPr id="0" name=""/>
        <dsp:cNvSpPr/>
      </dsp:nvSpPr>
      <dsp:spPr>
        <a:xfrm>
          <a:off x="8273350" y="956525"/>
          <a:ext cx="1147157" cy="1720736"/>
        </a:xfrm>
        <a:prstGeom prst="roundRect">
          <a:avLst>
            <a:gd name="adj" fmla="val 10000"/>
          </a:avLst>
        </a:prstGeom>
        <a:solidFill>
          <a:schemeClr val="accent1">
            <a:shade val="80000"/>
            <a:hueOff val="371826"/>
            <a:satOff val="-7548"/>
            <a:lumOff val="255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rtlCol="0" anchor="ctr" anchorCtr="0">
          <a:noAutofit/>
        </a:bodyPr>
        <a:lstStyle/>
        <a:p>
          <a:pPr marL="0" lvl="0" indent="0" algn="ctr" defTabSz="577850" rtl="0">
            <a:lnSpc>
              <a:spcPct val="90000"/>
            </a:lnSpc>
            <a:spcBef>
              <a:spcPct val="0"/>
            </a:spcBef>
            <a:spcAft>
              <a:spcPct val="35000"/>
            </a:spcAft>
            <a:buNone/>
          </a:pPr>
          <a:r>
            <a:rPr lang="cs" sz="1300" kern="1200" dirty="0"/>
            <a:t>1954</a:t>
          </a:r>
        </a:p>
        <a:p>
          <a:pPr marL="0" lvl="0" indent="0" algn="ctr" defTabSz="577850" rtl="0">
            <a:lnSpc>
              <a:spcPct val="90000"/>
            </a:lnSpc>
            <a:spcBef>
              <a:spcPct val="0"/>
            </a:spcBef>
            <a:spcAft>
              <a:spcPct val="35000"/>
            </a:spcAft>
            <a:buNone/>
          </a:pPr>
          <a:r>
            <a:rPr lang="cs-CZ" sz="1300" kern="1200" dirty="0"/>
            <a:t>Václav Řezáč: Bitva</a:t>
          </a:r>
        </a:p>
        <a:p>
          <a:pPr marL="0" lvl="0" indent="0" algn="ctr" defTabSz="577850">
            <a:lnSpc>
              <a:spcPct val="90000"/>
            </a:lnSpc>
            <a:spcBef>
              <a:spcPct val="0"/>
            </a:spcBef>
            <a:spcAft>
              <a:spcPct val="35000"/>
            </a:spcAft>
            <a:buNone/>
          </a:pPr>
          <a:r>
            <a:rPr lang="cs-CZ" sz="1300" kern="1200" dirty="0"/>
            <a:t>Zdeněk Pluhař: Modré údolí</a:t>
          </a:r>
          <a:endParaRPr lang="cs" sz="1300" kern="1200" dirty="0"/>
        </a:p>
      </dsp:txBody>
      <dsp:txXfrm>
        <a:off x="8306949" y="990124"/>
        <a:ext cx="1079959" cy="1653538"/>
      </dsp:txXfrm>
    </dsp:sp>
    <dsp:sp modelId="{B6C5877E-0857-475C-9F15-27A33E9C01CB}">
      <dsp:nvSpPr>
        <dsp:cNvPr id="0" name=""/>
        <dsp:cNvSpPr/>
      </dsp:nvSpPr>
      <dsp:spPr>
        <a:xfrm>
          <a:off x="9535224" y="1674645"/>
          <a:ext cx="243197" cy="284495"/>
        </a:xfrm>
        <a:prstGeom prst="rightArrow">
          <a:avLst>
            <a:gd name="adj1" fmla="val 60000"/>
            <a:gd name="adj2" fmla="val 50000"/>
          </a:avLst>
        </a:prstGeom>
        <a:solidFill>
          <a:schemeClr val="accent1">
            <a:shade val="90000"/>
            <a:hueOff val="446212"/>
            <a:satOff val="-8602"/>
            <a:lumOff val="281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cs-CZ" sz="1100" kern="1200"/>
        </a:p>
      </dsp:txBody>
      <dsp:txXfrm>
        <a:off x="9535224" y="1731544"/>
        <a:ext cx="170238" cy="170697"/>
      </dsp:txXfrm>
    </dsp:sp>
    <dsp:sp modelId="{D8924C30-C0A5-426D-91DF-AA2D06021242}">
      <dsp:nvSpPr>
        <dsp:cNvPr id="0" name=""/>
        <dsp:cNvSpPr/>
      </dsp:nvSpPr>
      <dsp:spPr>
        <a:xfrm>
          <a:off x="9879371" y="956525"/>
          <a:ext cx="1147157" cy="1720736"/>
        </a:xfrm>
        <a:prstGeom prst="roundRect">
          <a:avLst>
            <a:gd name="adj" fmla="val 10000"/>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rtlCol="0" anchor="ctr" anchorCtr="0">
          <a:noAutofit/>
        </a:bodyPr>
        <a:lstStyle/>
        <a:p>
          <a:pPr marL="0" lvl="0" indent="0" algn="ctr" defTabSz="577850" rtl="0">
            <a:lnSpc>
              <a:spcPct val="90000"/>
            </a:lnSpc>
            <a:spcBef>
              <a:spcPct val="0"/>
            </a:spcBef>
            <a:spcAft>
              <a:spcPct val="35000"/>
            </a:spcAft>
            <a:buNone/>
          </a:pPr>
          <a:r>
            <a:rPr lang="cs" sz="1300" kern="1200" dirty="0"/>
            <a:t>1955</a:t>
          </a:r>
        </a:p>
        <a:p>
          <a:pPr marL="0" lvl="0" indent="0" algn="ctr" defTabSz="577850" rtl="0">
            <a:lnSpc>
              <a:spcPct val="90000"/>
            </a:lnSpc>
            <a:spcBef>
              <a:spcPct val="0"/>
            </a:spcBef>
            <a:spcAft>
              <a:spcPct val="35000"/>
            </a:spcAft>
            <a:buNone/>
          </a:pPr>
          <a:r>
            <a:rPr lang="cs-CZ" sz="1300" kern="1200" dirty="0"/>
            <a:t>Alexej </a:t>
          </a:r>
          <a:r>
            <a:rPr lang="cs-CZ" sz="1300" kern="1200" dirty="0" err="1"/>
            <a:t>Pludek</a:t>
          </a:r>
          <a:r>
            <a:rPr lang="cs-CZ" sz="1300" kern="1200" dirty="0"/>
            <a:t>: Slunce v údolí</a:t>
          </a:r>
          <a:endParaRPr lang="cs" sz="1300" kern="1200" dirty="0"/>
        </a:p>
      </dsp:txBody>
      <dsp:txXfrm>
        <a:off x="9912970" y="990124"/>
        <a:ext cx="1079959" cy="16535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27DCA4C-7825-44A0-B31A-4BAD6120D580}" type="datetime1">
              <a:rPr lang="cs-CZ" smtClean="0"/>
              <a:t>09.12.2020</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1CCFE8D-08E6-40AC-BF4B-494C67BC535C}" type="datetime1">
              <a:rPr lang="cs-CZ" smtClean="0"/>
              <a:t>09.12.2020</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Obdélní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cs-CZ"/>
              <a:t>Kliknutím lze upravit styl.</a:t>
            </a:r>
            <a:endParaRPr lang="en-US" dirty="0"/>
          </a:p>
        </p:txBody>
      </p:sp>
      <p:sp>
        <p:nvSpPr>
          <p:cNvPr id="3" name="Podnadpis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a:t>Kliknutím můžete upravit styl předlohy.</a:t>
            </a:r>
            <a:endParaRPr lang="en-US" dirty="0"/>
          </a:p>
        </p:txBody>
      </p:sp>
      <p:sp>
        <p:nvSpPr>
          <p:cNvPr id="8" name="Zástupný symbol pro datum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A8EC4697-A511-4167-98D5-E240268A2670}" type="datetime1">
              <a:rPr lang="cs-CZ" smtClean="0"/>
              <a:t>09.12.2020</a:t>
            </a:fld>
            <a:endParaRPr lang="en-US" dirty="0"/>
          </a:p>
        </p:txBody>
      </p:sp>
      <p:sp>
        <p:nvSpPr>
          <p:cNvPr id="9" name="Zástupný symbol pro zápatí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9" name="Nadpis 1"/>
          <p:cNvSpPr>
            <a:spLocks noGrp="1"/>
          </p:cNvSpPr>
          <p:nvPr>
            <p:ph type="title"/>
          </p:nvPr>
        </p:nvSpPr>
        <p:spPr>
          <a:xfrm>
            <a:off x="581192" y="702156"/>
            <a:ext cx="11029616" cy="1013800"/>
          </a:xfrm>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75C2422F-D08F-49D0-98CD-DC7D2F2607DE}" type="datetime1">
              <a:rPr lang="cs-CZ" smtClean="0"/>
              <a:t>09.12.2020</a:t>
            </a:fld>
            <a:endParaRPr lang="en-US" dirty="0"/>
          </a:p>
        </p:txBody>
      </p:sp>
      <p:sp>
        <p:nvSpPr>
          <p:cNvPr id="5" name="Zástupný symbol pro zápatí 4"/>
          <p:cNvSpPr>
            <a:spLocks noGrp="1"/>
          </p:cNvSpPr>
          <p:nvPr>
            <p:ph type="ftr" sz="quarter" idx="11"/>
          </p:nvPr>
        </p:nvSpPr>
        <p:spPr/>
        <p:txBody>
          <a:bodyPr rtlCol="0"/>
          <a:lstStyle/>
          <a:p>
            <a:pPr rtl="0"/>
            <a:endParaRPr lang="en-US" dirty="0"/>
          </a:p>
        </p:txBody>
      </p:sp>
      <p:sp>
        <p:nvSpPr>
          <p:cNvPr id="6" name="Zástupný symbol pro číslo snímku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Obdélní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Svislý nadpis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774923" y="863600"/>
            <a:ext cx="7161625" cy="4807326"/>
          </a:xfrm>
        </p:spPr>
        <p:txBody>
          <a:bodyPr vert="eaVert" rtlCol="0" anchor="t"/>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8" name="Obdélní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Obdélní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Obdélní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Zástupný symbol pro datum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9472C44F-B7A3-4350-988C-CFC166A0AA82}" type="datetime1">
              <a:rPr lang="cs-CZ" smtClean="0"/>
              <a:t>09.12.2020</a:t>
            </a:fld>
            <a:endParaRPr lang="en-US" dirty="0"/>
          </a:p>
        </p:txBody>
      </p:sp>
      <p:sp>
        <p:nvSpPr>
          <p:cNvPr id="12" name="Zástupný symbol pro zápatí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Zástupný symbol pro číslo snímku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81192" y="702156"/>
            <a:ext cx="11029616" cy="1188720"/>
          </a:xfrm>
        </p:spPr>
        <p:txBody>
          <a:bodyPr rtlCol="0"/>
          <a:lstStyle/>
          <a:p>
            <a:pPr rtl="0"/>
            <a:r>
              <a:rPr lang="cs-CZ"/>
              <a:t>Kliknutím lze upravit styl.</a:t>
            </a:r>
            <a:endParaRPr lang="en-US" dirty="0"/>
          </a:p>
        </p:txBody>
      </p:sp>
      <p:sp>
        <p:nvSpPr>
          <p:cNvPr id="3" name="Zástupný symbol pro obsah 2"/>
          <p:cNvSpPr>
            <a:spLocks noGrp="1"/>
          </p:cNvSpPr>
          <p:nvPr>
            <p:ph idx="1"/>
          </p:nvPr>
        </p:nvSpPr>
        <p:spPr>
          <a:xfrm>
            <a:off x="581192" y="2340864"/>
            <a:ext cx="11029615" cy="3634486"/>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8" name="Zástupný symbol pro datum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9E25B38F-3440-48E9-8BA6-B9B0E297B628}" type="datetime1">
              <a:rPr lang="cs-CZ" smtClean="0"/>
              <a:t>09.12.2020</a:t>
            </a:fld>
            <a:endParaRPr lang="en-US" dirty="0"/>
          </a:p>
        </p:txBody>
      </p:sp>
      <p:sp>
        <p:nvSpPr>
          <p:cNvPr id="9" name="Zástupný symbol pro zápatí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8" name="Obdélní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cs-CZ"/>
              <a:t>Kliknutím lze upravit styl.</a:t>
            </a:r>
            <a:endParaRPr lang="en-US" dirty="0"/>
          </a:p>
        </p:txBody>
      </p:sp>
      <p:sp>
        <p:nvSpPr>
          <p:cNvPr id="3" name="Zástupný symbol pro text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sp>
        <p:nvSpPr>
          <p:cNvPr id="7" name="Zástupný symbol pro datum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BACB43DD-355E-4ACB-AF6B-F0A0D93B1FF7}" type="datetime1">
              <a:rPr lang="cs-CZ" smtClean="0"/>
              <a:t>09.12.2020</a:t>
            </a:fld>
            <a:endParaRPr lang="en-US" dirty="0"/>
          </a:p>
        </p:txBody>
      </p:sp>
      <p:sp>
        <p:nvSpPr>
          <p:cNvPr id="9" name="Zástupný symbol pro zápatí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81193" y="729658"/>
            <a:ext cx="11029616" cy="988332"/>
          </a:xfrm>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581193" y="2228003"/>
            <a:ext cx="5194767" cy="3633047"/>
          </a:xfrm>
        </p:spPr>
        <p:txBody>
          <a:bodyPr rtlCol="0">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416039" y="2228003"/>
            <a:ext cx="5194769" cy="3633047"/>
          </a:xfrm>
        </p:spPr>
        <p:txBody>
          <a:bodyPr rtlCol="0">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datum 4"/>
          <p:cNvSpPr>
            <a:spLocks noGrp="1"/>
          </p:cNvSpPr>
          <p:nvPr>
            <p:ph type="dt" sz="half" idx="10"/>
          </p:nvPr>
        </p:nvSpPr>
        <p:spPr/>
        <p:txBody>
          <a:bodyPr rtlCol="0"/>
          <a:lstStyle/>
          <a:p>
            <a:pPr rtl="0"/>
            <a:fld id="{ED0DC0DA-1C84-4CFB-A589-758D033EC754}" type="datetime1">
              <a:rPr lang="cs-CZ" smtClean="0"/>
              <a:t>09.12.2020</a:t>
            </a:fld>
            <a:endParaRPr lang="en-US" dirty="0"/>
          </a:p>
        </p:txBody>
      </p:sp>
      <p:sp>
        <p:nvSpPr>
          <p:cNvPr id="6" name="Zástupný symbol pro zápatí 5"/>
          <p:cNvSpPr>
            <a:spLocks noGrp="1"/>
          </p:cNvSpPr>
          <p:nvPr>
            <p:ph type="ftr" sz="quarter" idx="11"/>
          </p:nvPr>
        </p:nvSpPr>
        <p:spPr/>
        <p:txBody>
          <a:bodyPr rtlCol="0"/>
          <a:lstStyle/>
          <a:p>
            <a:pPr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12" name="Nadpis 1"/>
          <p:cNvSpPr>
            <a:spLocks noGrp="1"/>
          </p:cNvSpPr>
          <p:nvPr>
            <p:ph type="title"/>
          </p:nvPr>
        </p:nvSpPr>
        <p:spPr>
          <a:xfrm>
            <a:off x="581193" y="729658"/>
            <a:ext cx="11029616" cy="988332"/>
          </a:xfrm>
        </p:spPr>
        <p:txBody>
          <a:bodyPr rtlCol="0"/>
          <a:lstStyle/>
          <a:p>
            <a:pPr rtl="0"/>
            <a:r>
              <a:rPr lang="cs-CZ"/>
              <a:t>Kliknutím lze upravit styl.</a:t>
            </a:r>
            <a:endParaRPr lang="en-US" dirty="0"/>
          </a:p>
        </p:txBody>
      </p:sp>
      <p:sp>
        <p:nvSpPr>
          <p:cNvPr id="3" name="Zástupný symbol pro text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581194" y="2926052"/>
            <a:ext cx="5194766" cy="2934999"/>
          </a:xfrm>
        </p:spPr>
        <p:txBody>
          <a:bodyPr rtlCol="0" anchor="t">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text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cs-CZ"/>
              <a:t>Po kliknutí můžete upravovat styly textu v předloze.</a:t>
            </a:r>
          </a:p>
        </p:txBody>
      </p:sp>
      <p:sp>
        <p:nvSpPr>
          <p:cNvPr id="6" name="Zástupný symbol pro obsah 5"/>
          <p:cNvSpPr>
            <a:spLocks noGrp="1"/>
          </p:cNvSpPr>
          <p:nvPr>
            <p:ph sz="quarter" idx="4"/>
          </p:nvPr>
        </p:nvSpPr>
        <p:spPr>
          <a:xfrm>
            <a:off x="6416037" y="2926052"/>
            <a:ext cx="5194771" cy="2934999"/>
          </a:xfrm>
        </p:spPr>
        <p:txBody>
          <a:bodyPr rtlCol="0" anchor="t">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p:cNvSpPr>
            <a:spLocks noGrp="1"/>
          </p:cNvSpPr>
          <p:nvPr>
            <p:ph type="dt" sz="half" idx="10"/>
          </p:nvPr>
        </p:nvSpPr>
        <p:spPr/>
        <p:txBody>
          <a:bodyPr rtlCol="0"/>
          <a:lstStyle/>
          <a:p>
            <a:pPr rtl="0"/>
            <a:fld id="{4E68CB40-5E53-430A-BC80-66A7330A3E11}" type="datetime1">
              <a:rPr lang="cs-CZ" smtClean="0"/>
              <a:t>09.12.2020</a:t>
            </a:fld>
            <a:endParaRPr lang="en-US" dirty="0"/>
          </a:p>
        </p:txBody>
      </p:sp>
      <p:sp>
        <p:nvSpPr>
          <p:cNvPr id="8" name="Zástupný symbol pro zápatí 7"/>
          <p:cNvSpPr>
            <a:spLocks noGrp="1"/>
          </p:cNvSpPr>
          <p:nvPr>
            <p:ph type="ftr" sz="quarter" idx="11"/>
          </p:nvPr>
        </p:nvSpPr>
        <p:spPr/>
        <p:txBody>
          <a:bodyPr rtlCol="0"/>
          <a:lstStyle/>
          <a:p>
            <a:pPr rtl="0"/>
            <a:endParaRPr lang="en-US" dirty="0"/>
          </a:p>
        </p:txBody>
      </p:sp>
      <p:sp>
        <p:nvSpPr>
          <p:cNvPr id="9" name="Zástupný symbol pro číslo snímku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8" name="Nadpis 1"/>
          <p:cNvSpPr>
            <a:spLocks noGrp="1"/>
          </p:cNvSpPr>
          <p:nvPr>
            <p:ph type="title"/>
          </p:nvPr>
        </p:nvSpPr>
        <p:spPr>
          <a:xfrm>
            <a:off x="575894" y="729658"/>
            <a:ext cx="11029616" cy="988332"/>
          </a:xfrm>
        </p:spPr>
        <p:txBody>
          <a:bodyPr rtlCol="0"/>
          <a:lstStyle/>
          <a:p>
            <a:pPr rtl="0"/>
            <a:r>
              <a:rPr lang="cs-CZ"/>
              <a:t>Kliknutím lze upravit styl.</a:t>
            </a:r>
            <a:endParaRPr lang="en-US" dirty="0"/>
          </a:p>
        </p:txBody>
      </p:sp>
      <p:sp>
        <p:nvSpPr>
          <p:cNvPr id="3" name="Zástupný symbol pro datum 2"/>
          <p:cNvSpPr>
            <a:spLocks noGrp="1"/>
          </p:cNvSpPr>
          <p:nvPr>
            <p:ph type="dt" sz="half" idx="10"/>
          </p:nvPr>
        </p:nvSpPr>
        <p:spPr/>
        <p:txBody>
          <a:bodyPr rtlCol="0"/>
          <a:lstStyle/>
          <a:p>
            <a:pPr rtl="0"/>
            <a:fld id="{AD030092-A1C2-46B4-B050-3676FFA9CD44}" type="datetime1">
              <a:rPr lang="cs-CZ" smtClean="0"/>
              <a:t>09.12.2020</a:t>
            </a:fld>
            <a:endParaRPr lang="en-US" dirty="0"/>
          </a:p>
        </p:txBody>
      </p:sp>
      <p:sp>
        <p:nvSpPr>
          <p:cNvPr id="4" name="Zástupný symbol pro zápatí 3"/>
          <p:cNvSpPr>
            <a:spLocks noGrp="1"/>
          </p:cNvSpPr>
          <p:nvPr>
            <p:ph type="ftr" sz="quarter" idx="11"/>
          </p:nvPr>
        </p:nvSpPr>
        <p:spPr/>
        <p:txBody>
          <a:bodyPr rtlCol="0"/>
          <a:lstStyle/>
          <a:p>
            <a:pPr rtl="0"/>
            <a:endParaRPr lang="en-US" dirty="0"/>
          </a:p>
        </p:txBody>
      </p:sp>
      <p:sp>
        <p:nvSpPr>
          <p:cNvPr id="5" name="Zástupný symbol pro číslo snímku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FECD7C02-7CC9-44AF-9768-6A6F42347937}" type="datetime1">
              <a:rPr lang="cs-CZ" smtClean="0"/>
              <a:t>09.12.2020</a:t>
            </a:fld>
            <a:endParaRPr lang="en-US" dirty="0"/>
          </a:p>
        </p:txBody>
      </p:sp>
      <p:sp>
        <p:nvSpPr>
          <p:cNvPr id="3" name="Zástupný symbol pro zápatí 2"/>
          <p:cNvSpPr>
            <a:spLocks noGrp="1"/>
          </p:cNvSpPr>
          <p:nvPr>
            <p:ph type="ftr" sz="quarter" idx="11"/>
          </p:nvPr>
        </p:nvSpPr>
        <p:spPr/>
        <p:txBody>
          <a:bodyPr rtlCol="0"/>
          <a:lstStyle/>
          <a:p>
            <a:pPr rtl="0"/>
            <a:endParaRPr lang="en-US" dirty="0"/>
          </a:p>
        </p:txBody>
      </p:sp>
      <p:sp>
        <p:nvSpPr>
          <p:cNvPr id="4" name="Zástupný symbol pro číslo snímku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Obdélní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cs-CZ"/>
              <a:t>Kliknutím lze upravit styl.</a:t>
            </a:r>
            <a:endParaRPr lang="en-US" dirty="0"/>
          </a:p>
        </p:txBody>
      </p:sp>
      <p:sp>
        <p:nvSpPr>
          <p:cNvPr id="3" name="Zástupný symbol pro obsah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8" name="Zástupný symbol pro datum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4E756D9B-B1BA-4BAF-99A5-DC08EF34F207}" type="datetime1">
              <a:rPr lang="cs-CZ" smtClean="0"/>
              <a:t>09.12.2020</a:t>
            </a:fld>
            <a:endParaRPr lang="en-US" dirty="0"/>
          </a:p>
        </p:txBody>
      </p:sp>
      <p:sp>
        <p:nvSpPr>
          <p:cNvPr id="10" name="Zástupný symbol pro zápatí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Zástupný symbol pro číslo snímku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cs-CZ"/>
              <a:t>Kliknutím lze upravit styl.</a:t>
            </a:r>
            <a:endParaRPr lang="en-US" dirty="0"/>
          </a:p>
        </p:txBody>
      </p:sp>
      <p:sp>
        <p:nvSpPr>
          <p:cNvPr id="3" name="Zástupný symbol obrázku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s-CZ"/>
              <a:t>Kliknutím na ikonu přidáte obrázek.</a:t>
            </a:r>
            <a:endParaRPr lang="en-US" dirty="0"/>
          </a:p>
        </p:txBody>
      </p:sp>
      <p:sp>
        <p:nvSpPr>
          <p:cNvPr id="4" name="Zástupný symbol pro text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p>
            <a:pPr rtl="0"/>
            <a:fld id="{48E295CD-EF07-4568-A35E-D8DFD54CCEB6}" type="datetime1">
              <a:rPr lang="cs-CZ" smtClean="0"/>
              <a:t>09.12.2020</a:t>
            </a:fld>
            <a:endParaRPr lang="en-US" dirty="0"/>
          </a:p>
        </p:txBody>
      </p:sp>
      <p:sp>
        <p:nvSpPr>
          <p:cNvPr id="6" name="Zástupný symbol pro zápatí 5"/>
          <p:cNvSpPr>
            <a:spLocks noGrp="1"/>
          </p:cNvSpPr>
          <p:nvPr>
            <p:ph type="ftr" sz="quarter" idx="11"/>
          </p:nvPr>
        </p:nvSpPr>
        <p:spPr/>
        <p:txBody>
          <a:bodyPr rtlCol="0"/>
          <a:lstStyle/>
          <a:p>
            <a:pPr algn="l"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cs"/>
              <a:t>Kliknutím můžete upravit styl předlohy nadpisů.</a:t>
            </a:r>
            <a:endParaRPr lang="en-US" dirty="0"/>
          </a:p>
        </p:txBody>
      </p:sp>
      <p:sp>
        <p:nvSpPr>
          <p:cNvPr id="3" name="Zástupný symbol pro text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1900C9E6-3834-4C30-AC74-37ACA7F99694}" type="datetime1">
              <a:rPr lang="cs-CZ" smtClean="0"/>
              <a:t>09.12.2020</a:t>
            </a:fld>
            <a:endParaRPr lang="en-US" dirty="0"/>
          </a:p>
        </p:txBody>
      </p:sp>
      <p:sp>
        <p:nvSpPr>
          <p:cNvPr id="5" name="Zástupné zápatí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Zástupný symbol pro číslo snímku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Obdélní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Obdélní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Obdélní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s://www.ceskatelevize.cz/porady/10116288585-archiv-ct24/211411058210014/"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Obdélní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Nadpis 1">
            <a:extLst>
              <a:ext uri="{FF2B5EF4-FFF2-40B4-BE49-F238E27FC236}">
                <a16:creationId xmlns:a16="http://schemas.microsoft.com/office/drawing/2014/main" id="{1C21E816-31F5-48BB-BD02-D15F2F18B48A}"/>
              </a:ext>
            </a:extLst>
          </p:cNvPr>
          <p:cNvSpPr>
            <a:spLocks noGrp="1"/>
          </p:cNvSpPr>
          <p:nvPr>
            <p:ph type="ctrTitle"/>
          </p:nvPr>
        </p:nvSpPr>
        <p:spPr>
          <a:xfrm>
            <a:off x="192947" y="755010"/>
            <a:ext cx="11999053" cy="1333850"/>
          </a:xfrm>
        </p:spPr>
        <p:txBody>
          <a:bodyPr rtlCol="0">
            <a:normAutofit/>
          </a:bodyPr>
          <a:lstStyle/>
          <a:p>
            <a:pPr rtl="0"/>
            <a:r>
              <a:rPr lang="cs" dirty="0"/>
              <a:t>Budovatelská literatura a socialistický realismus</a:t>
            </a:r>
          </a:p>
        </p:txBody>
      </p:sp>
      <p:sp>
        <p:nvSpPr>
          <p:cNvPr id="3" name="Podnadpis 2">
            <a:extLst>
              <a:ext uri="{FF2B5EF4-FFF2-40B4-BE49-F238E27FC236}">
                <a16:creationId xmlns:a16="http://schemas.microsoft.com/office/drawing/2014/main" id="{835D6E6B-3353-491C-A3C6-F278D6CED8B3}"/>
              </a:ext>
            </a:extLst>
          </p:cNvPr>
          <p:cNvSpPr>
            <a:spLocks noGrp="1"/>
          </p:cNvSpPr>
          <p:nvPr>
            <p:ph type="subTitle" idx="1"/>
          </p:nvPr>
        </p:nvSpPr>
        <p:spPr>
          <a:xfrm>
            <a:off x="446534" y="2231473"/>
            <a:ext cx="11128206" cy="732206"/>
          </a:xfrm>
        </p:spPr>
        <p:txBody>
          <a:bodyPr rtlCol="0">
            <a:normAutofit/>
          </a:bodyPr>
          <a:lstStyle/>
          <a:p>
            <a:pPr rtl="0"/>
            <a:r>
              <a:rPr lang="cs" dirty="0"/>
              <a:t>1948 – 1956 </a:t>
            </a:r>
          </a:p>
        </p:txBody>
      </p:sp>
      <p:sp>
        <p:nvSpPr>
          <p:cNvPr id="20" name="Obdélní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Obdélní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Obdélní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Obrázek 5" descr="Logo v detailu&#10;&#10;Automaticky generovaný popis">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0643" y="292231"/>
            <a:ext cx="10624009" cy="923827"/>
          </a:xfrm>
        </p:spPr>
        <p:txBody>
          <a:bodyPr>
            <a:normAutofit/>
          </a:bodyPr>
          <a:lstStyle/>
          <a:p>
            <a:r>
              <a:rPr lang="cs-CZ" dirty="0"/>
              <a:t>Způsoby literární </a:t>
            </a:r>
            <a:r>
              <a:rPr lang="cs-CZ" dirty="0" err="1"/>
              <a:t>emblematizace</a:t>
            </a:r>
            <a:r>
              <a:rPr lang="cs-CZ" dirty="0"/>
              <a:t> zesnulého vůdce</a:t>
            </a:r>
          </a:p>
        </p:txBody>
      </p:sp>
      <p:sp>
        <p:nvSpPr>
          <p:cNvPr id="3" name="Zástupný symbol pro obsah 2"/>
          <p:cNvSpPr>
            <a:spLocks noGrp="1"/>
          </p:cNvSpPr>
          <p:nvPr>
            <p:ph sz="half" idx="1"/>
          </p:nvPr>
        </p:nvSpPr>
        <p:spPr>
          <a:xfrm>
            <a:off x="0" y="1489435"/>
            <a:ext cx="7004115" cy="4703975"/>
          </a:xfrm>
        </p:spPr>
        <p:txBody>
          <a:bodyPr>
            <a:normAutofit fontScale="92500"/>
          </a:bodyPr>
          <a:lstStyle/>
          <a:p>
            <a:r>
              <a:rPr lang="cs-CZ" dirty="0"/>
              <a:t>Vyjádření toho, čím zvěčnělý byl/je: </a:t>
            </a:r>
          </a:p>
          <a:p>
            <a:r>
              <a:rPr lang="cs-CZ" dirty="0"/>
              <a:t>1. strážce (lidstva, míru, štěstí lidstva): „Na věky bude státi stráž / nad štěstím lidstva, nad mírem, / na věky bude s námi, bude náš“ (V. Nezval: Nad rakví soudruha J. V. Stalina). </a:t>
            </a:r>
          </a:p>
          <a:p>
            <a:r>
              <a:rPr lang="cs-CZ" dirty="0"/>
              <a:t>2. otec (všech a všeho): „Kde najdeš v </a:t>
            </a:r>
            <a:r>
              <a:rPr lang="cs-CZ" dirty="0" err="1"/>
              <a:t>pamirských</a:t>
            </a:r>
            <a:r>
              <a:rPr lang="cs-CZ" dirty="0"/>
              <a:t> horách tak velkého orla, který by měl miliony orlíčat? Takový orel není v celých horách. Takový šťastný orel žije daleko za horami a jmenuje se Stalin!“; „odešel otec všech pracujících“ (J. Glazarová: Za Stalinem); </a:t>
            </a:r>
          </a:p>
          <a:p>
            <a:r>
              <a:rPr lang="cs-CZ" dirty="0"/>
              <a:t>„Dodýchal otec velké rodiny“ (J. Pilař: Jas Stalinova díla); </a:t>
            </a:r>
          </a:p>
          <a:p>
            <a:r>
              <a:rPr lang="cs-CZ" dirty="0"/>
              <a:t>„sovětští lidé, jejichž byl pokrevním otcem, synem i bratrem“ (J. Marek: Dopis synům); </a:t>
            </a:r>
          </a:p>
          <a:p>
            <a:r>
              <a:rPr lang="cs-CZ" dirty="0"/>
              <a:t>„Vždyť my jsme synové a dcery Stalinovi“ (I. </a:t>
            </a:r>
            <a:r>
              <a:rPr lang="cs-CZ" dirty="0" err="1"/>
              <a:t>Bart</a:t>
            </a:r>
            <a:r>
              <a:rPr lang="cs-CZ" dirty="0"/>
              <a:t>: V nás hrdé srdce Stalinovo bije dál); </a:t>
            </a:r>
          </a:p>
          <a:p>
            <a:r>
              <a:rPr lang="cs-CZ" dirty="0"/>
              <a:t>„pravý otec […] vlasti“ (J. Rybák: S odkazem soudruha Gottwalda dále vpřed)</a:t>
            </a:r>
          </a:p>
        </p:txBody>
      </p:sp>
      <p:sp>
        <p:nvSpPr>
          <p:cNvPr id="4" name="Zástupný symbol pro obsah 3"/>
          <p:cNvSpPr>
            <a:spLocks noGrp="1"/>
          </p:cNvSpPr>
          <p:nvPr>
            <p:ph sz="half" idx="2"/>
          </p:nvPr>
        </p:nvSpPr>
        <p:spPr>
          <a:xfrm>
            <a:off x="7390613" y="1489436"/>
            <a:ext cx="4801387" cy="4487158"/>
          </a:xfrm>
        </p:spPr>
        <p:txBody>
          <a:bodyPr>
            <a:normAutofit fontScale="92500"/>
          </a:bodyPr>
          <a:lstStyle/>
          <a:p>
            <a:r>
              <a:rPr lang="cs-CZ" dirty="0"/>
              <a:t>3. syn: „Leninův syn a vlastně sám nový Lenin“ (J. Rybák: Stalin), </a:t>
            </a:r>
          </a:p>
          <a:p>
            <a:r>
              <a:rPr lang="cs-CZ" dirty="0"/>
              <a:t>„Po prvé dnes není s námi / první dělník, věrný vlasti syn“ (J. </a:t>
            </a:r>
            <a:r>
              <a:rPr lang="cs-CZ" dirty="0" err="1"/>
              <a:t>Adla</a:t>
            </a:r>
            <a:r>
              <a:rPr lang="cs-CZ" dirty="0"/>
              <a:t>: Vítězně a v slávě dál); </a:t>
            </a:r>
          </a:p>
          <a:p>
            <a:r>
              <a:rPr lang="cs-CZ" dirty="0"/>
              <a:t>„Země je tichá jako žena, / když musí otce pochovat“ (O. Bartoň: Soudruhu Gottwaldovi); </a:t>
            </a:r>
          </a:p>
          <a:p>
            <a:r>
              <a:rPr lang="cs-CZ" dirty="0"/>
              <a:t>„zemřel syn; / veliký vlasti syn“ (O. Mikulášek: Lidový chorál). </a:t>
            </a:r>
          </a:p>
          <a:p>
            <a:endParaRPr lang="cs-CZ" dirty="0"/>
          </a:p>
        </p:txBody>
      </p:sp>
    </p:spTree>
    <p:extLst>
      <p:ext uri="{BB962C8B-B14F-4D97-AF65-F5344CB8AC3E}">
        <p14:creationId xmlns:p14="http://schemas.microsoft.com/office/powerpoint/2010/main" val="52497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292232"/>
            <a:ext cx="11547835" cy="716436"/>
          </a:xfrm>
        </p:spPr>
        <p:txBody>
          <a:bodyPr/>
          <a:lstStyle/>
          <a:p>
            <a:r>
              <a:rPr lang="cs-CZ" dirty="0"/>
              <a:t>Způsoby literární </a:t>
            </a:r>
            <a:r>
              <a:rPr lang="cs-CZ" dirty="0" err="1"/>
              <a:t>emblematizace</a:t>
            </a:r>
            <a:r>
              <a:rPr lang="cs-CZ" dirty="0"/>
              <a:t> zesnulého vůdce (II)</a:t>
            </a:r>
          </a:p>
        </p:txBody>
      </p:sp>
      <p:sp>
        <p:nvSpPr>
          <p:cNvPr id="3" name="Zástupný symbol pro obsah 2"/>
          <p:cNvSpPr>
            <a:spLocks noGrp="1"/>
          </p:cNvSpPr>
          <p:nvPr>
            <p:ph sz="half" idx="1"/>
          </p:nvPr>
        </p:nvSpPr>
        <p:spPr>
          <a:xfrm>
            <a:off x="1" y="1442301"/>
            <a:ext cx="4581426" cy="4920791"/>
          </a:xfrm>
        </p:spPr>
        <p:txBody>
          <a:bodyPr>
            <a:normAutofit fontScale="92500" lnSpcReduction="20000"/>
          </a:bodyPr>
          <a:lstStyle/>
          <a:p>
            <a:r>
              <a:rPr lang="cs-CZ" dirty="0"/>
              <a:t>4.  spirituální entita (analogie: Duch svatý):</a:t>
            </a:r>
          </a:p>
          <a:p>
            <a:r>
              <a:rPr lang="cs-CZ" dirty="0"/>
              <a:t>„Stalin je v každém sovětském člověku. […] Stalin je v sovětské vlasti neoddělitelnou substancí, je kyslíkem vzduchu, sluncem poledne, svěžestí vodních proudů a stínem pod stromořadím nových alejí.“ (J. Glazarová: Za Stalinem); </a:t>
            </a:r>
          </a:p>
          <a:p>
            <a:r>
              <a:rPr lang="cs-CZ" dirty="0"/>
              <a:t>„Stalin je život, zítřků osení“ (J. Pilař: Jas Stalinova díla); </a:t>
            </a:r>
          </a:p>
          <a:p>
            <a:r>
              <a:rPr lang="cs-CZ" dirty="0"/>
              <a:t>„Stalin – je moudrost všech budoucích knih“ (M. </a:t>
            </a:r>
            <a:r>
              <a:rPr lang="cs-CZ" dirty="0" err="1"/>
              <a:t>Jariš</a:t>
            </a:r>
            <a:r>
              <a:rPr lang="cs-CZ" dirty="0"/>
              <a:t>: Stalin je život budoucích lidí); </a:t>
            </a:r>
          </a:p>
          <a:p>
            <a:r>
              <a:rPr lang="cs-CZ" dirty="0"/>
              <a:t>„Stalin je v lípě u zahrádky, / je v prvních slovech dítěte, / je v něžném pohlazení matky, / je ve všem krásném na světě.“ (J. V. Svoboda: Dívá se); </a:t>
            </a:r>
          </a:p>
          <a:p>
            <a:r>
              <a:rPr lang="cs-CZ" dirty="0"/>
              <a:t>„jak žije v nás, jak </a:t>
            </a:r>
            <a:r>
              <a:rPr lang="cs-CZ" dirty="0" err="1"/>
              <a:t>žijem</a:t>
            </a:r>
            <a:r>
              <a:rPr lang="cs-CZ" dirty="0"/>
              <a:t> v něm“ (M. Pujmanová:  Ve věnci rukou železném).</a:t>
            </a:r>
          </a:p>
        </p:txBody>
      </p:sp>
      <p:sp>
        <p:nvSpPr>
          <p:cNvPr id="4" name="Zástupný symbol pro obsah 3"/>
          <p:cNvSpPr>
            <a:spLocks noGrp="1"/>
          </p:cNvSpPr>
          <p:nvPr>
            <p:ph sz="half" idx="2"/>
          </p:nvPr>
        </p:nvSpPr>
        <p:spPr>
          <a:xfrm>
            <a:off x="5269584" y="1442302"/>
            <a:ext cx="6853285" cy="4845376"/>
          </a:xfrm>
        </p:spPr>
        <p:txBody>
          <a:bodyPr>
            <a:normAutofit fontScale="92500" lnSpcReduction="20000"/>
          </a:bodyPr>
          <a:lstStyle/>
          <a:p>
            <a:r>
              <a:rPr lang="cs-CZ" dirty="0"/>
              <a:t>5. Vzkříšený:</a:t>
            </a:r>
          </a:p>
          <a:p>
            <a:r>
              <a:rPr lang="cs-CZ" dirty="0"/>
              <a:t>„V Straně on žije“ (M. Pujmanová: Ve věnci rukou železném); </a:t>
            </a:r>
          </a:p>
          <a:p>
            <a:r>
              <a:rPr lang="cs-CZ" dirty="0"/>
              <a:t>„Zemřel a živ jest. Je stále s námi, / ač vydechl již naposledy.[ ...] / Povýšen nad prostor i čas, i mrtvý Stalin bude s námi, / povede s Leninem Sovětský svaz, / nadále povede nás dějinami“ (V. Nezval: Nad rakví soudruha J. V. Stalina); </a:t>
            </a:r>
          </a:p>
          <a:p>
            <a:r>
              <a:rPr lang="cs-CZ" dirty="0"/>
              <a:t>„A přece víme: nikdo není tak živě, plně a cele mezi námi, dnes a navždycky, jako právě Stalin.“ (J. Glazarová: Za Stalinem); </a:t>
            </a:r>
          </a:p>
          <a:p>
            <a:r>
              <a:rPr lang="cs-CZ" dirty="0"/>
              <a:t>„Smrt? Nevěřte. Což může zemřít Stalin?“ (M. </a:t>
            </a:r>
            <a:r>
              <a:rPr lang="cs-CZ" dirty="0" err="1"/>
              <a:t>Jariš</a:t>
            </a:r>
            <a:r>
              <a:rPr lang="cs-CZ" dirty="0"/>
              <a:t>: Stalin je život budoucích lidí); </a:t>
            </a:r>
          </a:p>
          <a:p>
            <a:r>
              <a:rPr lang="cs-CZ" dirty="0"/>
              <a:t>„Žije v nás soudruh Stalin“ (V. Závada: Za soudruhem Stalinem); </a:t>
            </a:r>
          </a:p>
          <a:p>
            <a:r>
              <a:rPr lang="cs-CZ" dirty="0"/>
              <a:t>„je třeba důsledně plnit slova toho, kdo nežije a je přece s námi“ (J. Marek: Dopis synům); </a:t>
            </a:r>
          </a:p>
          <a:p>
            <a:r>
              <a:rPr lang="cs-CZ" dirty="0"/>
              <a:t>„V nás hrdé srdce Stalinovo bije dál“ (I. </a:t>
            </a:r>
            <a:r>
              <a:rPr lang="cs-CZ" dirty="0" err="1"/>
              <a:t>Bart</a:t>
            </a:r>
            <a:r>
              <a:rPr lang="cs-CZ" dirty="0"/>
              <a:t>: V nás hrdé srdce Stalinovo bije dál); </a:t>
            </a:r>
          </a:p>
          <a:p>
            <a:r>
              <a:rPr lang="cs-CZ" dirty="0"/>
              <a:t>„Životem nabit vidí smrt nově: / Nemůže zemřít komunista“ (H. </a:t>
            </a:r>
            <a:r>
              <a:rPr lang="cs-CZ" dirty="0" err="1"/>
              <a:t>Svozilová-Johnová</a:t>
            </a:r>
            <a:r>
              <a:rPr lang="cs-CZ" dirty="0"/>
              <a:t>: Z bolesti síla)</a:t>
            </a:r>
          </a:p>
        </p:txBody>
      </p:sp>
    </p:spTree>
    <p:extLst>
      <p:ext uri="{BB962C8B-B14F-4D97-AF65-F5344CB8AC3E}">
        <p14:creationId xmlns:p14="http://schemas.microsoft.com/office/powerpoint/2010/main" val="5271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1431" y="343949"/>
            <a:ext cx="11642103" cy="897622"/>
          </a:xfrm>
        </p:spPr>
        <p:txBody>
          <a:bodyPr/>
          <a:lstStyle/>
          <a:p>
            <a:r>
              <a:rPr lang="cs-CZ" dirty="0"/>
              <a:t>Způsoby literární </a:t>
            </a:r>
            <a:r>
              <a:rPr lang="cs-CZ" dirty="0" err="1"/>
              <a:t>emblematizace</a:t>
            </a:r>
            <a:r>
              <a:rPr lang="cs-CZ" dirty="0"/>
              <a:t> zesnulého vůdce (III)</a:t>
            </a:r>
          </a:p>
        </p:txBody>
      </p:sp>
      <p:sp>
        <p:nvSpPr>
          <p:cNvPr id="3" name="Zástupný symbol pro obsah 2"/>
          <p:cNvSpPr>
            <a:spLocks noGrp="1"/>
          </p:cNvSpPr>
          <p:nvPr>
            <p:ph sz="half" idx="1"/>
          </p:nvPr>
        </p:nvSpPr>
        <p:spPr>
          <a:xfrm>
            <a:off x="84841" y="1423447"/>
            <a:ext cx="6843860" cy="4835951"/>
          </a:xfrm>
        </p:spPr>
        <p:txBody>
          <a:bodyPr>
            <a:normAutofit fontScale="92500" lnSpcReduction="20000"/>
          </a:bodyPr>
          <a:lstStyle/>
          <a:p>
            <a:r>
              <a:rPr lang="cs-CZ" dirty="0"/>
              <a:t>6. Smrt vůdce pohnula celým světem:</a:t>
            </a:r>
          </a:p>
          <a:p>
            <a:r>
              <a:rPr lang="cs-CZ" dirty="0"/>
              <a:t>„Tak nikdy země nezvlhla pláčem, / jako když zemřel Stalin“ (J. Rybák: Stalin); </a:t>
            </a:r>
          </a:p>
          <a:p>
            <a:r>
              <a:rPr lang="cs-CZ" dirty="0"/>
              <a:t>„V </a:t>
            </a:r>
            <a:r>
              <a:rPr lang="cs-CZ" dirty="0" err="1"/>
              <a:t>Arktice</a:t>
            </a:r>
            <a:r>
              <a:rPr lang="cs-CZ" dirty="0"/>
              <a:t> si to už říkají lovci stříbrných lišek a v Ohňové zemi si o tom vyprávějí pastevci koní. V </a:t>
            </a:r>
            <a:r>
              <a:rPr lang="cs-CZ" dirty="0" err="1"/>
              <a:t>Harlemu</a:t>
            </a:r>
            <a:r>
              <a:rPr lang="cs-CZ" dirty="0"/>
              <a:t> se rozeštkali černoši a v pasážích na Broadway trhají hubené prsty z náručí kamelotů listy se smutnou novinou.“ (F. Kubka: Nezemřel, kdo pro lid bojoval); </a:t>
            </a:r>
          </a:p>
          <a:p>
            <a:r>
              <a:rPr lang="cs-CZ" dirty="0"/>
              <a:t>„Zaplakala města, pole, / holé stromy pláčou / v Dědicích.“ (L. Kundera: Hrana za soudruha Gottwalda);</a:t>
            </a:r>
          </a:p>
          <a:p>
            <a:r>
              <a:rPr lang="cs-CZ" dirty="0"/>
              <a:t>„V hlubinách země zatřásla se“ (J. Hořec: Jarní píseň o soudruhu Stalinovi); </a:t>
            </a:r>
          </a:p>
          <a:p>
            <a:r>
              <a:rPr lang="cs-CZ" dirty="0"/>
              <a:t>„osiřel svět míru a krásných perspektiv“ (J. Glazarová: Za Stalinem); </a:t>
            </a:r>
          </a:p>
          <a:p>
            <a:r>
              <a:rPr lang="cs-CZ" dirty="0"/>
              <a:t>„to země stojí s hlavou obnaženou“ (J. Vostrý: Čestná stráž); </a:t>
            </a:r>
          </a:p>
          <a:p>
            <a:r>
              <a:rPr lang="cs-CZ" dirty="0"/>
              <a:t>„Sovětská matka slzu s oka stírá“; „Sovětská matka vzhůru k srdci hledí / a v pláči zpívat tiše začíná / a děti srdcem svým jí odpovědí: Půjdeme cestou otce Stalina!“ (J. Noha: Půjdeme cestou otce Stalina)</a:t>
            </a:r>
          </a:p>
        </p:txBody>
      </p:sp>
      <p:sp>
        <p:nvSpPr>
          <p:cNvPr id="4" name="Zástupný symbol pro obsah 3"/>
          <p:cNvSpPr>
            <a:spLocks noGrp="1"/>
          </p:cNvSpPr>
          <p:nvPr>
            <p:ph sz="half" idx="2"/>
          </p:nvPr>
        </p:nvSpPr>
        <p:spPr>
          <a:xfrm>
            <a:off x="7268065" y="1489436"/>
            <a:ext cx="4751109" cy="4581426"/>
          </a:xfrm>
        </p:spPr>
        <p:txBody>
          <a:bodyPr>
            <a:normAutofit fontScale="92500" lnSpcReduction="20000"/>
          </a:bodyPr>
          <a:lstStyle/>
          <a:p>
            <a:r>
              <a:rPr lang="cs-CZ" dirty="0"/>
              <a:t>7. Odkaz vůdce:</a:t>
            </a:r>
          </a:p>
          <a:p>
            <a:r>
              <a:rPr lang="cs-CZ" dirty="0"/>
              <a:t>„narýsoval pevnou, moudrou rukou“ (J. Marek: Dopis synům) </a:t>
            </a:r>
          </a:p>
          <a:p>
            <a:r>
              <a:rPr lang="cs-CZ" dirty="0"/>
              <a:t>„A Stalin je život. Stalin je most.“ (L. </a:t>
            </a:r>
            <a:r>
              <a:rPr lang="cs-CZ" dirty="0" err="1"/>
              <a:t>Jirotková</a:t>
            </a:r>
            <a:r>
              <a:rPr lang="cs-CZ" dirty="0"/>
              <a:t>: Jméno Stalinovo); </a:t>
            </a:r>
          </a:p>
          <a:p>
            <a:r>
              <a:rPr lang="cs-CZ" dirty="0"/>
              <a:t>„pevný kovář myšlenek a slov“; M. Majerová: Česká kniha v ruce presidentově), </a:t>
            </a:r>
          </a:p>
          <a:p>
            <a:r>
              <a:rPr lang="cs-CZ" dirty="0"/>
              <a:t>„Kam asi odložil svou lulku?“ (K.  Konrád: Nad fotografií ze Sloupové síně); </a:t>
            </a:r>
          </a:p>
          <a:p>
            <a:r>
              <a:rPr lang="cs-CZ" dirty="0"/>
              <a:t>„Dým vaší lulky </a:t>
            </a:r>
            <a:r>
              <a:rPr lang="cs-CZ" dirty="0" err="1"/>
              <a:t>stoupe</a:t>
            </a:r>
            <a:r>
              <a:rPr lang="cs-CZ" dirty="0"/>
              <a:t> vzhůru / s dechem všech domů Malé Strany“ (H. </a:t>
            </a:r>
            <a:r>
              <a:rPr lang="cs-CZ" dirty="0" err="1"/>
              <a:t>Svozilová-Johnová</a:t>
            </a:r>
            <a:r>
              <a:rPr lang="cs-CZ" dirty="0"/>
              <a:t>: Z bolesti síla); </a:t>
            </a:r>
          </a:p>
          <a:p>
            <a:r>
              <a:rPr lang="cs-CZ" dirty="0"/>
              <a:t>„Na stole pero, a dýmka, / a sněženky“ (J. Kainar: Těžké jaro). </a:t>
            </a:r>
          </a:p>
        </p:txBody>
      </p:sp>
    </p:spTree>
    <p:extLst>
      <p:ext uri="{BB962C8B-B14F-4D97-AF65-F5344CB8AC3E}">
        <p14:creationId xmlns:p14="http://schemas.microsoft.com/office/powerpoint/2010/main" val="10925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D59DC8D8-BF63-4D57-947F-0C6A630F0C88}"/>
              </a:ext>
            </a:extLst>
          </p:cNvPr>
          <p:cNvSpPr>
            <a:spLocks noGrp="1"/>
          </p:cNvSpPr>
          <p:nvPr>
            <p:ph type="title"/>
          </p:nvPr>
        </p:nvSpPr>
        <p:spPr/>
        <p:txBody>
          <a:bodyPr>
            <a:normAutofit/>
          </a:bodyPr>
          <a:lstStyle/>
          <a:p>
            <a:br>
              <a:rPr lang="cs-CZ" sz="1800" b="0" i="0" u="none" strike="noStrike" baseline="0" dirty="0">
                <a:solidFill>
                  <a:srgbClr val="000000"/>
                </a:solidFill>
                <a:latin typeface="Trebuchet MS" panose="020B0603020202020204" pitchFamily="34" charset="0"/>
              </a:rPr>
            </a:br>
            <a:r>
              <a:rPr lang="cs-CZ" sz="1800" dirty="0">
                <a:solidFill>
                  <a:srgbClr val="000000"/>
                </a:solidFill>
                <a:latin typeface="Trebuchet MS" panose="020B0603020202020204" pitchFamily="34" charset="0"/>
              </a:rPr>
              <a:t>Pavel Kohout:</a:t>
            </a:r>
            <a:r>
              <a:rPr lang="pl-PL" sz="1800" b="0" i="0" u="none" strike="noStrike" baseline="0" dirty="0">
                <a:solidFill>
                  <a:srgbClr val="000000"/>
                </a:solidFill>
                <a:latin typeface="Trebuchet MS" panose="020B0603020202020204" pitchFamily="34" charset="0"/>
              </a:rPr>
              <a:t> </a:t>
            </a:r>
            <a:r>
              <a:rPr lang="pl-PL" sz="1800" b="1" i="0" u="none" strike="noStrike" baseline="0" dirty="0">
                <a:solidFill>
                  <a:srgbClr val="000000"/>
                </a:solidFill>
                <a:latin typeface="Trebuchet MS" panose="020B0603020202020204" pitchFamily="34" charset="0"/>
              </a:rPr>
              <a:t>O pionýrském šátku, který plakal </a:t>
            </a:r>
            <a:br>
              <a:rPr lang="pl-PL" sz="1800" b="0" i="0" u="none" strike="noStrike" baseline="0" dirty="0">
                <a:solidFill>
                  <a:srgbClr val="000000"/>
                </a:solidFill>
                <a:latin typeface="Trebuchet MS" panose="020B0603020202020204" pitchFamily="34" charset="0"/>
              </a:rPr>
            </a:br>
            <a:r>
              <a:rPr lang="cs-CZ" sz="1800" b="0" i="0" u="none" strike="noStrike" baseline="0" dirty="0">
                <a:solidFill>
                  <a:srgbClr val="000000"/>
                </a:solidFill>
                <a:latin typeface="Trebuchet MS" panose="020B0603020202020204" pitchFamily="34" charset="0"/>
              </a:rPr>
              <a:t>In: </a:t>
            </a:r>
            <a:r>
              <a:rPr lang="cs-CZ" sz="1800" b="0" i="1" u="none" strike="noStrike" baseline="0" dirty="0">
                <a:solidFill>
                  <a:srgbClr val="000000"/>
                </a:solidFill>
                <a:latin typeface="Trebuchet MS" panose="020B0603020202020204" pitchFamily="34" charset="0"/>
              </a:rPr>
              <a:t>O černém a bílém</a:t>
            </a:r>
            <a:r>
              <a:rPr lang="cs-CZ" sz="1800" b="0" i="0" u="none" strike="noStrike" baseline="0" dirty="0">
                <a:solidFill>
                  <a:srgbClr val="000000"/>
                </a:solidFill>
                <a:latin typeface="Trebuchet MS" panose="020B0603020202020204" pitchFamily="34" charset="0"/>
              </a:rPr>
              <a:t>. Praha: Nakladatelství pro děti a mládež, 1951 </a:t>
            </a:r>
            <a:endParaRPr lang="cs-CZ" dirty="0"/>
          </a:p>
        </p:txBody>
      </p:sp>
      <p:sp>
        <p:nvSpPr>
          <p:cNvPr id="6" name="Zástupný obsah 5">
            <a:extLst>
              <a:ext uri="{FF2B5EF4-FFF2-40B4-BE49-F238E27FC236}">
                <a16:creationId xmlns:a16="http://schemas.microsoft.com/office/drawing/2014/main" id="{71B5AE0C-7B18-424A-92AF-60D41CF2DBC9}"/>
              </a:ext>
            </a:extLst>
          </p:cNvPr>
          <p:cNvSpPr>
            <a:spLocks noGrp="1"/>
          </p:cNvSpPr>
          <p:nvPr>
            <p:ph sz="half" idx="1"/>
          </p:nvPr>
        </p:nvSpPr>
        <p:spPr/>
        <p:txBody>
          <a:bodyPr>
            <a:normAutofit fontScale="92500" lnSpcReduction="10000"/>
          </a:bodyPr>
          <a:lstStyle/>
          <a:p>
            <a:r>
              <a:rPr lang="cs-CZ" dirty="0"/>
              <a:t>A obdivovala mamku nejvíc proto, že se ničeho nebála a byla všude první. Za války prozrazovala partyzánům, jaké zbraně se vyrábějí v továrně, kde pracovala. Spolu s ostatními dělnicemi vyráběla sama chybné součástky tak dovedně, že fašisté nic nepoznali a moc se divili, že se jim tanky v plné jízdě dočista rozsypávají.</a:t>
            </a:r>
          </a:p>
          <a:p>
            <a:r>
              <a:rPr lang="cs-CZ" dirty="0"/>
              <a:t>Když se na to přece jenom přišlo, vzala Janu a zavčas s ní utekla do jedné vesnice na Vysočině, kde žili příbuzní. Tam se pak spolu dočkaly dne, kdy Jana viděla svou mamku po prvé plakat. To bylo tehdy, když do vesnice vjeli zaprášení a unavení, ale tolik slavní a milovaní sovětští vojáci s hvězdami na čepicích. S nimi se vrátily domů.</a:t>
            </a:r>
          </a:p>
        </p:txBody>
      </p:sp>
      <p:sp>
        <p:nvSpPr>
          <p:cNvPr id="7" name="Zástupný obsah 6">
            <a:extLst>
              <a:ext uri="{FF2B5EF4-FFF2-40B4-BE49-F238E27FC236}">
                <a16:creationId xmlns:a16="http://schemas.microsoft.com/office/drawing/2014/main" id="{828C00A7-ED2C-417A-B155-E0421F2FF905}"/>
              </a:ext>
            </a:extLst>
          </p:cNvPr>
          <p:cNvSpPr>
            <a:spLocks noGrp="1"/>
          </p:cNvSpPr>
          <p:nvPr>
            <p:ph sz="half" idx="2"/>
          </p:nvPr>
        </p:nvSpPr>
        <p:spPr/>
        <p:txBody>
          <a:bodyPr>
            <a:normAutofit fontScale="92500" lnSpcReduction="10000"/>
          </a:bodyPr>
          <a:lstStyle/>
          <a:p>
            <a:r>
              <a:rPr lang="cs-CZ" dirty="0"/>
              <a:t>Válka jako filtr charakterů (= prostor iniciace, podobně jako u Drdy) x ale odklon  od Drdova „realismu“ směrem k </a:t>
            </a:r>
            <a:r>
              <a:rPr lang="cs-CZ" dirty="0" err="1"/>
              <a:t>pohádkovo</a:t>
            </a:r>
            <a:r>
              <a:rPr lang="cs-CZ" dirty="0"/>
              <a:t>-mýtickému modu vyprávění: „vyráběla sama chybné součástky“ a tanky se díky tomu „dočista rozsypávají“</a:t>
            </a:r>
          </a:p>
          <a:p>
            <a:r>
              <a:rPr lang="cs-CZ" dirty="0"/>
              <a:t>Mýtus osvobození: „ tolik slavní a milovaní sovětští vojáci s hvězdami na čepicích“ (proč by právě přijíždějící vojáci měli být „slavní“?)</a:t>
            </a:r>
          </a:p>
          <a:p>
            <a:r>
              <a:rPr lang="cs-CZ" dirty="0"/>
              <a:t>Matka: dokonalé spojení veřejné a privátní sféry: bojuje za dobro pro ostatní i zvládá péči o dceru</a:t>
            </a:r>
          </a:p>
        </p:txBody>
      </p:sp>
      <p:sp>
        <p:nvSpPr>
          <p:cNvPr id="4" name="Zástupný symbol pro datum 3">
            <a:extLst>
              <a:ext uri="{FF2B5EF4-FFF2-40B4-BE49-F238E27FC236}">
                <a16:creationId xmlns:a16="http://schemas.microsoft.com/office/drawing/2014/main" id="{53FFB9B6-983C-4599-8787-A395211D1029}"/>
              </a:ext>
            </a:extLst>
          </p:cNvPr>
          <p:cNvSpPr>
            <a:spLocks noGrp="1"/>
          </p:cNvSpPr>
          <p:nvPr>
            <p:ph type="dt" sz="half" idx="10"/>
          </p:nvPr>
        </p:nvSpPr>
        <p:spPr/>
        <p:txBody>
          <a:bodyPr/>
          <a:lstStyle/>
          <a:p>
            <a:pPr rtl="0"/>
            <a:fld id="{9E25B38F-3440-48E9-8BA6-B9B0E297B628}" type="datetime1">
              <a:rPr lang="cs-CZ" smtClean="0"/>
              <a:t>09.12.2020</a:t>
            </a:fld>
            <a:endParaRPr lang="en-US" dirty="0"/>
          </a:p>
        </p:txBody>
      </p:sp>
    </p:spTree>
    <p:extLst>
      <p:ext uri="{BB962C8B-B14F-4D97-AF65-F5344CB8AC3E}">
        <p14:creationId xmlns:p14="http://schemas.microsoft.com/office/powerpoint/2010/main" val="393062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9014E4-6BEC-444E-9A40-360DF3C8AE5D}"/>
              </a:ext>
            </a:extLst>
          </p:cNvPr>
          <p:cNvSpPr>
            <a:spLocks noGrp="1"/>
          </p:cNvSpPr>
          <p:nvPr>
            <p:ph type="title"/>
          </p:nvPr>
        </p:nvSpPr>
        <p:spPr/>
        <p:txBody>
          <a:bodyPr>
            <a:normAutofit fontScale="90000"/>
          </a:bodyPr>
          <a:lstStyle/>
          <a:p>
            <a:r>
              <a:rPr lang="cs-CZ" sz="2800" dirty="0">
                <a:solidFill>
                  <a:srgbClr val="000000"/>
                </a:solidFill>
                <a:latin typeface="Trebuchet MS" panose="020B0603020202020204" pitchFamily="34" charset="0"/>
              </a:rPr>
              <a:t>Pavel Kohout:</a:t>
            </a:r>
            <a:r>
              <a:rPr lang="pl-PL" sz="2800" b="0" i="0" u="none" strike="noStrike" baseline="0" dirty="0">
                <a:solidFill>
                  <a:srgbClr val="000000"/>
                </a:solidFill>
                <a:latin typeface="Trebuchet MS" panose="020B0603020202020204" pitchFamily="34" charset="0"/>
              </a:rPr>
              <a:t> </a:t>
            </a:r>
            <a:r>
              <a:rPr lang="pl-PL" sz="2800" b="1" i="0" u="none" strike="noStrike" baseline="0" dirty="0">
                <a:solidFill>
                  <a:srgbClr val="000000"/>
                </a:solidFill>
                <a:latin typeface="Trebuchet MS" panose="020B0603020202020204" pitchFamily="34" charset="0"/>
              </a:rPr>
              <a:t>O pionýrském šátku, který plakal </a:t>
            </a:r>
            <a:br>
              <a:rPr lang="pl-PL" sz="2800" b="0" i="0" u="none" strike="noStrike" baseline="0" dirty="0">
                <a:solidFill>
                  <a:srgbClr val="000000"/>
                </a:solidFill>
                <a:latin typeface="Trebuchet MS" panose="020B0603020202020204" pitchFamily="34" charset="0"/>
              </a:rPr>
            </a:br>
            <a:r>
              <a:rPr lang="cs-CZ" sz="2800" b="0" i="0" u="none" strike="noStrike" baseline="0" dirty="0">
                <a:solidFill>
                  <a:srgbClr val="000000"/>
                </a:solidFill>
                <a:latin typeface="Trebuchet MS" panose="020B0603020202020204" pitchFamily="34" charset="0"/>
              </a:rPr>
              <a:t>In: </a:t>
            </a:r>
            <a:r>
              <a:rPr lang="cs-CZ" sz="2800" b="0" i="1" u="none" strike="noStrike" baseline="0" dirty="0">
                <a:solidFill>
                  <a:srgbClr val="000000"/>
                </a:solidFill>
                <a:latin typeface="Trebuchet MS" panose="020B0603020202020204" pitchFamily="34" charset="0"/>
              </a:rPr>
              <a:t>O černém a bílém</a:t>
            </a:r>
            <a:r>
              <a:rPr lang="cs-CZ" sz="2800" b="0" i="0" u="none" strike="noStrike" baseline="0" dirty="0">
                <a:solidFill>
                  <a:srgbClr val="000000"/>
                </a:solidFill>
                <a:latin typeface="Trebuchet MS" panose="020B0603020202020204" pitchFamily="34" charset="0"/>
              </a:rPr>
              <a:t>. Praha: Nakladatelství pro děti a mládež, 1951 </a:t>
            </a:r>
            <a:endParaRPr lang="cs-CZ" dirty="0"/>
          </a:p>
        </p:txBody>
      </p:sp>
      <p:sp>
        <p:nvSpPr>
          <p:cNvPr id="3" name="Zástupný obsah 2">
            <a:extLst>
              <a:ext uri="{FF2B5EF4-FFF2-40B4-BE49-F238E27FC236}">
                <a16:creationId xmlns:a16="http://schemas.microsoft.com/office/drawing/2014/main" id="{2ABF6179-EB73-4EF2-BE41-73785AD14F2A}"/>
              </a:ext>
            </a:extLst>
          </p:cNvPr>
          <p:cNvSpPr>
            <a:spLocks noGrp="1"/>
          </p:cNvSpPr>
          <p:nvPr>
            <p:ph sz="half" idx="1"/>
          </p:nvPr>
        </p:nvSpPr>
        <p:spPr>
          <a:xfrm>
            <a:off x="581193" y="2228003"/>
            <a:ext cx="5194767" cy="4561036"/>
          </a:xfrm>
        </p:spPr>
        <p:txBody>
          <a:bodyPr>
            <a:normAutofit lnSpcReduction="10000"/>
          </a:bodyPr>
          <a:lstStyle/>
          <a:p>
            <a:r>
              <a:rPr lang="cs-CZ" dirty="0">
                <a:effectLst/>
                <a:latin typeface="Times New Roman" panose="02020603050405020304" pitchFamily="18" charset="0"/>
              </a:rPr>
              <a:t>Mamka šla do továrny, kde už na ni všichni netrpělivě čekali, a hned ke svému stroji; ten večer přišla domů celá rozzářená a vyprávěla Janě o tom, jaký je to krásný pocit, když člověk ví, že jeho práce nezabíjí, ale pomáhá stavět nový svět, který bude patřit jenom pracujícím lidem. Když si druhého dne oblékala kabát, viděla Jana, že má na klopě zrovna takovou hvězdu se srpem a kladivem, jako měli ti sovětští vojáci, kteří přijeli do vesnice na Vysočině. Ptala se, co to znamená. A mamka jí řekla, že je to odznak komunistů. Ona že je dávno komunistka, ale za války se to nesmělo povídat, protože by ji byli fašisté jistotně zabili.</a:t>
            </a:r>
          </a:p>
          <a:p>
            <a:r>
              <a:rPr lang="cs-CZ" dirty="0"/>
              <a:t>A tak měla tedy mamku komunistku a ještě k tomu údernici. Dvakrát viděla její fotografii v novinách, a tak se tedy nedivte, že byla na mámu pyšná.</a:t>
            </a:r>
          </a:p>
          <a:p>
            <a:endParaRPr lang="cs-CZ" dirty="0"/>
          </a:p>
        </p:txBody>
      </p:sp>
      <p:sp>
        <p:nvSpPr>
          <p:cNvPr id="4" name="Zástupný obsah 3">
            <a:extLst>
              <a:ext uri="{FF2B5EF4-FFF2-40B4-BE49-F238E27FC236}">
                <a16:creationId xmlns:a16="http://schemas.microsoft.com/office/drawing/2014/main" id="{21D2C87C-69BE-4461-A28B-11A959B8EDF3}"/>
              </a:ext>
            </a:extLst>
          </p:cNvPr>
          <p:cNvSpPr>
            <a:spLocks noGrp="1"/>
          </p:cNvSpPr>
          <p:nvPr>
            <p:ph sz="half" idx="2"/>
          </p:nvPr>
        </p:nvSpPr>
        <p:spPr/>
        <p:txBody>
          <a:bodyPr>
            <a:normAutofit lnSpcReduction="10000"/>
          </a:bodyPr>
          <a:lstStyle/>
          <a:p>
            <a:r>
              <a:rPr lang="cs-CZ" dirty="0"/>
              <a:t>Kontinuita a neochvějnost komunistického postoje: před válkou, za války i po válce</a:t>
            </a:r>
          </a:p>
          <a:p>
            <a:r>
              <a:rPr lang="cs-CZ" dirty="0"/>
              <a:t>Identita odznaku: sovětští vojáci i naši komunisté</a:t>
            </a:r>
          </a:p>
          <a:p>
            <a:r>
              <a:rPr lang="cs-CZ" dirty="0"/>
              <a:t>Multifunkční identita: komunistka / údernice / dobrá matka</a:t>
            </a:r>
          </a:p>
        </p:txBody>
      </p:sp>
      <p:sp>
        <p:nvSpPr>
          <p:cNvPr id="5" name="Zástupný symbol pro datum 4">
            <a:extLst>
              <a:ext uri="{FF2B5EF4-FFF2-40B4-BE49-F238E27FC236}">
                <a16:creationId xmlns:a16="http://schemas.microsoft.com/office/drawing/2014/main" id="{79D6CD59-2CA2-4430-BCA7-AF17A4FE77EE}"/>
              </a:ext>
            </a:extLst>
          </p:cNvPr>
          <p:cNvSpPr>
            <a:spLocks noGrp="1"/>
          </p:cNvSpPr>
          <p:nvPr>
            <p:ph type="dt" sz="half" idx="10"/>
          </p:nvPr>
        </p:nvSpPr>
        <p:spPr/>
        <p:txBody>
          <a:bodyPr/>
          <a:lstStyle/>
          <a:p>
            <a:pPr rtl="0"/>
            <a:fld id="{ED0DC0DA-1C84-4CFB-A589-758D033EC754}" type="datetime1">
              <a:rPr lang="cs-CZ" smtClean="0"/>
              <a:t>09.12.2020</a:t>
            </a:fld>
            <a:endParaRPr lang="en-US" dirty="0"/>
          </a:p>
        </p:txBody>
      </p:sp>
    </p:spTree>
    <p:extLst>
      <p:ext uri="{BB962C8B-B14F-4D97-AF65-F5344CB8AC3E}">
        <p14:creationId xmlns:p14="http://schemas.microsoft.com/office/powerpoint/2010/main" val="309799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842445-362F-417C-BF9E-54A6F8CB100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87B9AB4-BC6B-4C4C-B0F3-E4D0DE4EA8C1}"/>
              </a:ext>
            </a:extLst>
          </p:cNvPr>
          <p:cNvSpPr>
            <a:spLocks noGrp="1"/>
          </p:cNvSpPr>
          <p:nvPr>
            <p:ph sz="half" idx="1"/>
          </p:nvPr>
        </p:nvSpPr>
        <p:spPr/>
        <p:txBody>
          <a:bodyPr/>
          <a:lstStyle/>
          <a:p>
            <a:r>
              <a:rPr lang="cs-CZ" dirty="0"/>
              <a:t>Návrat do minulosti, ke kořenům (vysvětluje dosud nevysvětlenou absenci otce):</a:t>
            </a:r>
          </a:p>
          <a:p>
            <a:r>
              <a:rPr lang="cs-CZ" dirty="0"/>
              <a:t>„„Františku, já... my budeme mít děťátko!“ (…).  „Protože nás nemáš rád. Ani mne, ani děťátko. Kdybys nás měl rád, zůstal bys u mne a nezahrával si se stávkou“ (…)                                         „Musíme... pány bít... aby se za nás... děti... nestyděly“</a:t>
            </a:r>
          </a:p>
        </p:txBody>
      </p:sp>
      <p:sp>
        <p:nvSpPr>
          <p:cNvPr id="4" name="Zástupný obsah 3">
            <a:extLst>
              <a:ext uri="{FF2B5EF4-FFF2-40B4-BE49-F238E27FC236}">
                <a16:creationId xmlns:a16="http://schemas.microsoft.com/office/drawing/2014/main" id="{4FA20589-4256-4642-AAEE-02B2916AB703}"/>
              </a:ext>
            </a:extLst>
          </p:cNvPr>
          <p:cNvSpPr>
            <a:spLocks noGrp="1"/>
          </p:cNvSpPr>
          <p:nvPr>
            <p:ph sz="half" idx="2"/>
          </p:nvPr>
        </p:nvSpPr>
        <p:spPr/>
        <p:txBody>
          <a:bodyPr/>
          <a:lstStyle/>
          <a:p>
            <a:r>
              <a:rPr lang="cs-CZ" dirty="0"/>
              <a:t>Privátní x veřejné angažmá</a:t>
            </a:r>
          </a:p>
        </p:txBody>
      </p:sp>
      <p:sp>
        <p:nvSpPr>
          <p:cNvPr id="5" name="Zástupný symbol pro datum 4">
            <a:extLst>
              <a:ext uri="{FF2B5EF4-FFF2-40B4-BE49-F238E27FC236}">
                <a16:creationId xmlns:a16="http://schemas.microsoft.com/office/drawing/2014/main" id="{BFD41559-F826-40E5-866D-C8DAA7FB18DE}"/>
              </a:ext>
            </a:extLst>
          </p:cNvPr>
          <p:cNvSpPr>
            <a:spLocks noGrp="1"/>
          </p:cNvSpPr>
          <p:nvPr>
            <p:ph type="dt" sz="half" idx="10"/>
          </p:nvPr>
        </p:nvSpPr>
        <p:spPr/>
        <p:txBody>
          <a:bodyPr/>
          <a:lstStyle/>
          <a:p>
            <a:pPr rtl="0"/>
            <a:fld id="{ED0DC0DA-1C84-4CFB-A589-758D033EC754}" type="datetime1">
              <a:rPr lang="cs-CZ" smtClean="0"/>
              <a:t>09.12.2020</a:t>
            </a:fld>
            <a:endParaRPr lang="en-US" dirty="0"/>
          </a:p>
        </p:txBody>
      </p:sp>
    </p:spTree>
    <p:extLst>
      <p:ext uri="{BB962C8B-B14F-4D97-AF65-F5344CB8AC3E}">
        <p14:creationId xmlns:p14="http://schemas.microsoft.com/office/powerpoint/2010/main" val="865279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CA698454-AED6-4309-BF13-24170FB7AE7C}"/>
              </a:ext>
            </a:extLst>
          </p:cNvPr>
          <p:cNvSpPr>
            <a:spLocks noGrp="1"/>
          </p:cNvSpPr>
          <p:nvPr>
            <p:ph type="title"/>
          </p:nvPr>
        </p:nvSpPr>
        <p:spPr>
          <a:xfrm>
            <a:off x="581192" y="528506"/>
            <a:ext cx="11029616" cy="612397"/>
          </a:xfrm>
        </p:spPr>
        <p:txBody>
          <a:bodyPr/>
          <a:lstStyle/>
          <a:p>
            <a:r>
              <a:rPr lang="cs-CZ" dirty="0"/>
              <a:t>Jiří S. Kupka: Pražské jaro (1952)</a:t>
            </a:r>
          </a:p>
        </p:txBody>
      </p:sp>
      <p:sp>
        <p:nvSpPr>
          <p:cNvPr id="7" name="Zástupný obsah 6">
            <a:extLst>
              <a:ext uri="{FF2B5EF4-FFF2-40B4-BE49-F238E27FC236}">
                <a16:creationId xmlns:a16="http://schemas.microsoft.com/office/drawing/2014/main" id="{B6F77628-0195-43C0-BBD6-614C9177F9CA}"/>
              </a:ext>
            </a:extLst>
          </p:cNvPr>
          <p:cNvSpPr>
            <a:spLocks noGrp="1"/>
          </p:cNvSpPr>
          <p:nvPr>
            <p:ph idx="1"/>
          </p:nvPr>
        </p:nvSpPr>
        <p:spPr>
          <a:xfrm>
            <a:off x="581192" y="1510018"/>
            <a:ext cx="11029615" cy="5347982"/>
          </a:xfrm>
        </p:spPr>
        <p:txBody>
          <a:bodyPr>
            <a:normAutofit/>
          </a:bodyPr>
          <a:lstStyle/>
          <a:p>
            <a:r>
              <a:rPr lang="cs-CZ" i="1" dirty="0"/>
              <a:t>Byly tu saláty: bramborový a masový, fazolový i salát z volské tlamy. I zmražený okurkový a nakládaná zelenina; slané dalamánky a mísy s candátem a štikou v majonéze, šunkové závitky nadívané salátem a v rosolu, plněné tomaty, rybí zavináče a salámy: pražský, polský, uherský, špekový, šunkový a játrový; moravské klobásy, uzená rolovaná ramínka, vepřové řezy s tučným hřbetem nařezaným do kostiček i talíře s pečenou husou a pět set obložených chlebíčků s vlašským salátem, pražským salámem, okurkou, vajíčkem, slanečkem, plátkem sýra a pažitkou. Pro pozdější dobu byly v reservě vamberecké párky a malínský křen. Na stolech cukroví byly karlovarské opatky, pardubický perník, hořické trubičky se šlehačkou, bratislavské rohlíčky a dorty kávové, kakaové, smetanové a punčové s korunkou z nakládaných višní, rolády s máslovým krémem, žloutkové věnečky, koblihy, koláče, miňonky s čokoládovou polevou a oříškem na temeni a indiánky se šlehačkou. V chladicím stole byly seřazeny polárky, dorty z polárky a eskymo v čokoládě. Za malým barem vyrovnány špalíry bílého Valtického, Mutěnického i jihoslovenského </a:t>
            </a:r>
            <a:r>
              <a:rPr lang="cs-CZ" i="1" dirty="0" err="1"/>
              <a:t>Pezinockého</a:t>
            </a:r>
            <a:r>
              <a:rPr lang="cs-CZ" i="1" dirty="0"/>
              <a:t> a Modranského, i červeného bulharského a rumunského. Bylo tu rudé mělnické šampaňské a ve sklepě sudy smíchovského ležáku světlého i černého, i plzeňského a bedny exportního dvanáctistupňového s hrdlem lahví obaleným staniolem, i osmnáctistupňového Granátu a </a:t>
            </a:r>
            <a:r>
              <a:rPr lang="cs-CZ" i="1" dirty="0" err="1"/>
              <a:t>Gambrinu</a:t>
            </a:r>
            <a:r>
              <a:rPr lang="cs-CZ" i="1" dirty="0"/>
              <a:t>.</a:t>
            </a:r>
            <a:endParaRPr lang="cs-CZ" dirty="0"/>
          </a:p>
          <a:p>
            <a:r>
              <a:rPr lang="cs-CZ" i="1" dirty="0"/>
              <a:t>To nebyla recepce maharadži </a:t>
            </a:r>
            <a:r>
              <a:rPr lang="cs-CZ" i="1" dirty="0" err="1"/>
              <a:t>hajdarabadského</a:t>
            </a:r>
            <a:r>
              <a:rPr lang="cs-CZ" i="1" dirty="0"/>
              <a:t> na počest amerického petrolejového krále, to dělníci nejlepšího závodu těžkého strojírenství v Pražském kraji otevírali svůj klub</a:t>
            </a:r>
            <a:r>
              <a:rPr lang="cs-CZ" dirty="0"/>
              <a:t> (Kupka 1952, s. 61).</a:t>
            </a:r>
          </a:p>
          <a:p>
            <a:endParaRPr lang="cs-CZ" dirty="0"/>
          </a:p>
        </p:txBody>
      </p:sp>
    </p:spTree>
    <p:extLst>
      <p:ext uri="{BB962C8B-B14F-4D97-AF65-F5344CB8AC3E}">
        <p14:creationId xmlns:p14="http://schemas.microsoft.com/office/powerpoint/2010/main" val="134620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6BB4F9-51D2-4188-8C6A-7EFD1252D367}"/>
              </a:ext>
            </a:extLst>
          </p:cNvPr>
          <p:cNvSpPr>
            <a:spLocks noGrp="1"/>
          </p:cNvSpPr>
          <p:nvPr>
            <p:ph type="title"/>
          </p:nvPr>
        </p:nvSpPr>
        <p:spPr/>
        <p:txBody>
          <a:bodyPr/>
          <a:lstStyle/>
          <a:p>
            <a:r>
              <a:rPr lang="cs-CZ" dirty="0"/>
              <a:t>Socio-kulturní kontext</a:t>
            </a:r>
          </a:p>
        </p:txBody>
      </p:sp>
      <p:sp>
        <p:nvSpPr>
          <p:cNvPr id="3" name="Zástupný obsah 2">
            <a:extLst>
              <a:ext uri="{FF2B5EF4-FFF2-40B4-BE49-F238E27FC236}">
                <a16:creationId xmlns:a16="http://schemas.microsoft.com/office/drawing/2014/main" id="{4E2A9D09-81B9-4900-A3E2-016C6226145C}"/>
              </a:ext>
            </a:extLst>
          </p:cNvPr>
          <p:cNvSpPr>
            <a:spLocks noGrp="1"/>
          </p:cNvSpPr>
          <p:nvPr>
            <p:ph idx="1"/>
          </p:nvPr>
        </p:nvSpPr>
        <p:spPr/>
        <p:txBody>
          <a:bodyPr/>
          <a:lstStyle/>
          <a:p>
            <a:r>
              <a:rPr lang="cs-CZ" dirty="0"/>
              <a:t>Únor 1948: převzetí moci komunistickou vládou</a:t>
            </a:r>
          </a:p>
          <a:p>
            <a:r>
              <a:rPr lang="cs-CZ" dirty="0"/>
              <a:t>Březen 1948: nový Divadelní zákon: zestátnění divadel. Kodifikoval postavení a funkci divadla ve společnosti jako veřejné instituce, zřizované a provozované pouze výkonnými orgány státu.</a:t>
            </a:r>
          </a:p>
          <a:p>
            <a:r>
              <a:rPr lang="cs-CZ" dirty="0"/>
              <a:t>Podzim 1948: zveřejněn návrh nového vydavatelského zákona: vydávat knihy budou moci pouze státní orgány,  politické  strany, Revolučního  odborového  hnutí  (ROH),  vrcholné společenské organizace, národní a komunální podniky, družstva a spolky. Zákon byl přijat v březnu 1949, ale už od listopadu 1948 nebyla soukromým nakladatelům povolena příprava nových knih. Zestátněny byly i podniky polygrafického průmyslu a zásoby papíru procházely centrální distribucí. Soukromí nakladatelé byli eliminováni v průběhu roku 1949. </a:t>
            </a:r>
          </a:p>
        </p:txBody>
      </p:sp>
      <p:sp>
        <p:nvSpPr>
          <p:cNvPr id="4" name="Zástupný symbol pro datum 3">
            <a:extLst>
              <a:ext uri="{FF2B5EF4-FFF2-40B4-BE49-F238E27FC236}">
                <a16:creationId xmlns:a16="http://schemas.microsoft.com/office/drawing/2014/main" id="{DD4505D2-72F0-4039-A158-3113E3AB8F47}"/>
              </a:ext>
            </a:extLst>
          </p:cNvPr>
          <p:cNvSpPr>
            <a:spLocks noGrp="1"/>
          </p:cNvSpPr>
          <p:nvPr>
            <p:ph type="dt" sz="half" idx="10"/>
          </p:nvPr>
        </p:nvSpPr>
        <p:spPr/>
        <p:txBody>
          <a:bodyPr/>
          <a:lstStyle/>
          <a:p>
            <a:pPr rtl="0"/>
            <a:fld id="{9E25B38F-3440-48E9-8BA6-B9B0E297B628}" type="datetime1">
              <a:rPr lang="cs-CZ" smtClean="0"/>
              <a:t>09.12.2020</a:t>
            </a:fld>
            <a:endParaRPr lang="en-US" dirty="0"/>
          </a:p>
        </p:txBody>
      </p:sp>
    </p:spTree>
    <p:extLst>
      <p:ext uri="{BB962C8B-B14F-4D97-AF65-F5344CB8AC3E}">
        <p14:creationId xmlns:p14="http://schemas.microsoft.com/office/powerpoint/2010/main" val="245463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B3BAE3-EB9A-4105-8B64-FF29866A8141}"/>
              </a:ext>
            </a:extLst>
          </p:cNvPr>
          <p:cNvSpPr>
            <a:spLocks noGrp="1"/>
          </p:cNvSpPr>
          <p:nvPr>
            <p:ph type="title"/>
          </p:nvPr>
        </p:nvSpPr>
        <p:spPr>
          <a:xfrm>
            <a:off x="581193" y="574646"/>
            <a:ext cx="11029616" cy="759204"/>
          </a:xfrm>
        </p:spPr>
        <p:txBody>
          <a:bodyPr/>
          <a:lstStyle/>
          <a:p>
            <a:r>
              <a:rPr lang="cs-CZ" dirty="0"/>
              <a:t>Přetvoření tradice: </a:t>
            </a:r>
            <a:r>
              <a:rPr lang="cs-CZ" dirty="0" err="1"/>
              <a:t>Jiráskovská</a:t>
            </a:r>
            <a:r>
              <a:rPr lang="cs-CZ" dirty="0"/>
              <a:t> akce</a:t>
            </a:r>
          </a:p>
        </p:txBody>
      </p:sp>
      <p:sp>
        <p:nvSpPr>
          <p:cNvPr id="3" name="Zástupný obsah 2">
            <a:extLst>
              <a:ext uri="{FF2B5EF4-FFF2-40B4-BE49-F238E27FC236}">
                <a16:creationId xmlns:a16="http://schemas.microsoft.com/office/drawing/2014/main" id="{7651DF7A-4BE4-4B93-9FA0-FBFE711D52BA}"/>
              </a:ext>
            </a:extLst>
          </p:cNvPr>
          <p:cNvSpPr>
            <a:spLocks noGrp="1"/>
          </p:cNvSpPr>
          <p:nvPr>
            <p:ph sz="half" idx="1"/>
          </p:nvPr>
        </p:nvSpPr>
        <p:spPr>
          <a:xfrm>
            <a:off x="151002" y="1543575"/>
            <a:ext cx="5624959" cy="5245464"/>
          </a:xfrm>
        </p:spPr>
        <p:txBody>
          <a:bodyPr>
            <a:normAutofit/>
          </a:bodyPr>
          <a:lstStyle/>
          <a:p>
            <a:r>
              <a:rPr lang="cs-CZ" dirty="0"/>
              <a:t>Listopad 1948: Projekt </a:t>
            </a:r>
            <a:r>
              <a:rPr lang="cs-CZ" dirty="0" err="1"/>
              <a:t>Jiráskovské</a:t>
            </a:r>
            <a:r>
              <a:rPr lang="cs-CZ" dirty="0"/>
              <a:t> akce: Do roku 1951 mělo být (v nákladu 50 tisíc kusů pro každý svazek) vydáno 32 svazků Jiráskova díla.</a:t>
            </a:r>
          </a:p>
          <a:p>
            <a:r>
              <a:rPr lang="cs-CZ" dirty="0"/>
              <a:t>„Hlásíme se k Jiráskovi, a je nám blízký – bližší než staré společnosti kapitalistické – že ve svém díle mistrně vystihl, které to naše tradice vedou vpřed, k svobodě a k rozkvětu národa. Jeho dílo nás učí tedy správnému pohledu na naši minulost, posiluje naše národní sebevědomí a plní nás dějinným optimismem a vírou v tvořivé síly lidu. President republiky Klement Gottwald.“</a:t>
            </a:r>
          </a:p>
          <a:p>
            <a:r>
              <a:rPr lang="cs-CZ" dirty="0"/>
              <a:t>Filmy: Temno (r. Karel Steklý, 1951), Mladá léta (r. Václav Krška, 1953), ale hlavně Husitská trilogie (r. Otakar Vávra, 1954 až 1957)</a:t>
            </a:r>
          </a:p>
          <a:p>
            <a:r>
              <a:rPr lang="cs-CZ" dirty="0"/>
              <a:t>Jiráskovo muzeum v letohrádku Hvězda</a:t>
            </a:r>
          </a:p>
          <a:p>
            <a:endParaRPr lang="cs-CZ" dirty="0"/>
          </a:p>
        </p:txBody>
      </p:sp>
      <p:sp>
        <p:nvSpPr>
          <p:cNvPr id="4" name="Zástupný obsah 3">
            <a:extLst>
              <a:ext uri="{FF2B5EF4-FFF2-40B4-BE49-F238E27FC236}">
                <a16:creationId xmlns:a16="http://schemas.microsoft.com/office/drawing/2014/main" id="{F9DB06C3-4401-4E12-B6EC-C5E47A096C7D}"/>
              </a:ext>
            </a:extLst>
          </p:cNvPr>
          <p:cNvSpPr>
            <a:spLocks noGrp="1"/>
          </p:cNvSpPr>
          <p:nvPr>
            <p:ph sz="half" idx="2"/>
          </p:nvPr>
        </p:nvSpPr>
        <p:spPr>
          <a:xfrm>
            <a:off x="6416041" y="2228003"/>
            <a:ext cx="5194767" cy="4055351"/>
          </a:xfrm>
        </p:spPr>
        <p:txBody>
          <a:bodyPr>
            <a:normAutofit/>
          </a:bodyPr>
          <a:lstStyle/>
          <a:p>
            <a:endParaRPr lang="cs-CZ" dirty="0"/>
          </a:p>
          <a:p>
            <a:endParaRPr lang="cs-CZ" dirty="0"/>
          </a:p>
          <a:p>
            <a:endParaRPr lang="cs-CZ" dirty="0"/>
          </a:p>
          <a:p>
            <a:endParaRPr lang="cs-CZ" dirty="0"/>
          </a:p>
          <a:p>
            <a:endParaRPr lang="cs-CZ" dirty="0"/>
          </a:p>
          <a:p>
            <a:endParaRPr lang="cs-CZ" dirty="0"/>
          </a:p>
          <a:p>
            <a:endParaRPr lang="cs-CZ" dirty="0"/>
          </a:p>
        </p:txBody>
      </p:sp>
      <p:sp>
        <p:nvSpPr>
          <p:cNvPr id="5" name="Zástupný symbol pro datum 4">
            <a:extLst>
              <a:ext uri="{FF2B5EF4-FFF2-40B4-BE49-F238E27FC236}">
                <a16:creationId xmlns:a16="http://schemas.microsoft.com/office/drawing/2014/main" id="{566098C9-0A66-4C94-A404-A4CE180976BC}"/>
              </a:ext>
            </a:extLst>
          </p:cNvPr>
          <p:cNvSpPr>
            <a:spLocks noGrp="1"/>
          </p:cNvSpPr>
          <p:nvPr>
            <p:ph type="dt" sz="half" idx="10"/>
          </p:nvPr>
        </p:nvSpPr>
        <p:spPr/>
        <p:txBody>
          <a:bodyPr/>
          <a:lstStyle/>
          <a:p>
            <a:pPr rtl="0"/>
            <a:fld id="{ED0DC0DA-1C84-4CFB-A589-758D033EC754}" type="datetime1">
              <a:rPr lang="cs-CZ" smtClean="0"/>
              <a:t>09.12.2020</a:t>
            </a:fld>
            <a:endParaRPr lang="en-US" dirty="0"/>
          </a:p>
        </p:txBody>
      </p:sp>
      <p:pic>
        <p:nvPicPr>
          <p:cNvPr id="6" name="Obrázek 5">
            <a:extLst>
              <a:ext uri="{FF2B5EF4-FFF2-40B4-BE49-F238E27FC236}">
                <a16:creationId xmlns:a16="http://schemas.microsoft.com/office/drawing/2014/main" id="{9A0B2C91-36DC-4704-A0F3-E47904FA8762}"/>
              </a:ext>
            </a:extLst>
          </p:cNvPr>
          <p:cNvPicPr>
            <a:picLocks noChangeAspect="1"/>
          </p:cNvPicPr>
          <p:nvPr/>
        </p:nvPicPr>
        <p:blipFill>
          <a:blip r:embed="rId2"/>
          <a:stretch>
            <a:fillRect/>
          </a:stretch>
        </p:blipFill>
        <p:spPr>
          <a:xfrm>
            <a:off x="8070209" y="3924546"/>
            <a:ext cx="3848688" cy="2575122"/>
          </a:xfrm>
          <a:prstGeom prst="rect">
            <a:avLst/>
          </a:prstGeom>
        </p:spPr>
      </p:pic>
      <p:pic>
        <p:nvPicPr>
          <p:cNvPr id="7" name="Obrázek 6">
            <a:extLst>
              <a:ext uri="{FF2B5EF4-FFF2-40B4-BE49-F238E27FC236}">
                <a16:creationId xmlns:a16="http://schemas.microsoft.com/office/drawing/2014/main" id="{D26B0F9C-A1AB-4253-A8B2-E9DA36C75F48}"/>
              </a:ext>
            </a:extLst>
          </p:cNvPr>
          <p:cNvPicPr>
            <a:picLocks noChangeAspect="1"/>
          </p:cNvPicPr>
          <p:nvPr/>
        </p:nvPicPr>
        <p:blipFill>
          <a:blip r:embed="rId3"/>
          <a:stretch>
            <a:fillRect/>
          </a:stretch>
        </p:blipFill>
        <p:spPr>
          <a:xfrm>
            <a:off x="6218830" y="1453869"/>
            <a:ext cx="1619250" cy="2286000"/>
          </a:xfrm>
          <a:prstGeom prst="rect">
            <a:avLst/>
          </a:prstGeom>
        </p:spPr>
      </p:pic>
      <p:pic>
        <p:nvPicPr>
          <p:cNvPr id="8" name="Obrázek 7">
            <a:extLst>
              <a:ext uri="{FF2B5EF4-FFF2-40B4-BE49-F238E27FC236}">
                <a16:creationId xmlns:a16="http://schemas.microsoft.com/office/drawing/2014/main" id="{87F2E77E-DE57-4E3B-94B3-49D741CFD37B}"/>
              </a:ext>
            </a:extLst>
          </p:cNvPr>
          <p:cNvPicPr>
            <a:picLocks noChangeAspect="1"/>
          </p:cNvPicPr>
          <p:nvPr/>
        </p:nvPicPr>
        <p:blipFill>
          <a:blip r:embed="rId4"/>
          <a:stretch>
            <a:fillRect/>
          </a:stretch>
        </p:blipFill>
        <p:spPr>
          <a:xfrm>
            <a:off x="8740863" y="954248"/>
            <a:ext cx="2909550" cy="2909550"/>
          </a:xfrm>
          <a:prstGeom prst="rect">
            <a:avLst/>
          </a:prstGeom>
        </p:spPr>
      </p:pic>
      <p:pic>
        <p:nvPicPr>
          <p:cNvPr id="9" name="Obrázek 8">
            <a:extLst>
              <a:ext uri="{FF2B5EF4-FFF2-40B4-BE49-F238E27FC236}">
                <a16:creationId xmlns:a16="http://schemas.microsoft.com/office/drawing/2014/main" id="{E1F1E2AD-314B-476A-B421-435BE33A24EC}"/>
              </a:ext>
            </a:extLst>
          </p:cNvPr>
          <p:cNvPicPr>
            <a:picLocks noChangeAspect="1"/>
          </p:cNvPicPr>
          <p:nvPr/>
        </p:nvPicPr>
        <p:blipFill>
          <a:blip r:embed="rId5"/>
          <a:stretch>
            <a:fillRect/>
          </a:stretch>
        </p:blipFill>
        <p:spPr>
          <a:xfrm>
            <a:off x="5361580" y="4758626"/>
            <a:ext cx="2476500" cy="1847850"/>
          </a:xfrm>
          <a:prstGeom prst="rect">
            <a:avLst/>
          </a:prstGeom>
        </p:spPr>
      </p:pic>
    </p:spTree>
    <p:extLst>
      <p:ext uri="{BB962C8B-B14F-4D97-AF65-F5344CB8AC3E}">
        <p14:creationId xmlns:p14="http://schemas.microsoft.com/office/powerpoint/2010/main" val="73267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0F0012-B017-4C3B-9C3C-307D6C925344}"/>
              </a:ext>
            </a:extLst>
          </p:cNvPr>
          <p:cNvSpPr>
            <a:spLocks noGrp="1"/>
          </p:cNvSpPr>
          <p:nvPr>
            <p:ph type="title"/>
          </p:nvPr>
        </p:nvSpPr>
        <p:spPr/>
        <p:txBody>
          <a:bodyPr/>
          <a:lstStyle/>
          <a:p>
            <a:r>
              <a:rPr lang="cs-CZ" dirty="0"/>
              <a:t>Přetvoření autorské obce:</a:t>
            </a:r>
            <a:br>
              <a:rPr lang="cs-CZ" dirty="0"/>
            </a:br>
            <a:r>
              <a:rPr lang="cs-CZ" dirty="0"/>
              <a:t>Pracující do literatury</a:t>
            </a:r>
          </a:p>
        </p:txBody>
      </p:sp>
      <p:sp>
        <p:nvSpPr>
          <p:cNvPr id="3" name="Zástupný obsah 2">
            <a:extLst>
              <a:ext uri="{FF2B5EF4-FFF2-40B4-BE49-F238E27FC236}">
                <a16:creationId xmlns:a16="http://schemas.microsoft.com/office/drawing/2014/main" id="{997096E1-FE53-40AB-8833-260885ACBDA1}"/>
              </a:ext>
            </a:extLst>
          </p:cNvPr>
          <p:cNvSpPr>
            <a:spLocks noGrp="1"/>
          </p:cNvSpPr>
          <p:nvPr>
            <p:ph sz="half" idx="1"/>
          </p:nvPr>
        </p:nvSpPr>
        <p:spPr>
          <a:xfrm>
            <a:off x="251671" y="2228003"/>
            <a:ext cx="6157518" cy="3900339"/>
          </a:xfrm>
        </p:spPr>
        <p:txBody>
          <a:bodyPr>
            <a:normAutofit fontScale="62500" lnSpcReduction="20000"/>
          </a:bodyPr>
          <a:lstStyle/>
          <a:p>
            <a:r>
              <a:rPr lang="cs-CZ" dirty="0"/>
              <a:t>1949: Založen Svaz československých spisovatelů</a:t>
            </a:r>
          </a:p>
          <a:p>
            <a:r>
              <a:rPr lang="cs-CZ" dirty="0"/>
              <a:t>Na jeho 1. sjezdu (jaro 1949) vyhlášena soutěž „Pracující se hlásí do literatury“</a:t>
            </a:r>
          </a:p>
          <a:p>
            <a:r>
              <a:rPr lang="cs-CZ" dirty="0"/>
              <a:t>750 účastníků, ale pouze 30 z nich bylo schopno napsat publikovatelný text (výběr z nich vyšel v časopise </a:t>
            </a:r>
            <a:r>
              <a:rPr lang="cs-CZ" i="1" dirty="0"/>
              <a:t>Nový život</a:t>
            </a:r>
            <a:r>
              <a:rPr lang="cs-CZ" dirty="0"/>
              <a:t>, 1950, č. 9 a 10)</a:t>
            </a:r>
          </a:p>
          <a:p>
            <a:r>
              <a:rPr lang="cs-CZ" dirty="0"/>
              <a:t>Školení pořádaná na Dobříši v r. 1950 a 195 (vždy zhruba 50 vybraných autorů)</a:t>
            </a:r>
          </a:p>
          <a:p>
            <a:r>
              <a:rPr lang="cs-CZ" dirty="0"/>
              <a:t>Průběžné akce „spisovatelé do továren a dolů“: Československý filmový týdeník 1951: </a:t>
            </a:r>
            <a:r>
              <a:rPr lang="cs-CZ" dirty="0">
                <a:hlinkClick r:id="rId2"/>
              </a:rPr>
              <a:t>https://www.ceskatelevize.cz/porady/10116288585-archiv-ct24/211411058210014/</a:t>
            </a:r>
            <a:endParaRPr lang="cs-CZ" dirty="0"/>
          </a:p>
          <a:p>
            <a:r>
              <a:rPr lang="cs-CZ" dirty="0"/>
              <a:t>(čas 15:05-16:30)</a:t>
            </a:r>
          </a:p>
          <a:p>
            <a:endParaRPr lang="cs-CZ" dirty="0"/>
          </a:p>
        </p:txBody>
      </p:sp>
      <p:sp>
        <p:nvSpPr>
          <p:cNvPr id="4" name="Zástupný obsah 3">
            <a:extLst>
              <a:ext uri="{FF2B5EF4-FFF2-40B4-BE49-F238E27FC236}">
                <a16:creationId xmlns:a16="http://schemas.microsoft.com/office/drawing/2014/main" id="{1FF18BB7-A738-43D4-B1DD-C0A1A333CBFB}"/>
              </a:ext>
            </a:extLst>
          </p:cNvPr>
          <p:cNvSpPr>
            <a:spLocks noGrp="1"/>
          </p:cNvSpPr>
          <p:nvPr>
            <p:ph sz="half" idx="2"/>
          </p:nvPr>
        </p:nvSpPr>
        <p:spPr>
          <a:xfrm>
            <a:off x="7550092" y="83890"/>
            <a:ext cx="4060716" cy="6705149"/>
          </a:xfrm>
        </p:spPr>
        <p:txBody>
          <a:bodyPr>
            <a:normAutofit fontScale="62500" lnSpcReduction="20000"/>
          </a:bodyPr>
          <a:lstStyle/>
          <a:p>
            <a:r>
              <a:rPr lang="cs-CZ" b="1" dirty="0"/>
              <a:t>Otto Ježek: Gottwaldův úsměv</a:t>
            </a:r>
          </a:p>
          <a:p>
            <a:endParaRPr lang="cs-CZ" dirty="0"/>
          </a:p>
          <a:p>
            <a:r>
              <a:rPr lang="cs-CZ" dirty="0"/>
              <a:t>Když jsme si v dílně pověsili</a:t>
            </a:r>
          </a:p>
          <a:p>
            <a:r>
              <a:rPr lang="cs-CZ" dirty="0"/>
              <a:t>Gottwaldův obraz nad svůj stůl,</a:t>
            </a:r>
          </a:p>
          <a:p>
            <a:r>
              <a:rPr lang="cs-CZ" dirty="0"/>
              <a:t>jako by utajené síly,</a:t>
            </a:r>
          </a:p>
          <a:p>
            <a:r>
              <a:rPr lang="cs-CZ" dirty="0"/>
              <a:t>věřte si nebo nevěřte,</a:t>
            </a:r>
          </a:p>
          <a:p>
            <a:r>
              <a:rPr lang="cs-CZ" dirty="0"/>
              <a:t>se v každém náhle probudily.</a:t>
            </a:r>
          </a:p>
          <a:p>
            <a:endParaRPr lang="cs-CZ" dirty="0"/>
          </a:p>
          <a:p>
            <a:r>
              <a:rPr lang="cs-CZ" dirty="0"/>
              <a:t>Jak usmívá se ten náš milý,</a:t>
            </a:r>
          </a:p>
          <a:p>
            <a:r>
              <a:rPr lang="cs-CZ" dirty="0"/>
              <a:t>v hukotu naší továrny!</a:t>
            </a:r>
          </a:p>
          <a:p>
            <a:r>
              <a:rPr lang="cs-CZ" dirty="0"/>
              <a:t>Až někdy myslíváte chvíli,</a:t>
            </a:r>
          </a:p>
          <a:p>
            <a:r>
              <a:rPr lang="cs-CZ" dirty="0"/>
              <a:t>věřte si nebo nevěřte,</a:t>
            </a:r>
          </a:p>
          <a:p>
            <a:r>
              <a:rPr lang="cs-CZ" dirty="0"/>
              <a:t>že jeho oči promluvily.</a:t>
            </a:r>
          </a:p>
          <a:p>
            <a:endParaRPr lang="cs-CZ" dirty="0"/>
          </a:p>
          <a:p>
            <a:r>
              <a:rPr lang="cs-CZ" dirty="0"/>
              <a:t>Gottwaldův úsměv prohlížíme</a:t>
            </a:r>
          </a:p>
          <a:p>
            <a:r>
              <a:rPr lang="cs-CZ" dirty="0"/>
              <a:t>před šestou ráno každý den,</a:t>
            </a:r>
          </a:p>
          <a:p>
            <a:r>
              <a:rPr lang="cs-CZ" dirty="0"/>
              <a:t>a než si plány přezkoušíme,</a:t>
            </a:r>
          </a:p>
          <a:p>
            <a:r>
              <a:rPr lang="cs-CZ" dirty="0"/>
              <a:t>věřte si nebo nevěřte,</a:t>
            </a:r>
          </a:p>
          <a:p>
            <a:r>
              <a:rPr lang="cs-CZ" dirty="0"/>
              <a:t>tím úsměvem se potěšíme.</a:t>
            </a:r>
          </a:p>
          <a:p>
            <a:endParaRPr lang="cs-CZ" dirty="0"/>
          </a:p>
          <a:p>
            <a:r>
              <a:rPr lang="cs-CZ" dirty="0"/>
              <a:t>Gottwaldův úsměv vyrovnaný</a:t>
            </a:r>
          </a:p>
          <a:p>
            <a:r>
              <a:rPr lang="cs-CZ" dirty="0"/>
              <a:t>nám v dílně svítí nad stolem.</a:t>
            </a:r>
          </a:p>
          <a:p>
            <a:r>
              <a:rPr lang="cs-CZ" dirty="0"/>
              <a:t>Chválíte naše smělé plány?</a:t>
            </a:r>
          </a:p>
          <a:p>
            <a:r>
              <a:rPr lang="cs-CZ" dirty="0"/>
              <a:t>Věřte si nebo nevěřte,</a:t>
            </a:r>
          </a:p>
          <a:p>
            <a:r>
              <a:rPr lang="cs-CZ" dirty="0"/>
              <a:t>ty všechny budou překonány!</a:t>
            </a:r>
          </a:p>
        </p:txBody>
      </p:sp>
    </p:spTree>
    <p:extLst>
      <p:ext uri="{BB962C8B-B14F-4D97-AF65-F5344CB8AC3E}">
        <p14:creationId xmlns:p14="http://schemas.microsoft.com/office/powerpoint/2010/main" val="98417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2DC0E4-1EEF-4494-BF32-7A005C7E68B0}"/>
              </a:ext>
            </a:extLst>
          </p:cNvPr>
          <p:cNvSpPr>
            <a:spLocks noGrp="1"/>
          </p:cNvSpPr>
          <p:nvPr>
            <p:ph type="title"/>
          </p:nvPr>
        </p:nvSpPr>
        <p:spPr>
          <a:xfrm>
            <a:off x="581193" y="461394"/>
            <a:ext cx="11029616" cy="612397"/>
          </a:xfrm>
        </p:spPr>
        <p:txBody>
          <a:bodyPr/>
          <a:lstStyle/>
          <a:p>
            <a:r>
              <a:rPr lang="cs-CZ" dirty="0"/>
              <a:t>Přetvoření čtenářů: Fučíkův odznak</a:t>
            </a:r>
          </a:p>
        </p:txBody>
      </p:sp>
      <p:sp>
        <p:nvSpPr>
          <p:cNvPr id="3" name="Zástupný obsah 2">
            <a:extLst>
              <a:ext uri="{FF2B5EF4-FFF2-40B4-BE49-F238E27FC236}">
                <a16:creationId xmlns:a16="http://schemas.microsoft.com/office/drawing/2014/main" id="{A35AFA27-A385-4D36-AF7E-E27243CB7AC7}"/>
              </a:ext>
            </a:extLst>
          </p:cNvPr>
          <p:cNvSpPr>
            <a:spLocks noGrp="1"/>
          </p:cNvSpPr>
          <p:nvPr>
            <p:ph sz="half" idx="1"/>
          </p:nvPr>
        </p:nvSpPr>
        <p:spPr>
          <a:xfrm>
            <a:off x="503339" y="1241571"/>
            <a:ext cx="5272621" cy="5469622"/>
          </a:xfrm>
        </p:spPr>
        <p:txBody>
          <a:bodyPr>
            <a:normAutofit fontScale="85000" lnSpcReduction="10000"/>
          </a:bodyPr>
          <a:lstStyle/>
          <a:p>
            <a:r>
              <a:rPr lang="cs-CZ" dirty="0"/>
              <a:t>Fučíkovy kluby a čtenářské kroužky: Aby zájemce získal Fučíkův odznak, musel se stát členem čtenářského kroužku při místní organizaci ČSM, </a:t>
            </a:r>
            <a:r>
              <a:rPr lang="cs-CZ" b="1" dirty="0"/>
              <a:t>přečíst jedenáct vybraných knih a zhlédnout pět filmů </a:t>
            </a:r>
            <a:r>
              <a:rPr lang="cs-CZ" dirty="0"/>
              <a:t>(3 sovětské a 2 z ČSR či jiných socialistických zemí). Pokud úspěšně složil závěrečnou zkoušku, získal Průkaz nositele Fučíkova odznaku, samozřejmě samotný odznak a navíc se směl honosit čestným titulem „</a:t>
            </a:r>
            <a:r>
              <a:rPr lang="cs-CZ" dirty="0" err="1"/>
              <a:t>fučíkovec</a:t>
            </a:r>
            <a:r>
              <a:rPr lang="cs-CZ" dirty="0"/>
              <a:t>“. </a:t>
            </a:r>
          </a:p>
          <a:p>
            <a:r>
              <a:rPr lang="cs-CZ" i="1" dirty="0"/>
              <a:t>Jak získám Fučíkův odznak? </a:t>
            </a:r>
            <a:r>
              <a:rPr lang="cs-CZ" dirty="0"/>
              <a:t>(1949, brožura vydaná ČSM) – povinné knihy:</a:t>
            </a:r>
          </a:p>
          <a:p>
            <a:r>
              <a:rPr lang="cs-CZ" dirty="0"/>
              <a:t>3 politické knihy: </a:t>
            </a:r>
            <a:r>
              <a:rPr lang="cs-CZ" i="1" dirty="0"/>
              <a:t>Gottwald mládeži</a:t>
            </a:r>
            <a:r>
              <a:rPr lang="cs-CZ" dirty="0"/>
              <a:t>, </a:t>
            </a:r>
            <a:r>
              <a:rPr lang="cs-CZ" i="1" dirty="0"/>
              <a:t>Ústava 9. května </a:t>
            </a:r>
            <a:r>
              <a:rPr lang="cs-CZ" dirty="0"/>
              <a:t>a </a:t>
            </a:r>
            <a:r>
              <a:rPr lang="cs-CZ" i="1" dirty="0"/>
              <a:t>Lenin, Stalin a </a:t>
            </a:r>
            <a:r>
              <a:rPr lang="cs-CZ" i="1" dirty="0" err="1"/>
              <a:t>Kalinin</a:t>
            </a:r>
            <a:r>
              <a:rPr lang="cs-CZ" i="1" dirty="0"/>
              <a:t> mládeži</a:t>
            </a:r>
          </a:p>
          <a:p>
            <a:r>
              <a:rPr lang="cs-CZ" dirty="0"/>
              <a:t>Jiráskův román </a:t>
            </a:r>
            <a:r>
              <a:rPr lang="cs-CZ" i="1" dirty="0"/>
              <a:t>Proti všem</a:t>
            </a:r>
          </a:p>
          <a:p>
            <a:r>
              <a:rPr lang="cs-CZ" dirty="0"/>
              <a:t>2 z těchto próz: Fučík: </a:t>
            </a:r>
            <a:r>
              <a:rPr lang="cs-CZ" i="1" dirty="0"/>
              <a:t>Reportáž psaná na oprátce</a:t>
            </a:r>
            <a:r>
              <a:rPr lang="cs-CZ" dirty="0"/>
              <a:t>, Jilemnický: </a:t>
            </a:r>
            <a:r>
              <a:rPr lang="cs-CZ" i="1" dirty="0"/>
              <a:t>Vítr se vrací</a:t>
            </a:r>
            <a:r>
              <a:rPr lang="cs-CZ" dirty="0"/>
              <a:t>, Olbracht: </a:t>
            </a:r>
            <a:r>
              <a:rPr lang="cs-CZ" i="1" dirty="0"/>
              <a:t>Anna proletářka</a:t>
            </a:r>
            <a:r>
              <a:rPr lang="cs-CZ" dirty="0"/>
              <a:t>, Majerová: </a:t>
            </a:r>
            <a:r>
              <a:rPr lang="cs-CZ" i="1" dirty="0"/>
              <a:t>Siréna</a:t>
            </a:r>
            <a:r>
              <a:rPr lang="cs-CZ" dirty="0"/>
              <a:t>, Fučík: </a:t>
            </a:r>
            <a:r>
              <a:rPr lang="cs-CZ" i="1" dirty="0"/>
              <a:t>V zemi, kde zítra znamená již včera </a:t>
            </a:r>
          </a:p>
          <a:p>
            <a:r>
              <a:rPr lang="cs-CZ" dirty="0"/>
              <a:t>2 z těchto knih básní: Neruda: Zpěvy páteční, Wolker: Pracujícím, Bezruč: Slezské písně, S. K. Neumann: Výbor „A hrdý buď“. </a:t>
            </a:r>
          </a:p>
          <a:p>
            <a:r>
              <a:rPr lang="cs-CZ" dirty="0"/>
              <a:t>1 ze sovětských románů: </a:t>
            </a:r>
            <a:r>
              <a:rPr lang="cs-CZ" dirty="0" err="1"/>
              <a:t>Fadějev</a:t>
            </a:r>
            <a:r>
              <a:rPr lang="cs-CZ" dirty="0"/>
              <a:t>: Mladá garda, </a:t>
            </a:r>
            <a:r>
              <a:rPr lang="cs-CZ" dirty="0" err="1"/>
              <a:t>Ostrovskij</a:t>
            </a:r>
            <a:r>
              <a:rPr lang="cs-CZ" dirty="0"/>
              <a:t>: Jak se kalila ocel, </a:t>
            </a:r>
            <a:r>
              <a:rPr lang="cs-CZ" dirty="0" err="1"/>
              <a:t>Polevoj</a:t>
            </a:r>
            <a:r>
              <a:rPr lang="cs-CZ" dirty="0"/>
              <a:t>: Příběh opravdového člověka</a:t>
            </a:r>
          </a:p>
        </p:txBody>
      </p:sp>
      <p:pic>
        <p:nvPicPr>
          <p:cNvPr id="6" name="Zástupný obsah 5">
            <a:extLst>
              <a:ext uri="{FF2B5EF4-FFF2-40B4-BE49-F238E27FC236}">
                <a16:creationId xmlns:a16="http://schemas.microsoft.com/office/drawing/2014/main" id="{28AEE3EE-7FF9-4ED0-A0BC-63B6BC3C458B}"/>
              </a:ext>
            </a:extLst>
          </p:cNvPr>
          <p:cNvPicPr>
            <a:picLocks noGrp="1" noChangeAspect="1"/>
          </p:cNvPicPr>
          <p:nvPr>
            <p:ph sz="half" idx="2"/>
          </p:nvPr>
        </p:nvPicPr>
        <p:blipFill>
          <a:blip r:embed="rId2"/>
          <a:stretch>
            <a:fillRect/>
          </a:stretch>
        </p:blipFill>
        <p:spPr>
          <a:xfrm>
            <a:off x="7738928" y="461394"/>
            <a:ext cx="3949733" cy="4591565"/>
          </a:xfrm>
          <a:prstGeom prst="rect">
            <a:avLst/>
          </a:prstGeom>
        </p:spPr>
      </p:pic>
      <p:sp>
        <p:nvSpPr>
          <p:cNvPr id="5" name="Zástupný symbol pro datum 4">
            <a:extLst>
              <a:ext uri="{FF2B5EF4-FFF2-40B4-BE49-F238E27FC236}">
                <a16:creationId xmlns:a16="http://schemas.microsoft.com/office/drawing/2014/main" id="{BF50750D-21CF-4A76-8106-CCA3C046292A}"/>
              </a:ext>
            </a:extLst>
          </p:cNvPr>
          <p:cNvSpPr>
            <a:spLocks noGrp="1"/>
          </p:cNvSpPr>
          <p:nvPr>
            <p:ph type="dt" sz="half" idx="10"/>
          </p:nvPr>
        </p:nvSpPr>
        <p:spPr/>
        <p:txBody>
          <a:bodyPr/>
          <a:lstStyle/>
          <a:p>
            <a:pPr rtl="0"/>
            <a:fld id="{ED0DC0DA-1C84-4CFB-A589-758D033EC754}" type="datetime1">
              <a:rPr lang="cs-CZ" smtClean="0"/>
              <a:t>09.12.2020</a:t>
            </a:fld>
            <a:endParaRPr lang="en-US" dirty="0"/>
          </a:p>
        </p:txBody>
      </p:sp>
    </p:spTree>
    <p:extLst>
      <p:ext uri="{BB962C8B-B14F-4D97-AF65-F5344CB8AC3E}">
        <p14:creationId xmlns:p14="http://schemas.microsoft.com/office/powerpoint/2010/main" val="2764413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2A4F9504-E1A4-47C1-A6BF-89FBE4FF6AD3}"/>
              </a:ext>
            </a:extLst>
          </p:cNvPr>
          <p:cNvSpPr>
            <a:spLocks noGrp="1"/>
          </p:cNvSpPr>
          <p:nvPr>
            <p:ph type="title"/>
          </p:nvPr>
        </p:nvSpPr>
        <p:spPr>
          <a:xfrm>
            <a:off x="581192" y="702156"/>
            <a:ext cx="11029616" cy="715583"/>
          </a:xfrm>
        </p:spPr>
        <p:txBody>
          <a:bodyPr/>
          <a:lstStyle/>
          <a:p>
            <a:r>
              <a:rPr lang="cs-CZ" dirty="0"/>
              <a:t>Fučíkův odznak II</a:t>
            </a:r>
          </a:p>
        </p:txBody>
      </p:sp>
      <p:sp>
        <p:nvSpPr>
          <p:cNvPr id="7" name="Zástupný obsah 6">
            <a:extLst>
              <a:ext uri="{FF2B5EF4-FFF2-40B4-BE49-F238E27FC236}">
                <a16:creationId xmlns:a16="http://schemas.microsoft.com/office/drawing/2014/main" id="{B17EFA67-351E-4045-B3F9-EDB73B18AC04}"/>
              </a:ext>
            </a:extLst>
          </p:cNvPr>
          <p:cNvSpPr>
            <a:spLocks noGrp="1"/>
          </p:cNvSpPr>
          <p:nvPr>
            <p:ph idx="1"/>
          </p:nvPr>
        </p:nvSpPr>
        <p:spPr>
          <a:xfrm>
            <a:off x="581192" y="1686187"/>
            <a:ext cx="11029615" cy="4289163"/>
          </a:xfrm>
        </p:spPr>
        <p:txBody>
          <a:bodyPr>
            <a:normAutofit fontScale="92500" lnSpcReduction="10000"/>
          </a:bodyPr>
          <a:lstStyle/>
          <a:p>
            <a:pPr indent="317500"/>
            <a:r>
              <a:rPr lang="cs-CZ" dirty="0">
                <a:effectLst/>
              </a:rPr>
              <a:t>A že svazáci, kteří se zabývají studiem hodnotných knih, dovedou pomoci i starším lidem, že dovedou udělat kus politické práce mezi veřejností, toho může být důkazem tento příběh svazáků z Ovčár, okres Brandýs n. L. Skupina se před delším časem zavázala, že povede místní obecní veřejnou knihovnu. Prvním jejich úkolem bylo starat se o to, aby se do rukou občanů dostaly jen hodnotné, dobré knihy, proto vyhlásili boj „červené“ a „modré“ knihovně. Brzo se jim podařilo za přispění MNV a místní organisace strany vyřadit z knihovny veškerý brak a mezery na policích doplnili dobrou, novou literaturou. Pak bylo nutno seznámit občany s novou knihou: založili tedy kroužek, který četl knižní novinky a staral se o jejich propagaci: dělali pásma do místního rozhlasu, kde předčítali výňatky z knih, malovali </a:t>
            </a:r>
            <a:r>
              <a:rPr lang="cs-CZ" dirty="0" err="1">
                <a:effectLst/>
              </a:rPr>
              <a:t>stěngazety</a:t>
            </a:r>
            <a:r>
              <a:rPr lang="cs-CZ" dirty="0">
                <a:effectLst/>
              </a:rPr>
              <a:t> o knihách i o autorech a jimi vyzdobili místnost knihovny. A pak čtenářský kroužek přistoupil k nejvýznamnější politické práci: k půjčování knih. Soudruzi byli dobře seznámeni s obsahem knih a dobře znali i všechny obyvatele Ovčár – proto dovedli vybrat každému knihu takovou, která by mu pomohla v práci a která by jej poučila – a získala. Knihy pomohly straně a svazákům odloučit většinu zemědělců od venkovských boháčů. Za první republiky byly Ovčáry hnízdem agrárnických rejd, ještě v posledních volbách bylo v této obci odevzdáno na 30% bílých lístků, vloni na jaře byla zde odhalena a zneškodněna skupina bohatých synků statkářů, vedených hostinským, která prováděla protistátní činnost – s takovouto tradicí musela bojovat strana a Svaz v Ovčárech. A zvítězili také pomocí knih. </a:t>
            </a:r>
          </a:p>
          <a:p>
            <a:r>
              <a:rPr lang="cs-CZ" i="1" dirty="0">
                <a:effectLst/>
              </a:rPr>
              <a:t>O práci čtenářského kroužku</a:t>
            </a:r>
            <a:r>
              <a:rPr lang="cs-CZ" dirty="0">
                <a:effectLst/>
              </a:rPr>
              <a:t> (1950, s. 14) </a:t>
            </a:r>
          </a:p>
          <a:p>
            <a:endParaRPr lang="cs-CZ" dirty="0"/>
          </a:p>
        </p:txBody>
      </p:sp>
      <p:sp>
        <p:nvSpPr>
          <p:cNvPr id="5" name="Zástupný symbol pro datum 4">
            <a:extLst>
              <a:ext uri="{FF2B5EF4-FFF2-40B4-BE49-F238E27FC236}">
                <a16:creationId xmlns:a16="http://schemas.microsoft.com/office/drawing/2014/main" id="{F133A371-85D2-4858-A971-6BF8736CA3A7}"/>
              </a:ext>
            </a:extLst>
          </p:cNvPr>
          <p:cNvSpPr>
            <a:spLocks noGrp="1"/>
          </p:cNvSpPr>
          <p:nvPr>
            <p:ph type="dt" sz="half" idx="10"/>
          </p:nvPr>
        </p:nvSpPr>
        <p:spPr/>
        <p:txBody>
          <a:bodyPr/>
          <a:lstStyle/>
          <a:p>
            <a:pPr rtl="0"/>
            <a:fld id="{ED0DC0DA-1C84-4CFB-A589-758D033EC754}" type="datetime1">
              <a:rPr lang="cs-CZ" smtClean="0"/>
              <a:t>09.12.2020</a:t>
            </a:fld>
            <a:endParaRPr lang="en-US" dirty="0"/>
          </a:p>
        </p:txBody>
      </p:sp>
    </p:spTree>
    <p:extLst>
      <p:ext uri="{BB962C8B-B14F-4D97-AF65-F5344CB8AC3E}">
        <p14:creationId xmlns:p14="http://schemas.microsoft.com/office/powerpoint/2010/main" val="231445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cs" dirty="0"/>
              <a:t>Budovatelské prózy a dramata</a:t>
            </a:r>
          </a:p>
        </p:txBody>
      </p:sp>
      <p:graphicFrame>
        <p:nvGraphicFramePr>
          <p:cNvPr id="4" name="Zástupný symbol pro obsah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3242660914"/>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Josif Vissarionovič Stalin († 5. března 1953)</a:t>
            </a:r>
            <a:br>
              <a:rPr lang="cs-CZ" dirty="0"/>
            </a:br>
            <a:r>
              <a:rPr lang="cs-CZ" dirty="0"/>
              <a:t>Klement Gottwald († 14. března 1953)</a:t>
            </a:r>
          </a:p>
        </p:txBody>
      </p:sp>
      <p:pic>
        <p:nvPicPr>
          <p:cNvPr id="4" name="Zástupný symbol pro obsah 3"/>
          <p:cNvPicPr>
            <a:picLocks noGrp="1" noChangeAspect="1"/>
          </p:cNvPicPr>
          <p:nvPr>
            <p:ph idx="1"/>
          </p:nvPr>
        </p:nvPicPr>
        <p:blipFill>
          <a:blip r:embed="rId2"/>
          <a:stretch>
            <a:fillRect/>
          </a:stretch>
        </p:blipFill>
        <p:spPr>
          <a:xfrm>
            <a:off x="466737" y="2248882"/>
            <a:ext cx="5210855" cy="3449638"/>
          </a:xfrm>
          <a:prstGeom prst="rect">
            <a:avLst/>
          </a:prstGeom>
        </p:spPr>
      </p:pic>
      <p:pic>
        <p:nvPicPr>
          <p:cNvPr id="5" name="Obrázek 4"/>
          <p:cNvPicPr>
            <a:picLocks noChangeAspect="1"/>
          </p:cNvPicPr>
          <p:nvPr/>
        </p:nvPicPr>
        <p:blipFill>
          <a:blip r:embed="rId3"/>
          <a:stretch>
            <a:fillRect/>
          </a:stretch>
        </p:blipFill>
        <p:spPr>
          <a:xfrm>
            <a:off x="6077745" y="2248882"/>
            <a:ext cx="5338643" cy="3362209"/>
          </a:xfrm>
          <a:prstGeom prst="rect">
            <a:avLst/>
          </a:prstGeom>
        </p:spPr>
      </p:pic>
    </p:spTree>
    <p:extLst>
      <p:ext uri="{BB962C8B-B14F-4D97-AF65-F5344CB8AC3E}">
        <p14:creationId xmlns:p14="http://schemas.microsoft.com/office/powerpoint/2010/main" val="174671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Stalinův pomník v Praze</a:t>
            </a:r>
          </a:p>
        </p:txBody>
      </p:sp>
      <p:pic>
        <p:nvPicPr>
          <p:cNvPr id="4" name="Zástupný symbol pro obsah 3"/>
          <p:cNvPicPr>
            <a:picLocks noGrp="1" noChangeAspect="1"/>
          </p:cNvPicPr>
          <p:nvPr>
            <p:ph idx="1"/>
          </p:nvPr>
        </p:nvPicPr>
        <p:blipFill>
          <a:blip r:embed="rId2"/>
          <a:stretch>
            <a:fillRect/>
          </a:stretch>
        </p:blipFill>
        <p:spPr>
          <a:xfrm>
            <a:off x="4218911" y="2017004"/>
            <a:ext cx="3095140" cy="4148126"/>
          </a:xfrm>
          <a:prstGeom prst="rect">
            <a:avLst/>
          </a:prstGeom>
        </p:spPr>
      </p:pic>
      <p:pic>
        <p:nvPicPr>
          <p:cNvPr id="6" name="Obrázek 5"/>
          <p:cNvPicPr>
            <a:picLocks noChangeAspect="1"/>
          </p:cNvPicPr>
          <p:nvPr/>
        </p:nvPicPr>
        <p:blipFill>
          <a:blip r:embed="rId3"/>
          <a:stretch>
            <a:fillRect/>
          </a:stretch>
        </p:blipFill>
        <p:spPr>
          <a:xfrm>
            <a:off x="7023209" y="1146870"/>
            <a:ext cx="5168791" cy="2488677"/>
          </a:xfrm>
          <a:prstGeom prst="rect">
            <a:avLst/>
          </a:prstGeom>
        </p:spPr>
      </p:pic>
      <p:pic>
        <p:nvPicPr>
          <p:cNvPr id="7" name="Obrázek 6"/>
          <p:cNvPicPr>
            <a:picLocks noChangeAspect="1"/>
          </p:cNvPicPr>
          <p:nvPr/>
        </p:nvPicPr>
        <p:blipFill>
          <a:blip r:embed="rId4"/>
          <a:stretch>
            <a:fillRect/>
          </a:stretch>
        </p:blipFill>
        <p:spPr>
          <a:xfrm>
            <a:off x="-35267" y="1853754"/>
            <a:ext cx="4069939" cy="4649906"/>
          </a:xfrm>
          <a:prstGeom prst="rect">
            <a:avLst/>
          </a:prstGeom>
        </p:spPr>
      </p:pic>
    </p:spTree>
    <p:extLst>
      <p:ext uri="{BB962C8B-B14F-4D97-AF65-F5344CB8AC3E}">
        <p14:creationId xmlns:p14="http://schemas.microsoft.com/office/powerpoint/2010/main" val="244481671"/>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98_TF33552983" id="{76B99DA1-8F4B-4CDD-AF17-E230D0ABAD07}" vid="{3FF160E1-38F3-4E00-BD3B-0B3A46B6642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{B514C68F-0B2F-45FC-9DDB-CC233CF08A72}tf33552983_win32</Template>
  <TotalTime>169</TotalTime>
  <Words>2912</Words>
  <Application>Microsoft Office PowerPoint</Application>
  <PresentationFormat>Širokoúhlá obrazovka</PresentationFormat>
  <Paragraphs>152</Paragraphs>
  <Slides>16</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vt:i4>
      </vt:variant>
    </vt:vector>
  </HeadingPairs>
  <TitlesOfParts>
    <vt:vector size="23" baseType="lpstr">
      <vt:lpstr>Calibri</vt:lpstr>
      <vt:lpstr>Franklin Gothic Book</vt:lpstr>
      <vt:lpstr>Franklin Gothic Demi</vt:lpstr>
      <vt:lpstr>Times New Roman</vt:lpstr>
      <vt:lpstr>Trebuchet MS</vt:lpstr>
      <vt:lpstr>Wingdings 2</vt:lpstr>
      <vt:lpstr>DividendVTI</vt:lpstr>
      <vt:lpstr>Budovatelská literatura a socialistický realismus</vt:lpstr>
      <vt:lpstr>Socio-kulturní kontext</vt:lpstr>
      <vt:lpstr>Přetvoření tradice: Jiráskovská akce</vt:lpstr>
      <vt:lpstr>Přetvoření autorské obce: Pracující do literatury</vt:lpstr>
      <vt:lpstr>Přetvoření čtenářů: Fučíkův odznak</vt:lpstr>
      <vt:lpstr>Fučíkův odznak II</vt:lpstr>
      <vt:lpstr>Budovatelské prózy a dramata</vt:lpstr>
      <vt:lpstr>Josif Vissarionovič Stalin († 5. března 1953) Klement Gottwald († 14. března 1953)</vt:lpstr>
      <vt:lpstr>Stalinův pomník v Praze</vt:lpstr>
      <vt:lpstr>Způsoby literární emblematizace zesnulého vůdce</vt:lpstr>
      <vt:lpstr>Způsoby literární emblematizace zesnulého vůdce (II)</vt:lpstr>
      <vt:lpstr>Způsoby literární emblematizace zesnulého vůdce (III)</vt:lpstr>
      <vt:lpstr> Pavel Kohout: O pionýrském šátku, který plakal  In: O černém a bílém. Praha: Nakladatelství pro děti a mládež, 1951 </vt:lpstr>
      <vt:lpstr>Pavel Kohout: O pionýrském šátku, který plakal  In: O černém a bílém. Praha: Nakladatelství pro děti a mládež, 1951 </vt:lpstr>
      <vt:lpstr>Prezentace aplikace PowerPoint</vt:lpstr>
      <vt:lpstr>Jiří S. Kupka: Pražské jaro (1952)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Budovatelská literatura</dc:title>
  <dc:creator>Bílek, Petr</dc:creator>
  <cp:lastModifiedBy>Bílek, Petr</cp:lastModifiedBy>
  <cp:revision>15</cp:revision>
  <dcterms:created xsi:type="dcterms:W3CDTF">2020-12-07T15:31:40Z</dcterms:created>
  <dcterms:modified xsi:type="dcterms:W3CDTF">2020-12-09T12:17:50Z</dcterms:modified>
</cp:coreProperties>
</file>