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529" r:id="rId3"/>
    <p:sldId id="503" r:id="rId4"/>
    <p:sldId id="505" r:id="rId5"/>
    <p:sldId id="472" r:id="rId6"/>
    <p:sldId id="473" r:id="rId7"/>
    <p:sldId id="506" r:id="rId8"/>
    <p:sldId id="507" r:id="rId9"/>
    <p:sldId id="508" r:id="rId10"/>
    <p:sldId id="474" r:id="rId11"/>
    <p:sldId id="490" r:id="rId12"/>
    <p:sldId id="487" r:id="rId13"/>
    <p:sldId id="486" r:id="rId14"/>
    <p:sldId id="488" r:id="rId15"/>
    <p:sldId id="514" r:id="rId16"/>
    <p:sldId id="532" r:id="rId17"/>
    <p:sldId id="512" r:id="rId18"/>
    <p:sldId id="491" r:id="rId19"/>
    <p:sldId id="499" r:id="rId20"/>
    <p:sldId id="495" r:id="rId21"/>
    <p:sldId id="493" r:id="rId22"/>
    <p:sldId id="494" r:id="rId23"/>
    <p:sldId id="510" r:id="rId24"/>
    <p:sldId id="502" r:id="rId25"/>
    <p:sldId id="501" r:id="rId26"/>
    <p:sldId id="496" r:id="rId27"/>
    <p:sldId id="530" r:id="rId28"/>
    <p:sldId id="515" r:id="rId29"/>
    <p:sldId id="516" r:id="rId30"/>
    <p:sldId id="531" r:id="rId31"/>
    <p:sldId id="525" r:id="rId32"/>
    <p:sldId id="520" r:id="rId33"/>
    <p:sldId id="521" r:id="rId34"/>
    <p:sldId id="526" r:id="rId35"/>
    <p:sldId id="522" r:id="rId36"/>
    <p:sldId id="523" r:id="rId37"/>
    <p:sldId id="524" r:id="rId38"/>
    <p:sldId id="451" r:id="rId39"/>
    <p:sldId id="453" r:id="rId40"/>
    <p:sldId id="517" r:id="rId41"/>
    <p:sldId id="518" r:id="rId42"/>
    <p:sldId id="519" r:id="rId43"/>
    <p:sldId id="527" r:id="rId44"/>
    <p:sldId id="528" r:id="rId45"/>
    <p:sldId id="497" r:id="rId46"/>
    <p:sldId id="258" r:id="rId47"/>
    <p:sldId id="51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E41214C-13A1-4269-8133-E5D0CEAD3779}">
          <p14:sldIdLst>
            <p14:sldId id="256"/>
            <p14:sldId id="529"/>
            <p14:sldId id="503"/>
            <p14:sldId id="505"/>
            <p14:sldId id="472"/>
            <p14:sldId id="473"/>
            <p14:sldId id="506"/>
            <p14:sldId id="507"/>
            <p14:sldId id="508"/>
            <p14:sldId id="474"/>
            <p14:sldId id="490"/>
            <p14:sldId id="487"/>
            <p14:sldId id="486"/>
            <p14:sldId id="488"/>
            <p14:sldId id="514"/>
            <p14:sldId id="532"/>
            <p14:sldId id="512"/>
            <p14:sldId id="491"/>
            <p14:sldId id="499"/>
            <p14:sldId id="495"/>
            <p14:sldId id="493"/>
            <p14:sldId id="494"/>
            <p14:sldId id="510"/>
            <p14:sldId id="502"/>
            <p14:sldId id="501"/>
            <p14:sldId id="496"/>
            <p14:sldId id="530"/>
            <p14:sldId id="515"/>
            <p14:sldId id="516"/>
            <p14:sldId id="531"/>
            <p14:sldId id="525"/>
            <p14:sldId id="520"/>
            <p14:sldId id="521"/>
            <p14:sldId id="526"/>
            <p14:sldId id="522"/>
            <p14:sldId id="523"/>
            <p14:sldId id="524"/>
            <p14:sldId id="451"/>
            <p14:sldId id="453"/>
            <p14:sldId id="517"/>
            <p14:sldId id="518"/>
            <p14:sldId id="519"/>
            <p14:sldId id="527"/>
            <p14:sldId id="528"/>
            <p14:sldId id="497"/>
            <p14:sldId id="258"/>
            <p14:sldId id="5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87A87-D633-4EA9-B1FD-93D493E64B6A}" v="42" dt="2023-07-25T09:18:21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řevrátilová, Silvie" userId="96462f6a-3874-4c2b-882f-f8edfcfcc1ec" providerId="ADAL" clId="{97087A87-D633-4EA9-B1FD-93D493E64B6A}"/>
    <pc:docChg chg="undo custSel addSld delSld modSld sldOrd modSection">
      <pc:chgData name="Převrátilová, Silvie" userId="96462f6a-3874-4c2b-882f-f8edfcfcc1ec" providerId="ADAL" clId="{97087A87-D633-4EA9-B1FD-93D493E64B6A}" dt="2023-07-25T09:18:51.949" v="384" actId="26606"/>
      <pc:docMkLst>
        <pc:docMk/>
      </pc:docMkLst>
      <pc:sldChg chg="addSp delSp modSp mod">
        <pc:chgData name="Převrátilová, Silvie" userId="96462f6a-3874-4c2b-882f-f8edfcfcc1ec" providerId="ADAL" clId="{97087A87-D633-4EA9-B1FD-93D493E64B6A}" dt="2023-07-25T08:09:55.314" v="9" actId="21"/>
        <pc:sldMkLst>
          <pc:docMk/>
          <pc:sldMk cId="530062020" sldId="256"/>
        </pc:sldMkLst>
        <pc:spChg chg="mod">
          <ac:chgData name="Převrátilová, Silvie" userId="96462f6a-3874-4c2b-882f-f8edfcfcc1ec" providerId="ADAL" clId="{97087A87-D633-4EA9-B1FD-93D493E64B6A}" dt="2023-07-25T08:09:50.881" v="8" actId="1076"/>
          <ac:spMkLst>
            <pc:docMk/>
            <pc:sldMk cId="530062020" sldId="256"/>
            <ac:spMk id="2" creationId="{8D0D7295-43D2-43AC-879E-2266B7FCD80E}"/>
          </ac:spMkLst>
        </pc:spChg>
        <pc:spChg chg="add del mod">
          <ac:chgData name="Převrátilová, Silvie" userId="96462f6a-3874-4c2b-882f-f8edfcfcc1ec" providerId="ADAL" clId="{97087A87-D633-4EA9-B1FD-93D493E64B6A}" dt="2023-07-25T08:09:55.314" v="9" actId="21"/>
          <ac:spMkLst>
            <pc:docMk/>
            <pc:sldMk cId="530062020" sldId="256"/>
            <ac:spMk id="5" creationId="{68A75B89-8B04-C8DF-1BA6-4482DF1EE127}"/>
          </ac:spMkLst>
        </pc:spChg>
      </pc:sldChg>
      <pc:sldChg chg="addSp modSp mod ord">
        <pc:chgData name="Převrátilová, Silvie" userId="96462f6a-3874-4c2b-882f-f8edfcfcc1ec" providerId="ADAL" clId="{97087A87-D633-4EA9-B1FD-93D493E64B6A}" dt="2023-07-25T09:13:16.825" v="285" actId="20578"/>
        <pc:sldMkLst>
          <pc:docMk/>
          <pc:sldMk cId="2740444454" sldId="474"/>
        </pc:sldMkLst>
        <pc:spChg chg="mod">
          <ac:chgData name="Převrátilová, Silvie" userId="96462f6a-3874-4c2b-882f-f8edfcfcc1ec" providerId="ADAL" clId="{97087A87-D633-4EA9-B1FD-93D493E64B6A}" dt="2023-07-25T08:37:14.253" v="114" actId="1076"/>
          <ac:spMkLst>
            <pc:docMk/>
            <pc:sldMk cId="2740444454" sldId="474"/>
            <ac:spMk id="3" creationId="{3CB2B432-D515-444C-2072-DAE6036BB0FF}"/>
          </ac:spMkLst>
        </pc:spChg>
        <pc:spChg chg="add mod">
          <ac:chgData name="Převrátilová, Silvie" userId="96462f6a-3874-4c2b-882f-f8edfcfcc1ec" providerId="ADAL" clId="{97087A87-D633-4EA9-B1FD-93D493E64B6A}" dt="2023-07-25T08:37:16.386" v="115" actId="1076"/>
          <ac:spMkLst>
            <pc:docMk/>
            <pc:sldMk cId="2740444454" sldId="474"/>
            <ac:spMk id="4" creationId="{6763494A-B220-DFBC-E617-0D2D691CA49F}"/>
          </ac:spMkLst>
        </pc:spChg>
        <pc:picChg chg="mod">
          <ac:chgData name="Převrátilová, Silvie" userId="96462f6a-3874-4c2b-882f-f8edfcfcc1ec" providerId="ADAL" clId="{97087A87-D633-4EA9-B1FD-93D493E64B6A}" dt="2023-07-25T08:47:51.843" v="116" actId="1076"/>
          <ac:picMkLst>
            <pc:docMk/>
            <pc:sldMk cId="2740444454" sldId="474"/>
            <ac:picMk id="8" creationId="{D128F421-F32A-EF16-67AE-EF46D6F8F65B}"/>
          </ac:picMkLst>
        </pc:picChg>
      </pc:sldChg>
      <pc:sldChg chg="addSp delSp modSp mod modAnim">
        <pc:chgData name="Převrátilová, Silvie" userId="96462f6a-3874-4c2b-882f-f8edfcfcc1ec" providerId="ADAL" clId="{97087A87-D633-4EA9-B1FD-93D493E64B6A}" dt="2023-07-25T09:18:51.949" v="384" actId="26606"/>
        <pc:sldMkLst>
          <pc:docMk/>
          <pc:sldMk cId="3458343183" sldId="497"/>
        </pc:sldMkLst>
        <pc:spChg chg="mod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2" creationId="{47DE5331-B842-48D6-B234-9DA99D924690}"/>
          </ac:spMkLst>
        </pc:spChg>
        <pc:spChg chg="mod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3" creationId="{4BE01DFC-1340-4980-9E26-40DFAF63B3EF}"/>
          </ac:spMkLst>
        </pc:spChg>
        <pc:spChg chg="del">
          <ac:chgData name="Převrátilová, Silvie" userId="96462f6a-3874-4c2b-882f-f8edfcfcc1ec" providerId="ADAL" clId="{97087A87-D633-4EA9-B1FD-93D493E64B6A}" dt="2023-07-25T09:18:30.136" v="377" actId="26606"/>
          <ac:spMkLst>
            <pc:docMk/>
            <pc:sldMk cId="3458343183" sldId="497"/>
            <ac:spMk id="15" creationId="{FA3C7DEA-BCC2-4295-8850-147993296189}"/>
          </ac:spMkLst>
        </pc:spChg>
        <pc:spChg chg="del">
          <ac:chgData name="Převrátilová, Silvie" userId="96462f6a-3874-4c2b-882f-f8edfcfcc1ec" providerId="ADAL" clId="{97087A87-D633-4EA9-B1FD-93D493E64B6A}" dt="2023-07-25T09:18:30.136" v="377" actId="26606"/>
          <ac:spMkLst>
            <pc:docMk/>
            <pc:sldMk cId="3458343183" sldId="497"/>
            <ac:spMk id="17" creationId="{C289949D-B9F6-468A-86FE-2694DC5AE773}"/>
          </ac:spMkLst>
        </pc:spChg>
        <pc:spChg chg="add del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28" creationId="{100EDD19-6802-4EC3-95CE-CFFAB042CFD6}"/>
          </ac:spMkLst>
        </pc:spChg>
        <pc:spChg chg="add del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30" creationId="{DB17E863-922E-4C26-BD64-E8FD41D28661}"/>
          </ac:spMkLst>
        </pc:spChg>
        <pc:spChg chg="add del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35" creationId="{801B3EC0-C865-4E52-A0F6-CB02B29A45FF}"/>
          </ac:spMkLst>
        </pc:spChg>
        <pc:spChg chg="add del">
          <ac:chgData name="Převrátilová, Silvie" userId="96462f6a-3874-4c2b-882f-f8edfcfcc1ec" providerId="ADAL" clId="{97087A87-D633-4EA9-B1FD-93D493E64B6A}" dt="2023-07-25T09:18:47.259" v="382" actId="26606"/>
          <ac:spMkLst>
            <pc:docMk/>
            <pc:sldMk cId="3458343183" sldId="497"/>
            <ac:spMk id="36" creationId="{79477870-C64A-4E35-8F2F-05B7114F3C74}"/>
          </ac:spMkLst>
        </pc:spChg>
        <pc:spChg chg="add del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37" creationId="{066346BE-FDB4-4772-A696-0719490ABD64}"/>
          </ac:spMkLst>
        </pc:spChg>
        <pc:spChg chg="add del">
          <ac:chgData name="Převrátilová, Silvie" userId="96462f6a-3874-4c2b-882f-f8edfcfcc1ec" providerId="ADAL" clId="{97087A87-D633-4EA9-B1FD-93D493E64B6A}" dt="2023-07-25T09:18:47.259" v="382" actId="26606"/>
          <ac:spMkLst>
            <pc:docMk/>
            <pc:sldMk cId="3458343183" sldId="497"/>
            <ac:spMk id="38" creationId="{8AEA628B-C8FF-4D0B-B111-F101F580B15D}"/>
          </ac:spMkLst>
        </pc:spChg>
        <pc:spChg chg="add del">
          <ac:chgData name="Převrátilová, Silvie" userId="96462f6a-3874-4c2b-882f-f8edfcfcc1ec" providerId="ADAL" clId="{97087A87-D633-4EA9-B1FD-93D493E64B6A}" dt="2023-07-25T09:18:51.949" v="384" actId="26606"/>
          <ac:spMkLst>
            <pc:docMk/>
            <pc:sldMk cId="3458343183" sldId="497"/>
            <ac:spMk id="39" creationId="{FB92FFCE-0C90-454E-AA25-D4EE9A6C39C5}"/>
          </ac:spMkLst>
        </pc:spChg>
        <pc:spChg chg="add del">
          <ac:chgData name="Převrátilová, Silvie" userId="96462f6a-3874-4c2b-882f-f8edfcfcc1ec" providerId="ADAL" clId="{97087A87-D633-4EA9-B1FD-93D493E64B6A}" dt="2023-07-25T09:18:47.259" v="382" actId="26606"/>
          <ac:spMkLst>
            <pc:docMk/>
            <pc:sldMk cId="3458343183" sldId="497"/>
            <ac:spMk id="40" creationId="{42663BD0-064C-40FC-A331-F49FCA9536AA}"/>
          </ac:spMkLst>
        </pc:spChg>
        <pc:grpChg chg="del">
          <ac:chgData name="Převrátilová, Silvie" userId="96462f6a-3874-4c2b-882f-f8edfcfcc1ec" providerId="ADAL" clId="{97087A87-D633-4EA9-B1FD-93D493E64B6A}" dt="2023-07-25T09:18:30.136" v="377" actId="26606"/>
          <ac:grpSpMkLst>
            <pc:docMk/>
            <pc:sldMk cId="3458343183" sldId="497"/>
            <ac:grpSpMk id="19" creationId="{E4DF0958-0C87-4C28-9554-2FADC788C2B1}"/>
          </ac:grpSpMkLst>
        </pc:grpChg>
        <pc:picChg chg="add del">
          <ac:chgData name="Převrátilová, Silvie" userId="96462f6a-3874-4c2b-882f-f8edfcfcc1ec" providerId="ADAL" clId="{97087A87-D633-4EA9-B1FD-93D493E64B6A}" dt="2023-07-25T09:18:47.259" v="382" actId="26606"/>
          <ac:picMkLst>
            <pc:docMk/>
            <pc:sldMk cId="3458343183" sldId="497"/>
            <ac:picMk id="32" creationId="{1B5F4486-5E61-E791-314E-DC0F081D6C25}"/>
          </ac:picMkLst>
        </pc:picChg>
      </pc:sldChg>
      <pc:sldChg chg="modSp mod">
        <pc:chgData name="Převrátilová, Silvie" userId="96462f6a-3874-4c2b-882f-f8edfcfcc1ec" providerId="ADAL" clId="{97087A87-D633-4EA9-B1FD-93D493E64B6A}" dt="2023-07-25T08:28:24.448" v="111" actId="20577"/>
        <pc:sldMkLst>
          <pc:docMk/>
          <pc:sldMk cId="974742154" sldId="507"/>
        </pc:sldMkLst>
        <pc:spChg chg="mod">
          <ac:chgData name="Převrátilová, Silvie" userId="96462f6a-3874-4c2b-882f-f8edfcfcc1ec" providerId="ADAL" clId="{97087A87-D633-4EA9-B1FD-93D493E64B6A}" dt="2023-07-25T08:28:24.448" v="111" actId="20577"/>
          <ac:spMkLst>
            <pc:docMk/>
            <pc:sldMk cId="974742154" sldId="507"/>
            <ac:spMk id="7" creationId="{5EA25AFC-D78B-09B7-F270-5EB0869BA36E}"/>
          </ac:spMkLst>
        </pc:spChg>
      </pc:sldChg>
      <pc:sldChg chg="addSp delSp modSp mod">
        <pc:chgData name="Převrátilová, Silvie" userId="96462f6a-3874-4c2b-882f-f8edfcfcc1ec" providerId="ADAL" clId="{97087A87-D633-4EA9-B1FD-93D493E64B6A}" dt="2023-07-25T08:48:22.181" v="121" actId="21"/>
        <pc:sldMkLst>
          <pc:docMk/>
          <pc:sldMk cId="259556380" sldId="515"/>
        </pc:sldMkLst>
        <pc:picChg chg="add del mod">
          <ac:chgData name="Převrátilová, Silvie" userId="96462f6a-3874-4c2b-882f-f8edfcfcc1ec" providerId="ADAL" clId="{97087A87-D633-4EA9-B1FD-93D493E64B6A}" dt="2023-07-25T08:48:22.181" v="121" actId="21"/>
          <ac:picMkLst>
            <pc:docMk/>
            <pc:sldMk cId="259556380" sldId="515"/>
            <ac:picMk id="4" creationId="{024CAB89-A0E0-D796-6DAA-ECBD1985534D}"/>
          </ac:picMkLst>
        </pc:picChg>
      </pc:sldChg>
      <pc:sldChg chg="addSp modSp mod">
        <pc:chgData name="Převrátilová, Silvie" userId="96462f6a-3874-4c2b-882f-f8edfcfcc1ec" providerId="ADAL" clId="{97087A87-D633-4EA9-B1FD-93D493E64B6A}" dt="2023-07-25T08:55:45.813" v="154"/>
        <pc:sldMkLst>
          <pc:docMk/>
          <pc:sldMk cId="3632514014" sldId="516"/>
        </pc:sldMkLst>
        <pc:spChg chg="add mod">
          <ac:chgData name="Převrátilová, Silvie" userId="96462f6a-3874-4c2b-882f-f8edfcfcc1ec" providerId="ADAL" clId="{97087A87-D633-4EA9-B1FD-93D493E64B6A}" dt="2023-07-25T08:55:45.813" v="154"/>
          <ac:spMkLst>
            <pc:docMk/>
            <pc:sldMk cId="3632514014" sldId="516"/>
            <ac:spMk id="6" creationId="{52908F2C-335D-00F7-A592-37A80DE7D5CF}"/>
          </ac:spMkLst>
        </pc:spChg>
      </pc:sldChg>
      <pc:sldChg chg="addSp delSp modSp mod setBg">
        <pc:chgData name="Převrátilová, Silvie" userId="96462f6a-3874-4c2b-882f-f8edfcfcc1ec" providerId="ADAL" clId="{97087A87-D633-4EA9-B1FD-93D493E64B6A}" dt="2023-07-25T09:18:39.859" v="380" actId="26606"/>
        <pc:sldMkLst>
          <pc:docMk/>
          <pc:sldMk cId="1676245598" sldId="528"/>
        </pc:sldMkLst>
        <pc:spChg chg="mod">
          <ac:chgData name="Převrátilová, Silvie" userId="96462f6a-3874-4c2b-882f-f8edfcfcc1ec" providerId="ADAL" clId="{97087A87-D633-4EA9-B1FD-93D493E64B6A}" dt="2023-07-25T09:18:39.859" v="380" actId="26606"/>
          <ac:spMkLst>
            <pc:docMk/>
            <pc:sldMk cId="1676245598" sldId="528"/>
            <ac:spMk id="4" creationId="{0261B008-B730-74D6-2602-A7A383ADDA8E}"/>
          </ac:spMkLst>
        </pc:spChg>
        <pc:spChg chg="mod">
          <ac:chgData name="Převrátilová, Silvie" userId="96462f6a-3874-4c2b-882f-f8edfcfcc1ec" providerId="ADAL" clId="{97087A87-D633-4EA9-B1FD-93D493E64B6A}" dt="2023-07-25T09:18:39.859" v="380" actId="26606"/>
          <ac:spMkLst>
            <pc:docMk/>
            <pc:sldMk cId="1676245598" sldId="528"/>
            <ac:spMk id="8" creationId="{8C900713-4D2D-A23E-C358-07911AA4C677}"/>
          </ac:spMkLst>
        </pc:spChg>
        <pc:spChg chg="add del">
          <ac:chgData name="Převrátilová, Silvie" userId="96462f6a-3874-4c2b-882f-f8edfcfcc1ec" providerId="ADAL" clId="{97087A87-D633-4EA9-B1FD-93D493E64B6A}" dt="2023-07-25T09:18:39.846" v="379" actId="26606"/>
          <ac:spMkLst>
            <pc:docMk/>
            <pc:sldMk cId="1676245598" sldId="528"/>
            <ac:spMk id="13" creationId="{7301F447-EEF7-48F5-AF73-7566EE7F64AD}"/>
          </ac:spMkLst>
        </pc:spChg>
        <pc:spChg chg="add del">
          <ac:chgData name="Převrátilová, Silvie" userId="96462f6a-3874-4c2b-882f-f8edfcfcc1ec" providerId="ADAL" clId="{97087A87-D633-4EA9-B1FD-93D493E64B6A}" dt="2023-07-25T09:18:39.846" v="379" actId="26606"/>
          <ac:spMkLst>
            <pc:docMk/>
            <pc:sldMk cId="1676245598" sldId="528"/>
            <ac:spMk id="15" creationId="{F7117410-A2A4-4085-9ADC-46744551DBDE}"/>
          </ac:spMkLst>
        </pc:spChg>
        <pc:spChg chg="add del">
          <ac:chgData name="Převrátilová, Silvie" userId="96462f6a-3874-4c2b-882f-f8edfcfcc1ec" providerId="ADAL" clId="{97087A87-D633-4EA9-B1FD-93D493E64B6A}" dt="2023-07-25T09:18:39.846" v="379" actId="26606"/>
          <ac:spMkLst>
            <pc:docMk/>
            <pc:sldMk cId="1676245598" sldId="528"/>
            <ac:spMk id="17" creationId="{99F74EB5-E547-4FB4-95F5-BCC788F3C4A0}"/>
          </ac:spMkLst>
        </pc:spChg>
        <pc:spChg chg="add">
          <ac:chgData name="Převrátilová, Silvie" userId="96462f6a-3874-4c2b-882f-f8edfcfcc1ec" providerId="ADAL" clId="{97087A87-D633-4EA9-B1FD-93D493E64B6A}" dt="2023-07-25T09:18:39.859" v="380" actId="26606"/>
          <ac:spMkLst>
            <pc:docMk/>
            <pc:sldMk cId="1676245598" sldId="528"/>
            <ac:spMk id="19" creationId="{53B021B3-DE93-4AB7-8A18-CF5F1CED88B8}"/>
          </ac:spMkLst>
        </pc:spChg>
        <pc:spChg chg="add">
          <ac:chgData name="Převrátilová, Silvie" userId="96462f6a-3874-4c2b-882f-f8edfcfcc1ec" providerId="ADAL" clId="{97087A87-D633-4EA9-B1FD-93D493E64B6A}" dt="2023-07-25T09:18:39.859" v="380" actId="26606"/>
          <ac:spMkLst>
            <pc:docMk/>
            <pc:sldMk cId="1676245598" sldId="528"/>
            <ac:spMk id="20" creationId="{52D502E5-F6B4-4D58-B4AE-FC466FF15EE8}"/>
          </ac:spMkLst>
        </pc:spChg>
        <pc:spChg chg="add">
          <ac:chgData name="Převrátilová, Silvie" userId="96462f6a-3874-4c2b-882f-f8edfcfcc1ec" providerId="ADAL" clId="{97087A87-D633-4EA9-B1FD-93D493E64B6A}" dt="2023-07-25T09:18:39.859" v="380" actId="26606"/>
          <ac:spMkLst>
            <pc:docMk/>
            <pc:sldMk cId="1676245598" sldId="528"/>
            <ac:spMk id="21" creationId="{9DECDBF4-02B6-4BB4-B65B-B8107AD6A9E8}"/>
          </ac:spMkLst>
        </pc:spChg>
        <pc:picChg chg="mod">
          <ac:chgData name="Převrátilová, Silvie" userId="96462f6a-3874-4c2b-882f-f8edfcfcc1ec" providerId="ADAL" clId="{97087A87-D633-4EA9-B1FD-93D493E64B6A}" dt="2023-07-25T09:18:39.859" v="380" actId="26606"/>
          <ac:picMkLst>
            <pc:docMk/>
            <pc:sldMk cId="1676245598" sldId="528"/>
            <ac:picMk id="6" creationId="{E31ACAD0-A00D-7222-5E19-05E7C03576DA}"/>
          </ac:picMkLst>
        </pc:picChg>
      </pc:sldChg>
      <pc:sldChg chg="addSp modSp new mod">
        <pc:chgData name="Převrátilová, Silvie" userId="96462f6a-3874-4c2b-882f-f8edfcfcc1ec" providerId="ADAL" clId="{97087A87-D633-4EA9-B1FD-93D493E64B6A}" dt="2023-07-25T08:23:31.481" v="105" actId="20577"/>
        <pc:sldMkLst>
          <pc:docMk/>
          <pc:sldMk cId="1869211675" sldId="529"/>
        </pc:sldMkLst>
        <pc:spChg chg="add mod">
          <ac:chgData name="Převrátilová, Silvie" userId="96462f6a-3874-4c2b-882f-f8edfcfcc1ec" providerId="ADAL" clId="{97087A87-D633-4EA9-B1FD-93D493E64B6A}" dt="2023-07-25T08:23:31.481" v="105" actId="20577"/>
          <ac:spMkLst>
            <pc:docMk/>
            <pc:sldMk cId="1869211675" sldId="529"/>
            <ac:spMk id="4" creationId="{A7E768CF-B2BA-867D-8731-D16E034F5D74}"/>
          </ac:spMkLst>
        </pc:spChg>
        <pc:spChg chg="add mod">
          <ac:chgData name="Převrátilová, Silvie" userId="96462f6a-3874-4c2b-882f-f8edfcfcc1ec" providerId="ADAL" clId="{97087A87-D633-4EA9-B1FD-93D493E64B6A}" dt="2023-07-25T08:18:23.498" v="36" actId="20577"/>
          <ac:spMkLst>
            <pc:docMk/>
            <pc:sldMk cId="1869211675" sldId="529"/>
            <ac:spMk id="5" creationId="{6300693F-7A28-9CA0-780A-B137B8EB0ECE}"/>
          </ac:spMkLst>
        </pc:spChg>
        <pc:picChg chg="add mod">
          <ac:chgData name="Převrátilová, Silvie" userId="96462f6a-3874-4c2b-882f-f8edfcfcc1ec" providerId="ADAL" clId="{97087A87-D633-4EA9-B1FD-93D493E64B6A}" dt="2023-07-25T08:10:04.820" v="14" actId="1076"/>
          <ac:picMkLst>
            <pc:docMk/>
            <pc:sldMk cId="1869211675" sldId="529"/>
            <ac:picMk id="3" creationId="{9E147C9C-DCA7-E057-C402-F0A5EE43926C}"/>
          </ac:picMkLst>
        </pc:picChg>
      </pc:sldChg>
      <pc:sldChg chg="addSp modSp new mod">
        <pc:chgData name="Převrátilová, Silvie" userId="96462f6a-3874-4c2b-882f-f8edfcfcc1ec" providerId="ADAL" clId="{97087A87-D633-4EA9-B1FD-93D493E64B6A}" dt="2023-07-25T08:48:55.399" v="144"/>
        <pc:sldMkLst>
          <pc:docMk/>
          <pc:sldMk cId="599322893" sldId="530"/>
        </pc:sldMkLst>
        <pc:spChg chg="mod">
          <ac:chgData name="Převrátilová, Silvie" userId="96462f6a-3874-4c2b-882f-f8edfcfcc1ec" providerId="ADAL" clId="{97087A87-D633-4EA9-B1FD-93D493E64B6A}" dt="2023-07-25T08:48:46.432" v="140" actId="20577"/>
          <ac:spMkLst>
            <pc:docMk/>
            <pc:sldMk cId="599322893" sldId="530"/>
            <ac:spMk id="2" creationId="{C653386F-8F80-3CD1-60A9-E508C275C627}"/>
          </ac:spMkLst>
        </pc:spChg>
        <pc:spChg chg="add mod">
          <ac:chgData name="Převrátilová, Silvie" userId="96462f6a-3874-4c2b-882f-f8edfcfcc1ec" providerId="ADAL" clId="{97087A87-D633-4EA9-B1FD-93D493E64B6A}" dt="2023-07-25T08:48:55.399" v="144"/>
          <ac:spMkLst>
            <pc:docMk/>
            <pc:sldMk cId="599322893" sldId="530"/>
            <ac:spMk id="5" creationId="{47076853-46A2-C84B-F3F4-001EEAFAEFD5}"/>
          </ac:spMkLst>
        </pc:spChg>
        <pc:picChg chg="add mod">
          <ac:chgData name="Převrátilová, Silvie" userId="96462f6a-3874-4c2b-882f-f8edfcfcc1ec" providerId="ADAL" clId="{97087A87-D633-4EA9-B1FD-93D493E64B6A}" dt="2023-07-25T08:48:48.953" v="141" actId="1076"/>
          <ac:picMkLst>
            <pc:docMk/>
            <pc:sldMk cId="599322893" sldId="530"/>
            <ac:picMk id="3" creationId="{39CD5B50-6120-9AB2-E6D7-949E9A5AE719}"/>
          </ac:picMkLst>
        </pc:picChg>
      </pc:sldChg>
      <pc:sldChg chg="addSp delSp modSp new mod setBg">
        <pc:chgData name="Převrátilová, Silvie" userId="96462f6a-3874-4c2b-882f-f8edfcfcc1ec" providerId="ADAL" clId="{97087A87-D633-4EA9-B1FD-93D493E64B6A}" dt="2023-07-25T08:59:43.037" v="282" actId="26606"/>
        <pc:sldMkLst>
          <pc:docMk/>
          <pc:sldMk cId="1999166801" sldId="531"/>
        </pc:sldMkLst>
        <pc:spChg chg="mod">
          <ac:chgData name="Převrátilová, Silvie" userId="96462f6a-3874-4c2b-882f-f8edfcfcc1ec" providerId="ADAL" clId="{97087A87-D633-4EA9-B1FD-93D493E64B6A}" dt="2023-07-25T08:59:43.037" v="282" actId="26606"/>
          <ac:spMkLst>
            <pc:docMk/>
            <pc:sldMk cId="1999166801" sldId="531"/>
            <ac:spMk id="2" creationId="{AF8DD5D3-BC64-5A89-25AE-9D7BCCBB56D0}"/>
          </ac:spMkLst>
        </pc:spChg>
        <pc:spChg chg="del mod">
          <ac:chgData name="Převrátilová, Silvie" userId="96462f6a-3874-4c2b-882f-f8edfcfcc1ec" providerId="ADAL" clId="{97087A87-D633-4EA9-B1FD-93D493E64B6A}" dt="2023-07-25T08:59:34.811" v="281" actId="26606"/>
          <ac:spMkLst>
            <pc:docMk/>
            <pc:sldMk cId="1999166801" sldId="531"/>
            <ac:spMk id="3" creationId="{EB6A829C-78FF-43F1-E81F-0174F51826F8}"/>
          </ac:spMkLst>
        </pc:spChg>
        <pc:spChg chg="add del">
          <ac:chgData name="Převrátilová, Silvie" userId="96462f6a-3874-4c2b-882f-f8edfcfcc1ec" providerId="ADAL" clId="{97087A87-D633-4EA9-B1FD-93D493E64B6A}" dt="2023-07-25T08:59:43.037" v="282" actId="26606"/>
          <ac:spMkLst>
            <pc:docMk/>
            <pc:sldMk cId="1999166801" sldId="531"/>
            <ac:spMk id="9" creationId="{2E442304-DDBD-4F7B-8017-36BCC863FB40}"/>
          </ac:spMkLst>
        </pc:spChg>
        <pc:spChg chg="add del">
          <ac:chgData name="Převrátilová, Silvie" userId="96462f6a-3874-4c2b-882f-f8edfcfcc1ec" providerId="ADAL" clId="{97087A87-D633-4EA9-B1FD-93D493E64B6A}" dt="2023-07-25T08:59:43.037" v="282" actId="26606"/>
          <ac:spMkLst>
            <pc:docMk/>
            <pc:sldMk cId="1999166801" sldId="531"/>
            <ac:spMk id="11" creationId="{5E107275-3853-46FD-A241-DE4355A42675}"/>
          </ac:spMkLst>
        </pc:spChg>
        <pc:spChg chg="add">
          <ac:chgData name="Převrátilová, Silvie" userId="96462f6a-3874-4c2b-882f-f8edfcfcc1ec" providerId="ADAL" clId="{97087A87-D633-4EA9-B1FD-93D493E64B6A}" dt="2023-07-25T08:59:43.037" v="282" actId="26606"/>
          <ac:spMkLst>
            <pc:docMk/>
            <pc:sldMk cId="1999166801" sldId="531"/>
            <ac:spMk id="16" creationId="{955A2079-FA98-4876-80F0-72364A7D2EA4}"/>
          </ac:spMkLst>
        </pc:spChg>
        <pc:graphicFrameChg chg="add mod modGraphic">
          <ac:chgData name="Převrátilová, Silvie" userId="96462f6a-3874-4c2b-882f-f8edfcfcc1ec" providerId="ADAL" clId="{97087A87-D633-4EA9-B1FD-93D493E64B6A}" dt="2023-07-25T08:59:43.037" v="282" actId="26606"/>
          <ac:graphicFrameMkLst>
            <pc:docMk/>
            <pc:sldMk cId="1999166801" sldId="531"/>
            <ac:graphicFrameMk id="5" creationId="{E52A9583-565E-D286-9CAC-250B97685E46}"/>
          </ac:graphicFrameMkLst>
        </pc:graphicFrameChg>
      </pc:sldChg>
      <pc:sldChg chg="addSp delSp modSp new mod setBg">
        <pc:chgData name="Převrátilová, Silvie" userId="96462f6a-3874-4c2b-882f-f8edfcfcc1ec" providerId="ADAL" clId="{97087A87-D633-4EA9-B1FD-93D493E64B6A}" dt="2023-07-25T09:17:54.175" v="341" actId="1076"/>
        <pc:sldMkLst>
          <pc:docMk/>
          <pc:sldMk cId="586733983" sldId="532"/>
        </pc:sldMkLst>
        <pc:spChg chg="mod">
          <ac:chgData name="Převrátilová, Silvie" userId="96462f6a-3874-4c2b-882f-f8edfcfcc1ec" providerId="ADAL" clId="{97087A87-D633-4EA9-B1FD-93D493E64B6A}" dt="2023-07-25T09:17:50.372" v="339" actId="26606"/>
          <ac:spMkLst>
            <pc:docMk/>
            <pc:sldMk cId="586733983" sldId="532"/>
            <ac:spMk id="2" creationId="{34F2A689-C4F5-1DE8-F17E-8D2AFF077EC3}"/>
          </ac:spMkLst>
        </pc:spChg>
        <pc:spChg chg="add del">
          <ac:chgData name="Převrátilová, Silvie" userId="96462f6a-3874-4c2b-882f-f8edfcfcc1ec" providerId="ADAL" clId="{97087A87-D633-4EA9-B1FD-93D493E64B6A}" dt="2023-07-25T09:17:50.362" v="338" actId="26606"/>
          <ac:spMkLst>
            <pc:docMk/>
            <pc:sldMk cId="586733983" sldId="532"/>
            <ac:spMk id="11" creationId="{99ED5833-B85B-4103-8A3B-CAB0308E6C15}"/>
          </ac:spMkLst>
        </pc:spChg>
        <pc:spChg chg="add">
          <ac:chgData name="Převrátilová, Silvie" userId="96462f6a-3874-4c2b-882f-f8edfcfcc1ec" providerId="ADAL" clId="{97087A87-D633-4EA9-B1FD-93D493E64B6A}" dt="2023-07-25T09:17:50.372" v="339" actId="26606"/>
          <ac:spMkLst>
            <pc:docMk/>
            <pc:sldMk cId="586733983" sldId="532"/>
            <ac:spMk id="13" creationId="{D6A9C53F-5F90-40A5-8C85-5412D39C8C68}"/>
          </ac:spMkLst>
        </pc:spChg>
        <pc:spChg chg="add">
          <ac:chgData name="Převrátilová, Silvie" userId="96462f6a-3874-4c2b-882f-f8edfcfcc1ec" providerId="ADAL" clId="{97087A87-D633-4EA9-B1FD-93D493E64B6A}" dt="2023-07-25T09:17:50.372" v="339" actId="26606"/>
          <ac:spMkLst>
            <pc:docMk/>
            <pc:sldMk cId="586733983" sldId="532"/>
            <ac:spMk id="14" creationId="{C4879EFC-8E62-4E00-973C-C45EE9EC676D}"/>
          </ac:spMkLst>
        </pc:spChg>
        <pc:picChg chg="add mod">
          <ac:chgData name="Převrátilová, Silvie" userId="96462f6a-3874-4c2b-882f-f8edfcfcc1ec" providerId="ADAL" clId="{97087A87-D633-4EA9-B1FD-93D493E64B6A}" dt="2023-07-25T09:17:52.936" v="340" actId="1076"/>
          <ac:picMkLst>
            <pc:docMk/>
            <pc:sldMk cId="586733983" sldId="532"/>
            <ac:picMk id="4" creationId="{FCC51A04-304A-CE7F-ADCC-2AF4A31EE3AE}"/>
          </ac:picMkLst>
        </pc:picChg>
        <pc:picChg chg="add mod">
          <ac:chgData name="Převrátilová, Silvie" userId="96462f6a-3874-4c2b-882f-f8edfcfcc1ec" providerId="ADAL" clId="{97087A87-D633-4EA9-B1FD-93D493E64B6A}" dt="2023-07-25T09:17:54.175" v="341" actId="1076"/>
          <ac:picMkLst>
            <pc:docMk/>
            <pc:sldMk cId="586733983" sldId="532"/>
            <ac:picMk id="6" creationId="{7922C427-F348-6BBB-3B38-E6C4E4876A8C}"/>
          </ac:picMkLst>
        </pc:picChg>
      </pc:sldChg>
      <pc:sldChg chg="new del">
        <pc:chgData name="Převrátilová, Silvie" userId="96462f6a-3874-4c2b-882f-f8edfcfcc1ec" providerId="ADAL" clId="{97087A87-D633-4EA9-B1FD-93D493E64B6A}" dt="2023-07-25T08:59:13.043" v="280" actId="47"/>
        <pc:sldMkLst>
          <pc:docMk/>
          <pc:sldMk cId="1336301588" sldId="53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A1986-3A75-4105-AD5C-B9023FE40E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FC5ECE1-3226-4494-A0DD-DFB0CB887AB2}">
      <dgm:prSet/>
      <dgm:spPr/>
      <dgm:t>
        <a:bodyPr/>
        <a:lstStyle/>
        <a:p>
          <a:r>
            <a:rPr lang="cs-CZ" dirty="0"/>
            <a:t>Učebnice</a:t>
          </a:r>
          <a:endParaRPr lang="en-US" dirty="0"/>
        </a:p>
      </dgm:t>
    </dgm:pt>
    <dgm:pt modelId="{9AD7A7B0-DCDA-499B-BA54-7CCCFA546C87}" type="parTrans" cxnId="{AE4D288E-05A1-4B85-B675-78E00B46112A}">
      <dgm:prSet/>
      <dgm:spPr/>
      <dgm:t>
        <a:bodyPr/>
        <a:lstStyle/>
        <a:p>
          <a:endParaRPr lang="en-US"/>
        </a:p>
      </dgm:t>
    </dgm:pt>
    <dgm:pt modelId="{39387664-134A-455D-A3B5-A98C92745748}" type="sibTrans" cxnId="{AE4D288E-05A1-4B85-B675-78E00B46112A}">
      <dgm:prSet/>
      <dgm:spPr/>
      <dgm:t>
        <a:bodyPr/>
        <a:lstStyle/>
        <a:p>
          <a:endParaRPr lang="en-US"/>
        </a:p>
      </dgm:t>
    </dgm:pt>
    <dgm:pt modelId="{D0734999-6CF5-43AD-BE34-D59832A62F81}">
      <dgm:prSet/>
      <dgm:spPr/>
      <dgm:t>
        <a:bodyPr/>
        <a:lstStyle/>
        <a:p>
          <a:r>
            <a:rPr lang="en-US"/>
            <a:t>Pracov</a:t>
          </a:r>
          <a:r>
            <a:rPr lang="cs-CZ"/>
            <a:t>ní sešit + online cvičení </a:t>
          </a:r>
          <a:endParaRPr lang="en-US"/>
        </a:p>
      </dgm:t>
    </dgm:pt>
    <dgm:pt modelId="{BDFD8672-0A85-4A2B-8E64-BF9F429FEA58}" type="parTrans" cxnId="{6315920E-8E92-422B-A9CD-8B875742EBAB}">
      <dgm:prSet/>
      <dgm:spPr/>
      <dgm:t>
        <a:bodyPr/>
        <a:lstStyle/>
        <a:p>
          <a:endParaRPr lang="en-US"/>
        </a:p>
      </dgm:t>
    </dgm:pt>
    <dgm:pt modelId="{1E26AB29-D8EC-45F3-84CC-AB862A51CA23}" type="sibTrans" cxnId="{6315920E-8E92-422B-A9CD-8B875742EBAB}">
      <dgm:prSet/>
      <dgm:spPr/>
      <dgm:t>
        <a:bodyPr/>
        <a:lstStyle/>
        <a:p>
          <a:endParaRPr lang="en-US"/>
        </a:p>
      </dgm:t>
    </dgm:pt>
    <dgm:pt modelId="{65B707DC-458C-4D29-B7A7-FD6E2C5118AB}">
      <dgm:prSet/>
      <dgm:spPr/>
      <dgm:t>
        <a:bodyPr/>
        <a:lstStyle/>
        <a:p>
          <a:r>
            <a:rPr lang="cs-CZ"/>
            <a:t>Nahrávky + Přepis poslechů</a:t>
          </a:r>
          <a:endParaRPr lang="en-US"/>
        </a:p>
      </dgm:t>
    </dgm:pt>
    <dgm:pt modelId="{EBD46CB3-176B-46A5-8069-A18FB31E7C52}" type="parTrans" cxnId="{595FA466-0250-4A3A-BE3C-861D32F87626}">
      <dgm:prSet/>
      <dgm:spPr/>
      <dgm:t>
        <a:bodyPr/>
        <a:lstStyle/>
        <a:p>
          <a:endParaRPr lang="en-US"/>
        </a:p>
      </dgm:t>
    </dgm:pt>
    <dgm:pt modelId="{28C300CA-1B43-4084-8DB8-A198B6566BDE}" type="sibTrans" cxnId="{595FA466-0250-4A3A-BE3C-861D32F87626}">
      <dgm:prSet/>
      <dgm:spPr/>
      <dgm:t>
        <a:bodyPr/>
        <a:lstStyle/>
        <a:p>
          <a:endParaRPr lang="en-US"/>
        </a:p>
      </dgm:t>
    </dgm:pt>
    <dgm:pt modelId="{9A5C3732-C42B-41BF-8B5E-C3D75E49CEBA}">
      <dgm:prSet/>
      <dgm:spPr/>
      <dgm:t>
        <a:bodyPr/>
        <a:lstStyle/>
        <a:p>
          <a:r>
            <a:rPr lang="cs-CZ" dirty="0"/>
            <a:t>(metodické pokyny)</a:t>
          </a:r>
          <a:endParaRPr lang="en-US" dirty="0"/>
        </a:p>
      </dgm:t>
    </dgm:pt>
    <dgm:pt modelId="{AFF2B986-A612-4512-848D-7076F1C642D7}" type="parTrans" cxnId="{51BE90A1-3A7E-4E22-ADAB-9F16D62169C1}">
      <dgm:prSet/>
      <dgm:spPr/>
      <dgm:t>
        <a:bodyPr/>
        <a:lstStyle/>
        <a:p>
          <a:endParaRPr lang="en-US"/>
        </a:p>
      </dgm:t>
    </dgm:pt>
    <dgm:pt modelId="{9B0CADF5-4D72-4E7C-B646-70CBE17D4CA8}" type="sibTrans" cxnId="{51BE90A1-3A7E-4E22-ADAB-9F16D62169C1}">
      <dgm:prSet/>
      <dgm:spPr/>
      <dgm:t>
        <a:bodyPr/>
        <a:lstStyle/>
        <a:p>
          <a:endParaRPr lang="en-US"/>
        </a:p>
      </dgm:t>
    </dgm:pt>
    <dgm:pt modelId="{171DFC41-BC6F-461C-BD60-BF5A61ED3EA3}" type="pres">
      <dgm:prSet presAssocID="{A82A1986-3A75-4105-AD5C-B9023FE40E72}" presName="root" presStyleCnt="0">
        <dgm:presLayoutVars>
          <dgm:dir/>
          <dgm:resizeHandles val="exact"/>
        </dgm:presLayoutVars>
      </dgm:prSet>
      <dgm:spPr/>
    </dgm:pt>
    <dgm:pt modelId="{30702768-4152-4895-8F5B-81A65C51E713}" type="pres">
      <dgm:prSet presAssocID="{2FC5ECE1-3226-4494-A0DD-DFB0CB887AB2}" presName="compNode" presStyleCnt="0"/>
      <dgm:spPr/>
    </dgm:pt>
    <dgm:pt modelId="{FEA5A835-5720-4583-B4FE-4904F2F931DB}" type="pres">
      <dgm:prSet presAssocID="{2FC5ECE1-3226-4494-A0DD-DFB0CB887AB2}" presName="bgRect" presStyleLbl="bgShp" presStyleIdx="0" presStyleCnt="4"/>
      <dgm:spPr/>
    </dgm:pt>
    <dgm:pt modelId="{37262EA7-D864-4FC9-A30A-406B5CB904D5}" type="pres">
      <dgm:prSet presAssocID="{2FC5ECE1-3226-4494-A0DD-DFB0CB887AB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88F016D2-BF6C-408A-952E-B1E4ECABEEFE}" type="pres">
      <dgm:prSet presAssocID="{2FC5ECE1-3226-4494-A0DD-DFB0CB887AB2}" presName="spaceRect" presStyleCnt="0"/>
      <dgm:spPr/>
    </dgm:pt>
    <dgm:pt modelId="{324B9EEF-7E59-4E34-9E98-737A50C378A3}" type="pres">
      <dgm:prSet presAssocID="{2FC5ECE1-3226-4494-A0DD-DFB0CB887AB2}" presName="parTx" presStyleLbl="revTx" presStyleIdx="0" presStyleCnt="4">
        <dgm:presLayoutVars>
          <dgm:chMax val="0"/>
          <dgm:chPref val="0"/>
        </dgm:presLayoutVars>
      </dgm:prSet>
      <dgm:spPr/>
    </dgm:pt>
    <dgm:pt modelId="{F5ED4E79-29F0-4DB6-80DD-6D11237E0D36}" type="pres">
      <dgm:prSet presAssocID="{39387664-134A-455D-A3B5-A98C92745748}" presName="sibTrans" presStyleCnt="0"/>
      <dgm:spPr/>
    </dgm:pt>
    <dgm:pt modelId="{1BC42C93-0614-44F1-89C2-8398CB5B1AF0}" type="pres">
      <dgm:prSet presAssocID="{D0734999-6CF5-43AD-BE34-D59832A62F81}" presName="compNode" presStyleCnt="0"/>
      <dgm:spPr/>
    </dgm:pt>
    <dgm:pt modelId="{4889335A-04ED-4046-A8B2-9497410A2D97}" type="pres">
      <dgm:prSet presAssocID="{D0734999-6CF5-43AD-BE34-D59832A62F81}" presName="bgRect" presStyleLbl="bgShp" presStyleIdx="1" presStyleCnt="4" custLinFactNeighborX="4758" custLinFactNeighborY="-13086"/>
      <dgm:spPr/>
    </dgm:pt>
    <dgm:pt modelId="{840FE1C3-E997-4C2A-9E9F-89CAE362E37F}" type="pres">
      <dgm:prSet presAssocID="{D0734999-6CF5-43AD-BE34-D59832A62F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tebook"/>
        </a:ext>
      </dgm:extLst>
    </dgm:pt>
    <dgm:pt modelId="{FB121873-54F5-4E40-9BBD-4DBF891021AA}" type="pres">
      <dgm:prSet presAssocID="{D0734999-6CF5-43AD-BE34-D59832A62F81}" presName="spaceRect" presStyleCnt="0"/>
      <dgm:spPr/>
    </dgm:pt>
    <dgm:pt modelId="{C33D847C-AC9B-45E4-880E-94876A5C76A5}" type="pres">
      <dgm:prSet presAssocID="{D0734999-6CF5-43AD-BE34-D59832A62F81}" presName="parTx" presStyleLbl="revTx" presStyleIdx="1" presStyleCnt="4">
        <dgm:presLayoutVars>
          <dgm:chMax val="0"/>
          <dgm:chPref val="0"/>
        </dgm:presLayoutVars>
      </dgm:prSet>
      <dgm:spPr/>
    </dgm:pt>
    <dgm:pt modelId="{B6064B6F-F8E4-4741-B1E6-B4F3C90FA787}" type="pres">
      <dgm:prSet presAssocID="{1E26AB29-D8EC-45F3-84CC-AB862A51CA23}" presName="sibTrans" presStyleCnt="0"/>
      <dgm:spPr/>
    </dgm:pt>
    <dgm:pt modelId="{FE138F8A-6C67-4C57-811E-15F3D096EE80}" type="pres">
      <dgm:prSet presAssocID="{65B707DC-458C-4D29-B7A7-FD6E2C5118AB}" presName="compNode" presStyleCnt="0"/>
      <dgm:spPr/>
    </dgm:pt>
    <dgm:pt modelId="{13943A48-0FC3-4BB6-A181-380E8AFF12DB}" type="pres">
      <dgm:prSet presAssocID="{65B707DC-458C-4D29-B7A7-FD6E2C5118AB}" presName="bgRect" presStyleLbl="bgShp" presStyleIdx="2" presStyleCnt="4"/>
      <dgm:spPr/>
    </dgm:pt>
    <dgm:pt modelId="{35C23F3F-5988-45D3-89BC-CF57C3A66716}" type="pres">
      <dgm:prSet presAssocID="{65B707DC-458C-4D29-B7A7-FD6E2C5118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B6E49BAC-290A-4D47-A038-009290BF488E}" type="pres">
      <dgm:prSet presAssocID="{65B707DC-458C-4D29-B7A7-FD6E2C5118AB}" presName="spaceRect" presStyleCnt="0"/>
      <dgm:spPr/>
    </dgm:pt>
    <dgm:pt modelId="{E9F0E069-B751-4CBD-9ED3-AA542842F4D9}" type="pres">
      <dgm:prSet presAssocID="{65B707DC-458C-4D29-B7A7-FD6E2C5118AB}" presName="parTx" presStyleLbl="revTx" presStyleIdx="2" presStyleCnt="4">
        <dgm:presLayoutVars>
          <dgm:chMax val="0"/>
          <dgm:chPref val="0"/>
        </dgm:presLayoutVars>
      </dgm:prSet>
      <dgm:spPr/>
    </dgm:pt>
    <dgm:pt modelId="{FAD7A85C-C1E7-4EC8-BB25-E8E15BCA1340}" type="pres">
      <dgm:prSet presAssocID="{28C300CA-1B43-4084-8DB8-A198B6566BDE}" presName="sibTrans" presStyleCnt="0"/>
      <dgm:spPr/>
    </dgm:pt>
    <dgm:pt modelId="{8A901F63-1DCF-4F7F-8539-CB4120B6C30D}" type="pres">
      <dgm:prSet presAssocID="{9A5C3732-C42B-41BF-8B5E-C3D75E49CEBA}" presName="compNode" presStyleCnt="0"/>
      <dgm:spPr/>
    </dgm:pt>
    <dgm:pt modelId="{98C2ED11-6EB3-4359-8981-4D2D5E9EAC41}" type="pres">
      <dgm:prSet presAssocID="{9A5C3732-C42B-41BF-8B5E-C3D75E49CEBA}" presName="bgRect" presStyleLbl="bgShp" presStyleIdx="3" presStyleCnt="4"/>
      <dgm:spPr/>
    </dgm:pt>
    <dgm:pt modelId="{D530D055-C17D-4D7C-8867-0819882E7784}" type="pres">
      <dgm:prSet presAssocID="{9A5C3732-C42B-41BF-8B5E-C3D75E49CEB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EA80C5B-843E-4DE6-A8A9-0E1620C04978}" type="pres">
      <dgm:prSet presAssocID="{9A5C3732-C42B-41BF-8B5E-C3D75E49CEBA}" presName="spaceRect" presStyleCnt="0"/>
      <dgm:spPr/>
    </dgm:pt>
    <dgm:pt modelId="{97261F79-B2F3-44BD-B12B-1B74DD4E444C}" type="pres">
      <dgm:prSet presAssocID="{9A5C3732-C42B-41BF-8B5E-C3D75E49CE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315920E-8E92-422B-A9CD-8B875742EBAB}" srcId="{A82A1986-3A75-4105-AD5C-B9023FE40E72}" destId="{D0734999-6CF5-43AD-BE34-D59832A62F81}" srcOrd="1" destOrd="0" parTransId="{BDFD8672-0A85-4A2B-8E64-BF9F429FEA58}" sibTransId="{1E26AB29-D8EC-45F3-84CC-AB862A51CA23}"/>
    <dgm:cxn modelId="{870D501C-D394-44F8-BDF3-2E55D220389D}" type="presOf" srcId="{2FC5ECE1-3226-4494-A0DD-DFB0CB887AB2}" destId="{324B9EEF-7E59-4E34-9E98-737A50C378A3}" srcOrd="0" destOrd="0" presId="urn:microsoft.com/office/officeart/2018/2/layout/IconVerticalSolidList"/>
    <dgm:cxn modelId="{0944DA31-CDE4-4CBF-8657-9A2F9C8F7566}" type="presOf" srcId="{D0734999-6CF5-43AD-BE34-D59832A62F81}" destId="{C33D847C-AC9B-45E4-880E-94876A5C76A5}" srcOrd="0" destOrd="0" presId="urn:microsoft.com/office/officeart/2018/2/layout/IconVerticalSolidList"/>
    <dgm:cxn modelId="{DF6F1F46-F18A-46B6-B8F6-C7DE8439BC00}" type="presOf" srcId="{65B707DC-458C-4D29-B7A7-FD6E2C5118AB}" destId="{E9F0E069-B751-4CBD-9ED3-AA542842F4D9}" srcOrd="0" destOrd="0" presId="urn:microsoft.com/office/officeart/2018/2/layout/IconVerticalSolidList"/>
    <dgm:cxn modelId="{595FA466-0250-4A3A-BE3C-861D32F87626}" srcId="{A82A1986-3A75-4105-AD5C-B9023FE40E72}" destId="{65B707DC-458C-4D29-B7A7-FD6E2C5118AB}" srcOrd="2" destOrd="0" parTransId="{EBD46CB3-176B-46A5-8069-A18FB31E7C52}" sibTransId="{28C300CA-1B43-4084-8DB8-A198B6566BDE}"/>
    <dgm:cxn modelId="{3500B84E-D3F7-4A6D-80F2-4B8597EB190D}" type="presOf" srcId="{9A5C3732-C42B-41BF-8B5E-C3D75E49CEBA}" destId="{97261F79-B2F3-44BD-B12B-1B74DD4E444C}" srcOrd="0" destOrd="0" presId="urn:microsoft.com/office/officeart/2018/2/layout/IconVerticalSolidList"/>
    <dgm:cxn modelId="{AE4D288E-05A1-4B85-B675-78E00B46112A}" srcId="{A82A1986-3A75-4105-AD5C-B9023FE40E72}" destId="{2FC5ECE1-3226-4494-A0DD-DFB0CB887AB2}" srcOrd="0" destOrd="0" parTransId="{9AD7A7B0-DCDA-499B-BA54-7CCCFA546C87}" sibTransId="{39387664-134A-455D-A3B5-A98C92745748}"/>
    <dgm:cxn modelId="{51BE90A1-3A7E-4E22-ADAB-9F16D62169C1}" srcId="{A82A1986-3A75-4105-AD5C-B9023FE40E72}" destId="{9A5C3732-C42B-41BF-8B5E-C3D75E49CEBA}" srcOrd="3" destOrd="0" parTransId="{AFF2B986-A612-4512-848D-7076F1C642D7}" sibTransId="{9B0CADF5-4D72-4E7C-B646-70CBE17D4CA8}"/>
    <dgm:cxn modelId="{B510A8EB-F4CF-49AF-BE0D-08838923B5B3}" type="presOf" srcId="{A82A1986-3A75-4105-AD5C-B9023FE40E72}" destId="{171DFC41-BC6F-461C-BD60-BF5A61ED3EA3}" srcOrd="0" destOrd="0" presId="urn:microsoft.com/office/officeart/2018/2/layout/IconVerticalSolidList"/>
    <dgm:cxn modelId="{C511F562-ACCB-44DE-BAF1-F6716FD4B0FF}" type="presParOf" srcId="{171DFC41-BC6F-461C-BD60-BF5A61ED3EA3}" destId="{30702768-4152-4895-8F5B-81A65C51E713}" srcOrd="0" destOrd="0" presId="urn:microsoft.com/office/officeart/2018/2/layout/IconVerticalSolidList"/>
    <dgm:cxn modelId="{7DD1F2D5-5A17-428A-9C00-56CB514B1BC8}" type="presParOf" srcId="{30702768-4152-4895-8F5B-81A65C51E713}" destId="{FEA5A835-5720-4583-B4FE-4904F2F931DB}" srcOrd="0" destOrd="0" presId="urn:microsoft.com/office/officeart/2018/2/layout/IconVerticalSolidList"/>
    <dgm:cxn modelId="{6CF7FA34-1593-42E3-8F1B-327B6A402F17}" type="presParOf" srcId="{30702768-4152-4895-8F5B-81A65C51E713}" destId="{37262EA7-D864-4FC9-A30A-406B5CB904D5}" srcOrd="1" destOrd="0" presId="urn:microsoft.com/office/officeart/2018/2/layout/IconVerticalSolidList"/>
    <dgm:cxn modelId="{C7DF9A58-082A-44D8-B966-FB500D1819E9}" type="presParOf" srcId="{30702768-4152-4895-8F5B-81A65C51E713}" destId="{88F016D2-BF6C-408A-952E-B1E4ECABEEFE}" srcOrd="2" destOrd="0" presId="urn:microsoft.com/office/officeart/2018/2/layout/IconVerticalSolidList"/>
    <dgm:cxn modelId="{BBFC5787-5A70-46DA-91DE-EFD61F64F349}" type="presParOf" srcId="{30702768-4152-4895-8F5B-81A65C51E713}" destId="{324B9EEF-7E59-4E34-9E98-737A50C378A3}" srcOrd="3" destOrd="0" presId="urn:microsoft.com/office/officeart/2018/2/layout/IconVerticalSolidList"/>
    <dgm:cxn modelId="{CFB67AEA-ED22-41D1-8903-F316708EA8A0}" type="presParOf" srcId="{171DFC41-BC6F-461C-BD60-BF5A61ED3EA3}" destId="{F5ED4E79-29F0-4DB6-80DD-6D11237E0D36}" srcOrd="1" destOrd="0" presId="urn:microsoft.com/office/officeart/2018/2/layout/IconVerticalSolidList"/>
    <dgm:cxn modelId="{94DEEB98-A301-47A9-8FA8-4D116E699266}" type="presParOf" srcId="{171DFC41-BC6F-461C-BD60-BF5A61ED3EA3}" destId="{1BC42C93-0614-44F1-89C2-8398CB5B1AF0}" srcOrd="2" destOrd="0" presId="urn:microsoft.com/office/officeart/2018/2/layout/IconVerticalSolidList"/>
    <dgm:cxn modelId="{A553A72A-E1AC-4B46-9F92-3F3190A2E7B9}" type="presParOf" srcId="{1BC42C93-0614-44F1-89C2-8398CB5B1AF0}" destId="{4889335A-04ED-4046-A8B2-9497410A2D97}" srcOrd="0" destOrd="0" presId="urn:microsoft.com/office/officeart/2018/2/layout/IconVerticalSolidList"/>
    <dgm:cxn modelId="{652B4DE0-08D7-4547-AE00-B9E4A0A7F196}" type="presParOf" srcId="{1BC42C93-0614-44F1-89C2-8398CB5B1AF0}" destId="{840FE1C3-E997-4C2A-9E9F-89CAE362E37F}" srcOrd="1" destOrd="0" presId="urn:microsoft.com/office/officeart/2018/2/layout/IconVerticalSolidList"/>
    <dgm:cxn modelId="{DA9B4AAF-14FD-43C7-BE08-BEFB6C448513}" type="presParOf" srcId="{1BC42C93-0614-44F1-89C2-8398CB5B1AF0}" destId="{FB121873-54F5-4E40-9BBD-4DBF891021AA}" srcOrd="2" destOrd="0" presId="urn:microsoft.com/office/officeart/2018/2/layout/IconVerticalSolidList"/>
    <dgm:cxn modelId="{66C70980-2EC1-4FC7-89E8-CE6481528D9F}" type="presParOf" srcId="{1BC42C93-0614-44F1-89C2-8398CB5B1AF0}" destId="{C33D847C-AC9B-45E4-880E-94876A5C76A5}" srcOrd="3" destOrd="0" presId="urn:microsoft.com/office/officeart/2018/2/layout/IconVerticalSolidList"/>
    <dgm:cxn modelId="{EEE58E4E-8D5F-4ED7-BF04-5CD9D28B2D75}" type="presParOf" srcId="{171DFC41-BC6F-461C-BD60-BF5A61ED3EA3}" destId="{B6064B6F-F8E4-4741-B1E6-B4F3C90FA787}" srcOrd="3" destOrd="0" presId="urn:microsoft.com/office/officeart/2018/2/layout/IconVerticalSolidList"/>
    <dgm:cxn modelId="{9E4B9663-4FA0-485B-A3D6-E2656278C322}" type="presParOf" srcId="{171DFC41-BC6F-461C-BD60-BF5A61ED3EA3}" destId="{FE138F8A-6C67-4C57-811E-15F3D096EE80}" srcOrd="4" destOrd="0" presId="urn:microsoft.com/office/officeart/2018/2/layout/IconVerticalSolidList"/>
    <dgm:cxn modelId="{712EAF09-A3A4-490C-AEEC-C818D9339375}" type="presParOf" srcId="{FE138F8A-6C67-4C57-811E-15F3D096EE80}" destId="{13943A48-0FC3-4BB6-A181-380E8AFF12DB}" srcOrd="0" destOrd="0" presId="urn:microsoft.com/office/officeart/2018/2/layout/IconVerticalSolidList"/>
    <dgm:cxn modelId="{C5318C6C-AB06-4555-BE5C-E0CFE2B24EA2}" type="presParOf" srcId="{FE138F8A-6C67-4C57-811E-15F3D096EE80}" destId="{35C23F3F-5988-45D3-89BC-CF57C3A66716}" srcOrd="1" destOrd="0" presId="urn:microsoft.com/office/officeart/2018/2/layout/IconVerticalSolidList"/>
    <dgm:cxn modelId="{9B89E421-F0A8-4EFB-A6CE-1E5E2504A425}" type="presParOf" srcId="{FE138F8A-6C67-4C57-811E-15F3D096EE80}" destId="{B6E49BAC-290A-4D47-A038-009290BF488E}" srcOrd="2" destOrd="0" presId="urn:microsoft.com/office/officeart/2018/2/layout/IconVerticalSolidList"/>
    <dgm:cxn modelId="{E2B3FEEF-93E2-415E-84E0-E4681A5A716B}" type="presParOf" srcId="{FE138F8A-6C67-4C57-811E-15F3D096EE80}" destId="{E9F0E069-B751-4CBD-9ED3-AA542842F4D9}" srcOrd="3" destOrd="0" presId="urn:microsoft.com/office/officeart/2018/2/layout/IconVerticalSolidList"/>
    <dgm:cxn modelId="{8BE76C35-B57C-4F53-BD45-AC935BED1202}" type="presParOf" srcId="{171DFC41-BC6F-461C-BD60-BF5A61ED3EA3}" destId="{FAD7A85C-C1E7-4EC8-BB25-E8E15BCA1340}" srcOrd="5" destOrd="0" presId="urn:microsoft.com/office/officeart/2018/2/layout/IconVerticalSolidList"/>
    <dgm:cxn modelId="{EFD57DD1-1EDD-45EF-AEF3-181EEFE934EE}" type="presParOf" srcId="{171DFC41-BC6F-461C-BD60-BF5A61ED3EA3}" destId="{8A901F63-1DCF-4F7F-8539-CB4120B6C30D}" srcOrd="6" destOrd="0" presId="urn:microsoft.com/office/officeart/2018/2/layout/IconVerticalSolidList"/>
    <dgm:cxn modelId="{1097E71F-A459-4243-A1EB-DE30393A5877}" type="presParOf" srcId="{8A901F63-1DCF-4F7F-8539-CB4120B6C30D}" destId="{98C2ED11-6EB3-4359-8981-4D2D5E9EAC41}" srcOrd="0" destOrd="0" presId="urn:microsoft.com/office/officeart/2018/2/layout/IconVerticalSolidList"/>
    <dgm:cxn modelId="{441F450D-33AB-444F-9FDB-66FB49717A7B}" type="presParOf" srcId="{8A901F63-1DCF-4F7F-8539-CB4120B6C30D}" destId="{D530D055-C17D-4D7C-8867-0819882E7784}" srcOrd="1" destOrd="0" presId="urn:microsoft.com/office/officeart/2018/2/layout/IconVerticalSolidList"/>
    <dgm:cxn modelId="{63E05D1B-8FD0-408A-B355-D3493DE47CF5}" type="presParOf" srcId="{8A901F63-1DCF-4F7F-8539-CB4120B6C30D}" destId="{AEA80C5B-843E-4DE6-A8A9-0E1620C04978}" srcOrd="2" destOrd="0" presId="urn:microsoft.com/office/officeart/2018/2/layout/IconVerticalSolidList"/>
    <dgm:cxn modelId="{4A286B70-5303-44D8-9C3B-23F1E84820C8}" type="presParOf" srcId="{8A901F63-1DCF-4F7F-8539-CB4120B6C30D}" destId="{97261F79-B2F3-44BD-B12B-1B74DD4E44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C2ED5B-6724-4593-9AFA-48FA2FC1C61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5691A1-6CCB-4C5D-9B16-E425CA101105}">
      <dgm:prSet/>
      <dgm:spPr/>
      <dgm:t>
        <a:bodyPr/>
        <a:lstStyle/>
        <a:p>
          <a:r>
            <a:rPr lang="cs-CZ"/>
            <a:t>Pokyny k cvičením</a:t>
          </a:r>
          <a:endParaRPr lang="en-US"/>
        </a:p>
      </dgm:t>
    </dgm:pt>
    <dgm:pt modelId="{C8501EC8-A047-4694-9420-2C80431EB27A}" type="parTrans" cxnId="{79A179D3-A7EC-4CEC-A28D-9DC6B791BE3A}">
      <dgm:prSet/>
      <dgm:spPr/>
      <dgm:t>
        <a:bodyPr/>
        <a:lstStyle/>
        <a:p>
          <a:endParaRPr lang="en-US"/>
        </a:p>
      </dgm:t>
    </dgm:pt>
    <dgm:pt modelId="{51D037B9-3BD9-44E6-B6B4-3FCDA55E2C86}" type="sibTrans" cxnId="{79A179D3-A7EC-4CEC-A28D-9DC6B791BE3A}">
      <dgm:prSet/>
      <dgm:spPr/>
      <dgm:t>
        <a:bodyPr/>
        <a:lstStyle/>
        <a:p>
          <a:endParaRPr lang="en-US"/>
        </a:p>
      </dgm:t>
    </dgm:pt>
    <dgm:pt modelId="{E438A603-70B3-4904-9832-EEC9E8D67ED9}">
      <dgm:prSet/>
      <dgm:spPr/>
      <dgm:t>
        <a:bodyPr/>
        <a:lstStyle/>
        <a:p>
          <a:r>
            <a:rPr lang="cs-CZ"/>
            <a:t>Odkazy na cvičení v pracovním sešitě</a:t>
          </a:r>
          <a:endParaRPr lang="en-US"/>
        </a:p>
      </dgm:t>
    </dgm:pt>
    <dgm:pt modelId="{85B6B9E9-57DC-468C-AA0F-18D3AD63846E}" type="parTrans" cxnId="{BC0CB612-DB66-41F9-B25D-285BEAFBCA90}">
      <dgm:prSet/>
      <dgm:spPr/>
      <dgm:t>
        <a:bodyPr/>
        <a:lstStyle/>
        <a:p>
          <a:endParaRPr lang="en-US"/>
        </a:p>
      </dgm:t>
    </dgm:pt>
    <dgm:pt modelId="{C52BDE5E-B795-4786-A8F3-CDCF892AB64A}" type="sibTrans" cxnId="{BC0CB612-DB66-41F9-B25D-285BEAFBCA90}">
      <dgm:prSet/>
      <dgm:spPr/>
      <dgm:t>
        <a:bodyPr/>
        <a:lstStyle/>
        <a:p>
          <a:endParaRPr lang="en-US"/>
        </a:p>
      </dgm:t>
    </dgm:pt>
    <dgm:pt modelId="{3DA9CCA3-7135-4DED-AEB0-51A06B5B3DB8}">
      <dgm:prSet/>
      <dgm:spPr/>
      <dgm:t>
        <a:bodyPr/>
        <a:lstStyle/>
        <a:p>
          <a:r>
            <a:rPr lang="cs-CZ"/>
            <a:t>Seznam online cvičení </a:t>
          </a:r>
          <a:endParaRPr lang="en-US"/>
        </a:p>
      </dgm:t>
    </dgm:pt>
    <dgm:pt modelId="{6540DFCC-5825-40C7-AD39-7BE12B190C90}" type="parTrans" cxnId="{96A0CAD9-3AA0-417C-83A8-D9D438366420}">
      <dgm:prSet/>
      <dgm:spPr/>
      <dgm:t>
        <a:bodyPr/>
        <a:lstStyle/>
        <a:p>
          <a:endParaRPr lang="en-US"/>
        </a:p>
      </dgm:t>
    </dgm:pt>
    <dgm:pt modelId="{9CA35DAA-CD82-441D-A1FE-23D8D32E810F}" type="sibTrans" cxnId="{96A0CAD9-3AA0-417C-83A8-D9D438366420}">
      <dgm:prSet/>
      <dgm:spPr/>
      <dgm:t>
        <a:bodyPr/>
        <a:lstStyle/>
        <a:p>
          <a:endParaRPr lang="en-US"/>
        </a:p>
      </dgm:t>
    </dgm:pt>
    <dgm:pt modelId="{B5F006FC-0011-471B-A693-2AEC6EA6838F}">
      <dgm:prSet/>
      <dgm:spPr/>
      <dgm:t>
        <a:bodyPr/>
        <a:lstStyle/>
        <a:p>
          <a:r>
            <a:rPr lang="cs-CZ"/>
            <a:t>(gramatické tabulky)</a:t>
          </a:r>
          <a:endParaRPr lang="en-US"/>
        </a:p>
      </dgm:t>
    </dgm:pt>
    <dgm:pt modelId="{8BB7BD33-FBB0-457F-93AD-A96C6018C1B8}" type="parTrans" cxnId="{4834961C-D218-4E1A-8136-AC190C408D27}">
      <dgm:prSet/>
      <dgm:spPr/>
      <dgm:t>
        <a:bodyPr/>
        <a:lstStyle/>
        <a:p>
          <a:endParaRPr lang="en-US"/>
        </a:p>
      </dgm:t>
    </dgm:pt>
    <dgm:pt modelId="{D7AC8588-1609-4602-A905-50D6059B6240}" type="sibTrans" cxnId="{4834961C-D218-4E1A-8136-AC190C408D27}">
      <dgm:prSet/>
      <dgm:spPr/>
      <dgm:t>
        <a:bodyPr/>
        <a:lstStyle/>
        <a:p>
          <a:endParaRPr lang="en-US"/>
        </a:p>
      </dgm:t>
    </dgm:pt>
    <dgm:pt modelId="{56759C0D-045D-4972-944D-A83928064AAA}" type="pres">
      <dgm:prSet presAssocID="{C0C2ED5B-6724-4593-9AFA-48FA2FC1C61E}" presName="vert0" presStyleCnt="0">
        <dgm:presLayoutVars>
          <dgm:dir/>
          <dgm:animOne val="branch"/>
          <dgm:animLvl val="lvl"/>
        </dgm:presLayoutVars>
      </dgm:prSet>
      <dgm:spPr/>
    </dgm:pt>
    <dgm:pt modelId="{517D5450-EE88-4779-A91F-004E4390E859}" type="pres">
      <dgm:prSet presAssocID="{825691A1-6CCB-4C5D-9B16-E425CA101105}" presName="thickLine" presStyleLbl="alignNode1" presStyleIdx="0" presStyleCnt="4"/>
      <dgm:spPr/>
    </dgm:pt>
    <dgm:pt modelId="{93DE1ED1-46EF-45AE-83E2-CE0C58E20F5F}" type="pres">
      <dgm:prSet presAssocID="{825691A1-6CCB-4C5D-9B16-E425CA101105}" presName="horz1" presStyleCnt="0"/>
      <dgm:spPr/>
    </dgm:pt>
    <dgm:pt modelId="{2D6629E1-CDC2-4772-BF71-4189A26FECA9}" type="pres">
      <dgm:prSet presAssocID="{825691A1-6CCB-4C5D-9B16-E425CA101105}" presName="tx1" presStyleLbl="revTx" presStyleIdx="0" presStyleCnt="4"/>
      <dgm:spPr/>
    </dgm:pt>
    <dgm:pt modelId="{D07C8EA3-D05D-4490-AFF6-F0E9F39C4399}" type="pres">
      <dgm:prSet presAssocID="{825691A1-6CCB-4C5D-9B16-E425CA101105}" presName="vert1" presStyleCnt="0"/>
      <dgm:spPr/>
    </dgm:pt>
    <dgm:pt modelId="{45885300-4C95-45D1-A28E-B0E8EF134CC6}" type="pres">
      <dgm:prSet presAssocID="{E438A603-70B3-4904-9832-EEC9E8D67ED9}" presName="thickLine" presStyleLbl="alignNode1" presStyleIdx="1" presStyleCnt="4"/>
      <dgm:spPr/>
    </dgm:pt>
    <dgm:pt modelId="{655FAEE0-BA80-4B66-ACEC-13DE4E97468A}" type="pres">
      <dgm:prSet presAssocID="{E438A603-70B3-4904-9832-EEC9E8D67ED9}" presName="horz1" presStyleCnt="0"/>
      <dgm:spPr/>
    </dgm:pt>
    <dgm:pt modelId="{52E8C874-5E99-441B-87AF-806222D417A6}" type="pres">
      <dgm:prSet presAssocID="{E438A603-70B3-4904-9832-EEC9E8D67ED9}" presName="tx1" presStyleLbl="revTx" presStyleIdx="1" presStyleCnt="4"/>
      <dgm:spPr/>
    </dgm:pt>
    <dgm:pt modelId="{7ACCCA56-23DA-4B72-BEF9-9DE709955278}" type="pres">
      <dgm:prSet presAssocID="{E438A603-70B3-4904-9832-EEC9E8D67ED9}" presName="vert1" presStyleCnt="0"/>
      <dgm:spPr/>
    </dgm:pt>
    <dgm:pt modelId="{6FF0E297-4BD7-47E8-A0DC-B44DA25CD9BF}" type="pres">
      <dgm:prSet presAssocID="{3DA9CCA3-7135-4DED-AEB0-51A06B5B3DB8}" presName="thickLine" presStyleLbl="alignNode1" presStyleIdx="2" presStyleCnt="4"/>
      <dgm:spPr/>
    </dgm:pt>
    <dgm:pt modelId="{43CC4AAF-2D4B-45B9-AC91-EB0F4A345662}" type="pres">
      <dgm:prSet presAssocID="{3DA9CCA3-7135-4DED-AEB0-51A06B5B3DB8}" presName="horz1" presStyleCnt="0"/>
      <dgm:spPr/>
    </dgm:pt>
    <dgm:pt modelId="{58D16FDE-A5B0-4DDA-AA74-B81282C20777}" type="pres">
      <dgm:prSet presAssocID="{3DA9CCA3-7135-4DED-AEB0-51A06B5B3DB8}" presName="tx1" presStyleLbl="revTx" presStyleIdx="2" presStyleCnt="4"/>
      <dgm:spPr/>
    </dgm:pt>
    <dgm:pt modelId="{0F029EE8-5BAF-49BD-BF4A-32158555753C}" type="pres">
      <dgm:prSet presAssocID="{3DA9CCA3-7135-4DED-AEB0-51A06B5B3DB8}" presName="vert1" presStyleCnt="0"/>
      <dgm:spPr/>
    </dgm:pt>
    <dgm:pt modelId="{9D80A3E2-7E2C-49EE-9C10-2C7B3A0D1061}" type="pres">
      <dgm:prSet presAssocID="{B5F006FC-0011-471B-A693-2AEC6EA6838F}" presName="thickLine" presStyleLbl="alignNode1" presStyleIdx="3" presStyleCnt="4"/>
      <dgm:spPr/>
    </dgm:pt>
    <dgm:pt modelId="{76E8D0FD-DDD9-47BB-8C33-5324AE85EA16}" type="pres">
      <dgm:prSet presAssocID="{B5F006FC-0011-471B-A693-2AEC6EA6838F}" presName="horz1" presStyleCnt="0"/>
      <dgm:spPr/>
    </dgm:pt>
    <dgm:pt modelId="{9E805A4B-3F72-4698-BB1A-08D588B22C92}" type="pres">
      <dgm:prSet presAssocID="{B5F006FC-0011-471B-A693-2AEC6EA6838F}" presName="tx1" presStyleLbl="revTx" presStyleIdx="3" presStyleCnt="4"/>
      <dgm:spPr/>
    </dgm:pt>
    <dgm:pt modelId="{A029A458-8248-433D-97A4-5DFC3FECD1EA}" type="pres">
      <dgm:prSet presAssocID="{B5F006FC-0011-471B-A693-2AEC6EA6838F}" presName="vert1" presStyleCnt="0"/>
      <dgm:spPr/>
    </dgm:pt>
  </dgm:ptLst>
  <dgm:cxnLst>
    <dgm:cxn modelId="{D53B8200-8C0D-4D9B-A11C-D71B45F07474}" type="presOf" srcId="{E438A603-70B3-4904-9832-EEC9E8D67ED9}" destId="{52E8C874-5E99-441B-87AF-806222D417A6}" srcOrd="0" destOrd="0" presId="urn:microsoft.com/office/officeart/2008/layout/LinedList"/>
    <dgm:cxn modelId="{97129509-40CD-43CC-8CAC-95B7C9AE04D2}" type="presOf" srcId="{B5F006FC-0011-471B-A693-2AEC6EA6838F}" destId="{9E805A4B-3F72-4698-BB1A-08D588B22C92}" srcOrd="0" destOrd="0" presId="urn:microsoft.com/office/officeart/2008/layout/LinedList"/>
    <dgm:cxn modelId="{BC0CB612-DB66-41F9-B25D-285BEAFBCA90}" srcId="{C0C2ED5B-6724-4593-9AFA-48FA2FC1C61E}" destId="{E438A603-70B3-4904-9832-EEC9E8D67ED9}" srcOrd="1" destOrd="0" parTransId="{85B6B9E9-57DC-468C-AA0F-18D3AD63846E}" sibTransId="{C52BDE5E-B795-4786-A8F3-CDCF892AB64A}"/>
    <dgm:cxn modelId="{4834961C-D218-4E1A-8136-AC190C408D27}" srcId="{C0C2ED5B-6724-4593-9AFA-48FA2FC1C61E}" destId="{B5F006FC-0011-471B-A693-2AEC6EA6838F}" srcOrd="3" destOrd="0" parTransId="{8BB7BD33-FBB0-457F-93AD-A96C6018C1B8}" sibTransId="{D7AC8588-1609-4602-A905-50D6059B6240}"/>
    <dgm:cxn modelId="{3BEA3854-1AED-4A16-AFFD-BEAF738482A2}" type="presOf" srcId="{C0C2ED5B-6724-4593-9AFA-48FA2FC1C61E}" destId="{56759C0D-045D-4972-944D-A83928064AAA}" srcOrd="0" destOrd="0" presId="urn:microsoft.com/office/officeart/2008/layout/LinedList"/>
    <dgm:cxn modelId="{3583DD79-EB2F-4DAE-AD4C-F6881789F357}" type="presOf" srcId="{825691A1-6CCB-4C5D-9B16-E425CA101105}" destId="{2D6629E1-CDC2-4772-BF71-4189A26FECA9}" srcOrd="0" destOrd="0" presId="urn:microsoft.com/office/officeart/2008/layout/LinedList"/>
    <dgm:cxn modelId="{79A179D3-A7EC-4CEC-A28D-9DC6B791BE3A}" srcId="{C0C2ED5B-6724-4593-9AFA-48FA2FC1C61E}" destId="{825691A1-6CCB-4C5D-9B16-E425CA101105}" srcOrd="0" destOrd="0" parTransId="{C8501EC8-A047-4694-9420-2C80431EB27A}" sibTransId="{51D037B9-3BD9-44E6-B6B4-3FCDA55E2C86}"/>
    <dgm:cxn modelId="{96A0CAD9-3AA0-417C-83A8-D9D438366420}" srcId="{C0C2ED5B-6724-4593-9AFA-48FA2FC1C61E}" destId="{3DA9CCA3-7135-4DED-AEB0-51A06B5B3DB8}" srcOrd="2" destOrd="0" parTransId="{6540DFCC-5825-40C7-AD39-7BE12B190C90}" sibTransId="{9CA35DAA-CD82-441D-A1FE-23D8D32E810F}"/>
    <dgm:cxn modelId="{7B8055EE-14ED-4395-B785-85328DA811D9}" type="presOf" srcId="{3DA9CCA3-7135-4DED-AEB0-51A06B5B3DB8}" destId="{58D16FDE-A5B0-4DDA-AA74-B81282C20777}" srcOrd="0" destOrd="0" presId="urn:microsoft.com/office/officeart/2008/layout/LinedList"/>
    <dgm:cxn modelId="{F67F39AC-AAA9-4CC5-BFA0-7AC055B1D8CC}" type="presParOf" srcId="{56759C0D-045D-4972-944D-A83928064AAA}" destId="{517D5450-EE88-4779-A91F-004E4390E859}" srcOrd="0" destOrd="0" presId="urn:microsoft.com/office/officeart/2008/layout/LinedList"/>
    <dgm:cxn modelId="{C337E929-42AC-4684-867F-D23B5E4ABC79}" type="presParOf" srcId="{56759C0D-045D-4972-944D-A83928064AAA}" destId="{93DE1ED1-46EF-45AE-83E2-CE0C58E20F5F}" srcOrd="1" destOrd="0" presId="urn:microsoft.com/office/officeart/2008/layout/LinedList"/>
    <dgm:cxn modelId="{976546CE-612C-442E-8607-611575FF0143}" type="presParOf" srcId="{93DE1ED1-46EF-45AE-83E2-CE0C58E20F5F}" destId="{2D6629E1-CDC2-4772-BF71-4189A26FECA9}" srcOrd="0" destOrd="0" presId="urn:microsoft.com/office/officeart/2008/layout/LinedList"/>
    <dgm:cxn modelId="{C19D95AC-DBC7-42C4-B404-9C028029278E}" type="presParOf" srcId="{93DE1ED1-46EF-45AE-83E2-CE0C58E20F5F}" destId="{D07C8EA3-D05D-4490-AFF6-F0E9F39C4399}" srcOrd="1" destOrd="0" presId="urn:microsoft.com/office/officeart/2008/layout/LinedList"/>
    <dgm:cxn modelId="{AA119B0A-0165-4A9B-BF9F-DAB3097AE026}" type="presParOf" srcId="{56759C0D-045D-4972-944D-A83928064AAA}" destId="{45885300-4C95-45D1-A28E-B0E8EF134CC6}" srcOrd="2" destOrd="0" presId="urn:microsoft.com/office/officeart/2008/layout/LinedList"/>
    <dgm:cxn modelId="{6ECCA129-776E-4BBD-8EC5-EA195FAFDE3A}" type="presParOf" srcId="{56759C0D-045D-4972-944D-A83928064AAA}" destId="{655FAEE0-BA80-4B66-ACEC-13DE4E97468A}" srcOrd="3" destOrd="0" presId="urn:microsoft.com/office/officeart/2008/layout/LinedList"/>
    <dgm:cxn modelId="{B917CE9C-2DB3-4D11-9376-F5CC594EAEB2}" type="presParOf" srcId="{655FAEE0-BA80-4B66-ACEC-13DE4E97468A}" destId="{52E8C874-5E99-441B-87AF-806222D417A6}" srcOrd="0" destOrd="0" presId="urn:microsoft.com/office/officeart/2008/layout/LinedList"/>
    <dgm:cxn modelId="{861EBD2E-EDB3-42AA-8DA5-1820FC054695}" type="presParOf" srcId="{655FAEE0-BA80-4B66-ACEC-13DE4E97468A}" destId="{7ACCCA56-23DA-4B72-BEF9-9DE709955278}" srcOrd="1" destOrd="0" presId="urn:microsoft.com/office/officeart/2008/layout/LinedList"/>
    <dgm:cxn modelId="{FB2ECB7E-A244-4838-8F5E-A43DE19085DA}" type="presParOf" srcId="{56759C0D-045D-4972-944D-A83928064AAA}" destId="{6FF0E297-4BD7-47E8-A0DC-B44DA25CD9BF}" srcOrd="4" destOrd="0" presId="urn:microsoft.com/office/officeart/2008/layout/LinedList"/>
    <dgm:cxn modelId="{D53E80D1-713E-44FA-8717-6F516A623D97}" type="presParOf" srcId="{56759C0D-045D-4972-944D-A83928064AAA}" destId="{43CC4AAF-2D4B-45B9-AC91-EB0F4A345662}" srcOrd="5" destOrd="0" presId="urn:microsoft.com/office/officeart/2008/layout/LinedList"/>
    <dgm:cxn modelId="{4D3106FA-C163-456F-ABBA-9DB0CB80DEA4}" type="presParOf" srcId="{43CC4AAF-2D4B-45B9-AC91-EB0F4A345662}" destId="{58D16FDE-A5B0-4DDA-AA74-B81282C20777}" srcOrd="0" destOrd="0" presId="urn:microsoft.com/office/officeart/2008/layout/LinedList"/>
    <dgm:cxn modelId="{C5FD33BE-31FD-450B-891A-0D5E682C6E28}" type="presParOf" srcId="{43CC4AAF-2D4B-45B9-AC91-EB0F4A345662}" destId="{0F029EE8-5BAF-49BD-BF4A-32158555753C}" srcOrd="1" destOrd="0" presId="urn:microsoft.com/office/officeart/2008/layout/LinedList"/>
    <dgm:cxn modelId="{B6F2F75E-B9EA-4394-842D-9CD6BF8E7BEB}" type="presParOf" srcId="{56759C0D-045D-4972-944D-A83928064AAA}" destId="{9D80A3E2-7E2C-49EE-9C10-2C7B3A0D1061}" srcOrd="6" destOrd="0" presId="urn:microsoft.com/office/officeart/2008/layout/LinedList"/>
    <dgm:cxn modelId="{9DAA4209-E63F-4CC9-A7DF-BFDA02F28C63}" type="presParOf" srcId="{56759C0D-045D-4972-944D-A83928064AAA}" destId="{76E8D0FD-DDD9-47BB-8C33-5324AE85EA16}" srcOrd="7" destOrd="0" presId="urn:microsoft.com/office/officeart/2008/layout/LinedList"/>
    <dgm:cxn modelId="{A9CC0AB8-EB91-46B1-B755-7B8785979585}" type="presParOf" srcId="{76E8D0FD-DDD9-47BB-8C33-5324AE85EA16}" destId="{9E805A4B-3F72-4698-BB1A-08D588B22C92}" srcOrd="0" destOrd="0" presId="urn:microsoft.com/office/officeart/2008/layout/LinedList"/>
    <dgm:cxn modelId="{B4CEE4E7-3A81-439A-A1F7-8D106AD81572}" type="presParOf" srcId="{76E8D0FD-DDD9-47BB-8C33-5324AE85EA16}" destId="{A029A458-8248-433D-97A4-5DFC3FECD1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8A320-0630-41D7-A5C7-0B517501B329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E3C5951-0AD7-4F65-8C21-761E6986CA45}">
      <dgm:prSet/>
      <dgm:spPr/>
      <dgm:t>
        <a:bodyPr/>
        <a:lstStyle/>
        <a:p>
          <a:r>
            <a:rPr lang="cs-CZ"/>
            <a:t>A. Aktivní používání</a:t>
          </a:r>
          <a:endParaRPr lang="en-US"/>
        </a:p>
      </dgm:t>
    </dgm:pt>
    <dgm:pt modelId="{77BDDC70-3BFC-4244-9AAD-65EB7AC6E70D}" type="parTrans" cxnId="{ECB1D194-6F76-49B3-8113-07CD4932C998}">
      <dgm:prSet/>
      <dgm:spPr/>
      <dgm:t>
        <a:bodyPr/>
        <a:lstStyle/>
        <a:p>
          <a:endParaRPr lang="en-US"/>
        </a:p>
      </dgm:t>
    </dgm:pt>
    <dgm:pt modelId="{CADD0C93-CAF4-4832-8609-B1FD451467D7}" type="sibTrans" cxnId="{ECB1D194-6F76-49B3-8113-07CD4932C998}">
      <dgm:prSet/>
      <dgm:spPr/>
      <dgm:t>
        <a:bodyPr/>
        <a:lstStyle/>
        <a:p>
          <a:endParaRPr lang="en-US"/>
        </a:p>
      </dgm:t>
    </dgm:pt>
    <dgm:pt modelId="{8B410E00-31FA-410E-8F28-5692DD81B5A4}">
      <dgm:prSet/>
      <dgm:spPr/>
      <dgm:t>
        <a:bodyPr/>
        <a:lstStyle/>
        <a:p>
          <a:r>
            <a:rPr lang="cs-CZ"/>
            <a:t>B. Povšimnutí</a:t>
          </a:r>
          <a:endParaRPr lang="en-US"/>
        </a:p>
      </dgm:t>
    </dgm:pt>
    <dgm:pt modelId="{95CFEFD6-E168-4795-8E1F-3C743AB3ABFA}" type="parTrans" cxnId="{1813650A-2B64-494A-929F-C398ED9ECEBD}">
      <dgm:prSet/>
      <dgm:spPr/>
      <dgm:t>
        <a:bodyPr/>
        <a:lstStyle/>
        <a:p>
          <a:endParaRPr lang="en-US"/>
        </a:p>
      </dgm:t>
    </dgm:pt>
    <dgm:pt modelId="{7195022F-12A3-421F-ADBB-F39AC12A0E8B}" type="sibTrans" cxnId="{1813650A-2B64-494A-929F-C398ED9ECEBD}">
      <dgm:prSet/>
      <dgm:spPr/>
      <dgm:t>
        <a:bodyPr/>
        <a:lstStyle/>
        <a:p>
          <a:endParaRPr lang="en-US"/>
        </a:p>
      </dgm:t>
    </dgm:pt>
    <dgm:pt modelId="{2991A82C-692F-47D3-A7A3-3F7A0E0C2425}">
      <dgm:prSet/>
      <dgm:spPr/>
      <dgm:t>
        <a:bodyPr/>
        <a:lstStyle/>
        <a:p>
          <a:r>
            <a:rPr lang="cs-CZ"/>
            <a:t>C. Neznalost</a:t>
          </a:r>
          <a:endParaRPr lang="en-US"/>
        </a:p>
      </dgm:t>
    </dgm:pt>
    <dgm:pt modelId="{AED1818E-EA9B-44F7-8E0B-088710D1EAB0}" type="parTrans" cxnId="{9BCA7311-F150-4C97-B53C-FF37E23BE655}">
      <dgm:prSet/>
      <dgm:spPr/>
      <dgm:t>
        <a:bodyPr/>
        <a:lstStyle/>
        <a:p>
          <a:endParaRPr lang="en-US"/>
        </a:p>
      </dgm:t>
    </dgm:pt>
    <dgm:pt modelId="{4ECFD523-D944-4107-8617-48753DFA3533}" type="sibTrans" cxnId="{9BCA7311-F150-4C97-B53C-FF37E23BE655}">
      <dgm:prSet/>
      <dgm:spPr/>
      <dgm:t>
        <a:bodyPr/>
        <a:lstStyle/>
        <a:p>
          <a:endParaRPr lang="en-US"/>
        </a:p>
      </dgm:t>
    </dgm:pt>
    <dgm:pt modelId="{0D1F2FE3-164E-4214-AF60-804247744B5E}">
      <dgm:prSet/>
      <dgm:spPr/>
      <dgm:t>
        <a:bodyPr/>
        <a:lstStyle/>
        <a:p>
          <a:r>
            <a:rPr lang="cs-CZ"/>
            <a:t>D. Procvičení</a:t>
          </a:r>
          <a:endParaRPr lang="en-US"/>
        </a:p>
      </dgm:t>
    </dgm:pt>
    <dgm:pt modelId="{B2BBB9F2-12EA-43E5-8D70-FD65235989D1}" type="parTrans" cxnId="{311BE80C-E6C4-4CA1-9209-EA65DF894ECC}">
      <dgm:prSet/>
      <dgm:spPr/>
      <dgm:t>
        <a:bodyPr/>
        <a:lstStyle/>
        <a:p>
          <a:endParaRPr lang="en-US"/>
        </a:p>
      </dgm:t>
    </dgm:pt>
    <dgm:pt modelId="{B2126BF5-05DD-4093-A34E-A902557E2E5D}" type="sibTrans" cxnId="{311BE80C-E6C4-4CA1-9209-EA65DF894ECC}">
      <dgm:prSet/>
      <dgm:spPr/>
      <dgm:t>
        <a:bodyPr/>
        <a:lstStyle/>
        <a:p>
          <a:endParaRPr lang="en-US"/>
        </a:p>
      </dgm:t>
    </dgm:pt>
    <dgm:pt modelId="{14E978AA-CFEC-4E80-BAB2-0EBA790D5AD2}">
      <dgm:prSet/>
      <dgm:spPr/>
      <dgm:t>
        <a:bodyPr/>
        <a:lstStyle/>
        <a:p>
          <a:r>
            <a:rPr lang="cs-CZ"/>
            <a:t>E.  Vystavení</a:t>
          </a:r>
          <a:endParaRPr lang="en-US"/>
        </a:p>
      </dgm:t>
    </dgm:pt>
    <dgm:pt modelId="{F5BD8036-7870-4BAC-A7F0-AC0194FA0F29}" type="parTrans" cxnId="{922A4B12-FE8F-4E43-ABB8-C1960AB1E8C2}">
      <dgm:prSet/>
      <dgm:spPr/>
      <dgm:t>
        <a:bodyPr/>
        <a:lstStyle/>
        <a:p>
          <a:endParaRPr lang="en-US"/>
        </a:p>
      </dgm:t>
    </dgm:pt>
    <dgm:pt modelId="{834FF1D3-D446-4BFB-BA78-1B808A833287}" type="sibTrans" cxnId="{922A4B12-FE8F-4E43-ABB8-C1960AB1E8C2}">
      <dgm:prSet/>
      <dgm:spPr/>
      <dgm:t>
        <a:bodyPr/>
        <a:lstStyle/>
        <a:p>
          <a:endParaRPr lang="en-US"/>
        </a:p>
      </dgm:t>
    </dgm:pt>
    <dgm:pt modelId="{4684A541-CC6A-4B97-9553-3759F8134BDA}">
      <dgm:prSet/>
      <dgm:spPr/>
      <dgm:t>
        <a:bodyPr/>
        <a:lstStyle/>
        <a:p>
          <a:r>
            <a:rPr lang="cs-CZ"/>
            <a:t>G. Pochopení</a:t>
          </a:r>
          <a:endParaRPr lang="en-US"/>
        </a:p>
      </dgm:t>
    </dgm:pt>
    <dgm:pt modelId="{5B07DD3B-BF43-429B-8975-FB68D8C40748}" type="parTrans" cxnId="{80609243-0C71-4248-B234-66968D9F42CD}">
      <dgm:prSet/>
      <dgm:spPr/>
      <dgm:t>
        <a:bodyPr/>
        <a:lstStyle/>
        <a:p>
          <a:endParaRPr lang="en-US"/>
        </a:p>
      </dgm:t>
    </dgm:pt>
    <dgm:pt modelId="{AA322570-06FB-42A5-80E2-3EC79F139BB7}" type="sibTrans" cxnId="{80609243-0C71-4248-B234-66968D9F42CD}">
      <dgm:prSet/>
      <dgm:spPr/>
      <dgm:t>
        <a:bodyPr/>
        <a:lstStyle/>
        <a:p>
          <a:endParaRPr lang="en-US"/>
        </a:p>
      </dgm:t>
    </dgm:pt>
    <dgm:pt modelId="{0DBE9D7D-B0F2-454B-A75D-2CB53233E218}" type="pres">
      <dgm:prSet presAssocID="{19D8A320-0630-41D7-A5C7-0B517501B329}" presName="vert0" presStyleCnt="0">
        <dgm:presLayoutVars>
          <dgm:dir/>
          <dgm:animOne val="branch"/>
          <dgm:animLvl val="lvl"/>
        </dgm:presLayoutVars>
      </dgm:prSet>
      <dgm:spPr/>
    </dgm:pt>
    <dgm:pt modelId="{23B54F59-7A2F-4057-9FE1-4815824C005E}" type="pres">
      <dgm:prSet presAssocID="{EE3C5951-0AD7-4F65-8C21-761E6986CA45}" presName="thickLine" presStyleLbl="alignNode1" presStyleIdx="0" presStyleCnt="6"/>
      <dgm:spPr/>
    </dgm:pt>
    <dgm:pt modelId="{E1258ADB-DB8C-41EC-8A21-53C4285CE9CE}" type="pres">
      <dgm:prSet presAssocID="{EE3C5951-0AD7-4F65-8C21-761E6986CA45}" presName="horz1" presStyleCnt="0"/>
      <dgm:spPr/>
    </dgm:pt>
    <dgm:pt modelId="{ACA39292-CF0A-4C77-A549-31597E7F703A}" type="pres">
      <dgm:prSet presAssocID="{EE3C5951-0AD7-4F65-8C21-761E6986CA45}" presName="tx1" presStyleLbl="revTx" presStyleIdx="0" presStyleCnt="6"/>
      <dgm:spPr/>
    </dgm:pt>
    <dgm:pt modelId="{28841CCE-E253-4492-9B7F-BEE483B26E9C}" type="pres">
      <dgm:prSet presAssocID="{EE3C5951-0AD7-4F65-8C21-761E6986CA45}" presName="vert1" presStyleCnt="0"/>
      <dgm:spPr/>
    </dgm:pt>
    <dgm:pt modelId="{42BA4AD3-103F-48AB-97CE-B9A389FA6DE9}" type="pres">
      <dgm:prSet presAssocID="{8B410E00-31FA-410E-8F28-5692DD81B5A4}" presName="thickLine" presStyleLbl="alignNode1" presStyleIdx="1" presStyleCnt="6"/>
      <dgm:spPr/>
    </dgm:pt>
    <dgm:pt modelId="{5B3D7DF5-E05F-4EBF-8500-E67A1A878DAB}" type="pres">
      <dgm:prSet presAssocID="{8B410E00-31FA-410E-8F28-5692DD81B5A4}" presName="horz1" presStyleCnt="0"/>
      <dgm:spPr/>
    </dgm:pt>
    <dgm:pt modelId="{7563D7B8-0E49-458E-8A27-749AC5961ECB}" type="pres">
      <dgm:prSet presAssocID="{8B410E00-31FA-410E-8F28-5692DD81B5A4}" presName="tx1" presStyleLbl="revTx" presStyleIdx="1" presStyleCnt="6"/>
      <dgm:spPr/>
    </dgm:pt>
    <dgm:pt modelId="{2530732D-F507-4B2B-8E1C-84272B40EB7B}" type="pres">
      <dgm:prSet presAssocID="{8B410E00-31FA-410E-8F28-5692DD81B5A4}" presName="vert1" presStyleCnt="0"/>
      <dgm:spPr/>
    </dgm:pt>
    <dgm:pt modelId="{132631C3-BB26-467F-BECC-ACDC113DA08E}" type="pres">
      <dgm:prSet presAssocID="{2991A82C-692F-47D3-A7A3-3F7A0E0C2425}" presName="thickLine" presStyleLbl="alignNode1" presStyleIdx="2" presStyleCnt="6"/>
      <dgm:spPr/>
    </dgm:pt>
    <dgm:pt modelId="{AA4CBF12-0203-4745-B21B-786F41ED1ED2}" type="pres">
      <dgm:prSet presAssocID="{2991A82C-692F-47D3-A7A3-3F7A0E0C2425}" presName="horz1" presStyleCnt="0"/>
      <dgm:spPr/>
    </dgm:pt>
    <dgm:pt modelId="{CB42AE96-B919-4832-AB89-4AFBED061E5E}" type="pres">
      <dgm:prSet presAssocID="{2991A82C-692F-47D3-A7A3-3F7A0E0C2425}" presName="tx1" presStyleLbl="revTx" presStyleIdx="2" presStyleCnt="6"/>
      <dgm:spPr/>
    </dgm:pt>
    <dgm:pt modelId="{33A2833C-FF48-4D24-883C-3171C3264E3A}" type="pres">
      <dgm:prSet presAssocID="{2991A82C-692F-47D3-A7A3-3F7A0E0C2425}" presName="vert1" presStyleCnt="0"/>
      <dgm:spPr/>
    </dgm:pt>
    <dgm:pt modelId="{67749CD6-2915-4DA0-9DF6-00F17C8FD256}" type="pres">
      <dgm:prSet presAssocID="{0D1F2FE3-164E-4214-AF60-804247744B5E}" presName="thickLine" presStyleLbl="alignNode1" presStyleIdx="3" presStyleCnt="6"/>
      <dgm:spPr/>
    </dgm:pt>
    <dgm:pt modelId="{BA19F22D-5AAD-41B3-9D29-F0E49B2E5D54}" type="pres">
      <dgm:prSet presAssocID="{0D1F2FE3-164E-4214-AF60-804247744B5E}" presName="horz1" presStyleCnt="0"/>
      <dgm:spPr/>
    </dgm:pt>
    <dgm:pt modelId="{FDE24A5A-F58D-4E39-A82D-B17A22AFA555}" type="pres">
      <dgm:prSet presAssocID="{0D1F2FE3-164E-4214-AF60-804247744B5E}" presName="tx1" presStyleLbl="revTx" presStyleIdx="3" presStyleCnt="6"/>
      <dgm:spPr/>
    </dgm:pt>
    <dgm:pt modelId="{495BCB65-3D6C-4218-BA14-1CE06FB03A65}" type="pres">
      <dgm:prSet presAssocID="{0D1F2FE3-164E-4214-AF60-804247744B5E}" presName="vert1" presStyleCnt="0"/>
      <dgm:spPr/>
    </dgm:pt>
    <dgm:pt modelId="{3C3A40BD-86AE-4D94-BE0E-A10907302407}" type="pres">
      <dgm:prSet presAssocID="{14E978AA-CFEC-4E80-BAB2-0EBA790D5AD2}" presName="thickLine" presStyleLbl="alignNode1" presStyleIdx="4" presStyleCnt="6"/>
      <dgm:spPr/>
    </dgm:pt>
    <dgm:pt modelId="{C53B9899-BC73-4FD5-8A41-14C2C17949A8}" type="pres">
      <dgm:prSet presAssocID="{14E978AA-CFEC-4E80-BAB2-0EBA790D5AD2}" presName="horz1" presStyleCnt="0"/>
      <dgm:spPr/>
    </dgm:pt>
    <dgm:pt modelId="{D71EADF6-F3E2-44DD-A677-9B1794A49EB1}" type="pres">
      <dgm:prSet presAssocID="{14E978AA-CFEC-4E80-BAB2-0EBA790D5AD2}" presName="tx1" presStyleLbl="revTx" presStyleIdx="4" presStyleCnt="6"/>
      <dgm:spPr/>
    </dgm:pt>
    <dgm:pt modelId="{44D5E636-5A66-41F1-8679-283AB21AEB8F}" type="pres">
      <dgm:prSet presAssocID="{14E978AA-CFEC-4E80-BAB2-0EBA790D5AD2}" presName="vert1" presStyleCnt="0"/>
      <dgm:spPr/>
    </dgm:pt>
    <dgm:pt modelId="{5E2A9103-49AB-4CC9-B609-963A9C286B57}" type="pres">
      <dgm:prSet presAssocID="{4684A541-CC6A-4B97-9553-3759F8134BDA}" presName="thickLine" presStyleLbl="alignNode1" presStyleIdx="5" presStyleCnt="6"/>
      <dgm:spPr/>
    </dgm:pt>
    <dgm:pt modelId="{4AD4409F-C709-4B38-80E0-FB84B0453E7A}" type="pres">
      <dgm:prSet presAssocID="{4684A541-CC6A-4B97-9553-3759F8134BDA}" presName="horz1" presStyleCnt="0"/>
      <dgm:spPr/>
    </dgm:pt>
    <dgm:pt modelId="{AA4E8F54-C356-4625-B34E-DF483562D4A0}" type="pres">
      <dgm:prSet presAssocID="{4684A541-CC6A-4B97-9553-3759F8134BDA}" presName="tx1" presStyleLbl="revTx" presStyleIdx="5" presStyleCnt="6"/>
      <dgm:spPr/>
    </dgm:pt>
    <dgm:pt modelId="{A28F7DB5-FE71-4D59-959F-4A1A08EBE9E2}" type="pres">
      <dgm:prSet presAssocID="{4684A541-CC6A-4B97-9553-3759F8134BDA}" presName="vert1" presStyleCnt="0"/>
      <dgm:spPr/>
    </dgm:pt>
  </dgm:ptLst>
  <dgm:cxnLst>
    <dgm:cxn modelId="{1813650A-2B64-494A-929F-C398ED9ECEBD}" srcId="{19D8A320-0630-41D7-A5C7-0B517501B329}" destId="{8B410E00-31FA-410E-8F28-5692DD81B5A4}" srcOrd="1" destOrd="0" parTransId="{95CFEFD6-E168-4795-8E1F-3C743AB3ABFA}" sibTransId="{7195022F-12A3-421F-ADBB-F39AC12A0E8B}"/>
    <dgm:cxn modelId="{311BE80C-E6C4-4CA1-9209-EA65DF894ECC}" srcId="{19D8A320-0630-41D7-A5C7-0B517501B329}" destId="{0D1F2FE3-164E-4214-AF60-804247744B5E}" srcOrd="3" destOrd="0" parTransId="{B2BBB9F2-12EA-43E5-8D70-FD65235989D1}" sibTransId="{B2126BF5-05DD-4093-A34E-A902557E2E5D}"/>
    <dgm:cxn modelId="{9BCA7311-F150-4C97-B53C-FF37E23BE655}" srcId="{19D8A320-0630-41D7-A5C7-0B517501B329}" destId="{2991A82C-692F-47D3-A7A3-3F7A0E0C2425}" srcOrd="2" destOrd="0" parTransId="{AED1818E-EA9B-44F7-8E0B-088710D1EAB0}" sibTransId="{4ECFD523-D944-4107-8617-48753DFA3533}"/>
    <dgm:cxn modelId="{922A4B12-FE8F-4E43-ABB8-C1960AB1E8C2}" srcId="{19D8A320-0630-41D7-A5C7-0B517501B329}" destId="{14E978AA-CFEC-4E80-BAB2-0EBA790D5AD2}" srcOrd="4" destOrd="0" parTransId="{F5BD8036-7870-4BAC-A7F0-AC0194FA0F29}" sibTransId="{834FF1D3-D446-4BFB-BA78-1B808A833287}"/>
    <dgm:cxn modelId="{90880615-A013-4C98-94BA-7E38BA25E144}" type="presOf" srcId="{EE3C5951-0AD7-4F65-8C21-761E6986CA45}" destId="{ACA39292-CF0A-4C77-A549-31597E7F703A}" srcOrd="0" destOrd="0" presId="urn:microsoft.com/office/officeart/2008/layout/LinedList"/>
    <dgm:cxn modelId="{F82E1D1D-1E7D-4622-B8BB-D6A2B626B298}" type="presOf" srcId="{19D8A320-0630-41D7-A5C7-0B517501B329}" destId="{0DBE9D7D-B0F2-454B-A75D-2CB53233E218}" srcOrd="0" destOrd="0" presId="urn:microsoft.com/office/officeart/2008/layout/LinedList"/>
    <dgm:cxn modelId="{E50D5B3E-6CB4-4484-9D95-DC42A5DA4011}" type="presOf" srcId="{14E978AA-CFEC-4E80-BAB2-0EBA790D5AD2}" destId="{D71EADF6-F3E2-44DD-A677-9B1794A49EB1}" srcOrd="0" destOrd="0" presId="urn:microsoft.com/office/officeart/2008/layout/LinedList"/>
    <dgm:cxn modelId="{80609243-0C71-4248-B234-66968D9F42CD}" srcId="{19D8A320-0630-41D7-A5C7-0B517501B329}" destId="{4684A541-CC6A-4B97-9553-3759F8134BDA}" srcOrd="5" destOrd="0" parTransId="{5B07DD3B-BF43-429B-8975-FB68D8C40748}" sibTransId="{AA322570-06FB-42A5-80E2-3EC79F139BB7}"/>
    <dgm:cxn modelId="{909C8A75-3A48-46AF-BBB3-D9DC5CF38381}" type="presOf" srcId="{2991A82C-692F-47D3-A7A3-3F7A0E0C2425}" destId="{CB42AE96-B919-4832-AB89-4AFBED061E5E}" srcOrd="0" destOrd="0" presId="urn:microsoft.com/office/officeart/2008/layout/LinedList"/>
    <dgm:cxn modelId="{61B79782-2DFA-4E93-B345-80EC602BE907}" type="presOf" srcId="{0D1F2FE3-164E-4214-AF60-804247744B5E}" destId="{FDE24A5A-F58D-4E39-A82D-B17A22AFA555}" srcOrd="0" destOrd="0" presId="urn:microsoft.com/office/officeart/2008/layout/LinedList"/>
    <dgm:cxn modelId="{ECB1D194-6F76-49B3-8113-07CD4932C998}" srcId="{19D8A320-0630-41D7-A5C7-0B517501B329}" destId="{EE3C5951-0AD7-4F65-8C21-761E6986CA45}" srcOrd="0" destOrd="0" parTransId="{77BDDC70-3BFC-4244-9AAD-65EB7AC6E70D}" sibTransId="{CADD0C93-CAF4-4832-8609-B1FD451467D7}"/>
    <dgm:cxn modelId="{B9E9A3DB-C721-4558-A66F-FCB663326B10}" type="presOf" srcId="{4684A541-CC6A-4B97-9553-3759F8134BDA}" destId="{AA4E8F54-C356-4625-B34E-DF483562D4A0}" srcOrd="0" destOrd="0" presId="urn:microsoft.com/office/officeart/2008/layout/LinedList"/>
    <dgm:cxn modelId="{A8762AF1-BBA5-405F-BDA8-17BAEA110F19}" type="presOf" srcId="{8B410E00-31FA-410E-8F28-5692DD81B5A4}" destId="{7563D7B8-0E49-458E-8A27-749AC5961ECB}" srcOrd="0" destOrd="0" presId="urn:microsoft.com/office/officeart/2008/layout/LinedList"/>
    <dgm:cxn modelId="{7855784C-6CDA-498D-8487-3B5ED8552211}" type="presParOf" srcId="{0DBE9D7D-B0F2-454B-A75D-2CB53233E218}" destId="{23B54F59-7A2F-4057-9FE1-4815824C005E}" srcOrd="0" destOrd="0" presId="urn:microsoft.com/office/officeart/2008/layout/LinedList"/>
    <dgm:cxn modelId="{F1FFD3B8-20C6-4991-B984-2EBB34C2E281}" type="presParOf" srcId="{0DBE9D7D-B0F2-454B-A75D-2CB53233E218}" destId="{E1258ADB-DB8C-41EC-8A21-53C4285CE9CE}" srcOrd="1" destOrd="0" presId="urn:microsoft.com/office/officeart/2008/layout/LinedList"/>
    <dgm:cxn modelId="{95149339-FA63-4E15-A06E-34758A4B551D}" type="presParOf" srcId="{E1258ADB-DB8C-41EC-8A21-53C4285CE9CE}" destId="{ACA39292-CF0A-4C77-A549-31597E7F703A}" srcOrd="0" destOrd="0" presId="urn:microsoft.com/office/officeart/2008/layout/LinedList"/>
    <dgm:cxn modelId="{905845B2-91CB-49A4-B4E9-B3E62CCADBAA}" type="presParOf" srcId="{E1258ADB-DB8C-41EC-8A21-53C4285CE9CE}" destId="{28841CCE-E253-4492-9B7F-BEE483B26E9C}" srcOrd="1" destOrd="0" presId="urn:microsoft.com/office/officeart/2008/layout/LinedList"/>
    <dgm:cxn modelId="{E2137503-572C-44B4-BDF3-DEC3909D12C0}" type="presParOf" srcId="{0DBE9D7D-B0F2-454B-A75D-2CB53233E218}" destId="{42BA4AD3-103F-48AB-97CE-B9A389FA6DE9}" srcOrd="2" destOrd="0" presId="urn:microsoft.com/office/officeart/2008/layout/LinedList"/>
    <dgm:cxn modelId="{27E89E1D-4730-4F4D-A32F-4525DCB045A2}" type="presParOf" srcId="{0DBE9D7D-B0F2-454B-A75D-2CB53233E218}" destId="{5B3D7DF5-E05F-4EBF-8500-E67A1A878DAB}" srcOrd="3" destOrd="0" presId="urn:microsoft.com/office/officeart/2008/layout/LinedList"/>
    <dgm:cxn modelId="{6CD0BDFB-8C85-4245-871D-6248392FFA81}" type="presParOf" srcId="{5B3D7DF5-E05F-4EBF-8500-E67A1A878DAB}" destId="{7563D7B8-0E49-458E-8A27-749AC5961ECB}" srcOrd="0" destOrd="0" presId="urn:microsoft.com/office/officeart/2008/layout/LinedList"/>
    <dgm:cxn modelId="{48DCED36-CE5E-49FC-90AD-88228D732130}" type="presParOf" srcId="{5B3D7DF5-E05F-4EBF-8500-E67A1A878DAB}" destId="{2530732D-F507-4B2B-8E1C-84272B40EB7B}" srcOrd="1" destOrd="0" presId="urn:microsoft.com/office/officeart/2008/layout/LinedList"/>
    <dgm:cxn modelId="{B25777F7-CB6F-4A88-AAE0-9310EDD09CEB}" type="presParOf" srcId="{0DBE9D7D-B0F2-454B-A75D-2CB53233E218}" destId="{132631C3-BB26-467F-BECC-ACDC113DA08E}" srcOrd="4" destOrd="0" presId="urn:microsoft.com/office/officeart/2008/layout/LinedList"/>
    <dgm:cxn modelId="{33A5D565-3CB8-453E-8B80-66C31331246E}" type="presParOf" srcId="{0DBE9D7D-B0F2-454B-A75D-2CB53233E218}" destId="{AA4CBF12-0203-4745-B21B-786F41ED1ED2}" srcOrd="5" destOrd="0" presId="urn:microsoft.com/office/officeart/2008/layout/LinedList"/>
    <dgm:cxn modelId="{CD876DD5-3189-4453-8D81-1B56B430AB95}" type="presParOf" srcId="{AA4CBF12-0203-4745-B21B-786F41ED1ED2}" destId="{CB42AE96-B919-4832-AB89-4AFBED061E5E}" srcOrd="0" destOrd="0" presId="urn:microsoft.com/office/officeart/2008/layout/LinedList"/>
    <dgm:cxn modelId="{C512A38A-848B-4D7D-88B4-F9285F68CC5B}" type="presParOf" srcId="{AA4CBF12-0203-4745-B21B-786F41ED1ED2}" destId="{33A2833C-FF48-4D24-883C-3171C3264E3A}" srcOrd="1" destOrd="0" presId="urn:microsoft.com/office/officeart/2008/layout/LinedList"/>
    <dgm:cxn modelId="{B6DF68FB-6C6E-4262-9643-0545FA5D7AF0}" type="presParOf" srcId="{0DBE9D7D-B0F2-454B-A75D-2CB53233E218}" destId="{67749CD6-2915-4DA0-9DF6-00F17C8FD256}" srcOrd="6" destOrd="0" presId="urn:microsoft.com/office/officeart/2008/layout/LinedList"/>
    <dgm:cxn modelId="{117E76A9-7C0A-4FE4-9E45-727B1D00BAFA}" type="presParOf" srcId="{0DBE9D7D-B0F2-454B-A75D-2CB53233E218}" destId="{BA19F22D-5AAD-41B3-9D29-F0E49B2E5D54}" srcOrd="7" destOrd="0" presId="urn:microsoft.com/office/officeart/2008/layout/LinedList"/>
    <dgm:cxn modelId="{E03EA974-90A7-48C3-B3A4-E1E87B8B8AB1}" type="presParOf" srcId="{BA19F22D-5AAD-41B3-9D29-F0E49B2E5D54}" destId="{FDE24A5A-F58D-4E39-A82D-B17A22AFA555}" srcOrd="0" destOrd="0" presId="urn:microsoft.com/office/officeart/2008/layout/LinedList"/>
    <dgm:cxn modelId="{A52D860B-D2AD-4AE9-8CD7-9BF83BA8A3C3}" type="presParOf" srcId="{BA19F22D-5AAD-41B3-9D29-F0E49B2E5D54}" destId="{495BCB65-3D6C-4218-BA14-1CE06FB03A65}" srcOrd="1" destOrd="0" presId="urn:microsoft.com/office/officeart/2008/layout/LinedList"/>
    <dgm:cxn modelId="{5FEB4282-2FA2-4BF2-9B5C-4A1CD5489BFC}" type="presParOf" srcId="{0DBE9D7D-B0F2-454B-A75D-2CB53233E218}" destId="{3C3A40BD-86AE-4D94-BE0E-A10907302407}" srcOrd="8" destOrd="0" presId="urn:microsoft.com/office/officeart/2008/layout/LinedList"/>
    <dgm:cxn modelId="{15DB060F-C93E-4767-851A-46BE06FD9503}" type="presParOf" srcId="{0DBE9D7D-B0F2-454B-A75D-2CB53233E218}" destId="{C53B9899-BC73-4FD5-8A41-14C2C17949A8}" srcOrd="9" destOrd="0" presId="urn:microsoft.com/office/officeart/2008/layout/LinedList"/>
    <dgm:cxn modelId="{412F6090-B52B-4F7E-A270-19DF7BFAD551}" type="presParOf" srcId="{C53B9899-BC73-4FD5-8A41-14C2C17949A8}" destId="{D71EADF6-F3E2-44DD-A677-9B1794A49EB1}" srcOrd="0" destOrd="0" presId="urn:microsoft.com/office/officeart/2008/layout/LinedList"/>
    <dgm:cxn modelId="{E6E51B3C-3144-46B1-8107-2CDC2EA1882E}" type="presParOf" srcId="{C53B9899-BC73-4FD5-8A41-14C2C17949A8}" destId="{44D5E636-5A66-41F1-8679-283AB21AEB8F}" srcOrd="1" destOrd="0" presId="urn:microsoft.com/office/officeart/2008/layout/LinedList"/>
    <dgm:cxn modelId="{A777B15D-CD38-46C0-B59F-18A757A79D75}" type="presParOf" srcId="{0DBE9D7D-B0F2-454B-A75D-2CB53233E218}" destId="{5E2A9103-49AB-4CC9-B609-963A9C286B57}" srcOrd="10" destOrd="0" presId="urn:microsoft.com/office/officeart/2008/layout/LinedList"/>
    <dgm:cxn modelId="{D55FBC5F-F6EB-4F31-A9A2-765F4AD3D035}" type="presParOf" srcId="{0DBE9D7D-B0F2-454B-A75D-2CB53233E218}" destId="{4AD4409F-C709-4B38-80E0-FB84B0453E7A}" srcOrd="11" destOrd="0" presId="urn:microsoft.com/office/officeart/2008/layout/LinedList"/>
    <dgm:cxn modelId="{4B43F220-398F-4D17-9869-B64D889FE677}" type="presParOf" srcId="{4AD4409F-C709-4B38-80E0-FB84B0453E7A}" destId="{AA4E8F54-C356-4625-B34E-DF483562D4A0}" srcOrd="0" destOrd="0" presId="urn:microsoft.com/office/officeart/2008/layout/LinedList"/>
    <dgm:cxn modelId="{FE124BE0-6DD5-4D85-8C25-43303E96F5E3}" type="presParOf" srcId="{4AD4409F-C709-4B38-80E0-FB84B0453E7A}" destId="{A28F7DB5-FE71-4D59-959F-4A1A08EBE9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5A835-5720-4583-B4FE-4904F2F931DB}">
      <dsp:nvSpPr>
        <dsp:cNvPr id="0" name=""/>
        <dsp:cNvSpPr/>
      </dsp:nvSpPr>
      <dsp:spPr>
        <a:xfrm>
          <a:off x="0" y="1308"/>
          <a:ext cx="4448943" cy="6630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62EA7-D864-4FC9-A30A-406B5CB904D5}">
      <dsp:nvSpPr>
        <dsp:cNvPr id="0" name=""/>
        <dsp:cNvSpPr/>
      </dsp:nvSpPr>
      <dsp:spPr>
        <a:xfrm>
          <a:off x="200587" y="150505"/>
          <a:ext cx="364704" cy="3647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9EEF-7E59-4E34-9E98-737A50C378A3}">
      <dsp:nvSpPr>
        <dsp:cNvPr id="0" name=""/>
        <dsp:cNvSpPr/>
      </dsp:nvSpPr>
      <dsp:spPr>
        <a:xfrm>
          <a:off x="765878" y="1308"/>
          <a:ext cx="3683064" cy="6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8" tIns="70178" rIns="70178" bIns="701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Učebnice</a:t>
          </a:r>
          <a:endParaRPr lang="en-US" sz="2200" kern="1200" dirty="0"/>
        </a:p>
      </dsp:txBody>
      <dsp:txXfrm>
        <a:off x="765878" y="1308"/>
        <a:ext cx="3683064" cy="663098"/>
      </dsp:txXfrm>
    </dsp:sp>
    <dsp:sp modelId="{4889335A-04ED-4046-A8B2-9497410A2D97}">
      <dsp:nvSpPr>
        <dsp:cNvPr id="0" name=""/>
        <dsp:cNvSpPr/>
      </dsp:nvSpPr>
      <dsp:spPr>
        <a:xfrm>
          <a:off x="0" y="743408"/>
          <a:ext cx="4448943" cy="6630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FE1C3-E997-4C2A-9E9F-89CAE362E37F}">
      <dsp:nvSpPr>
        <dsp:cNvPr id="0" name=""/>
        <dsp:cNvSpPr/>
      </dsp:nvSpPr>
      <dsp:spPr>
        <a:xfrm>
          <a:off x="200587" y="979378"/>
          <a:ext cx="364704" cy="3647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D847C-AC9B-45E4-880E-94876A5C76A5}">
      <dsp:nvSpPr>
        <dsp:cNvPr id="0" name=""/>
        <dsp:cNvSpPr/>
      </dsp:nvSpPr>
      <dsp:spPr>
        <a:xfrm>
          <a:off x="765878" y="830181"/>
          <a:ext cx="3683064" cy="6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8" tIns="70178" rIns="70178" bIns="701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Pracov</a:t>
          </a:r>
          <a:r>
            <a:rPr lang="cs-CZ" sz="2200" kern="1200"/>
            <a:t>ní sešit + online cvičení </a:t>
          </a:r>
          <a:endParaRPr lang="en-US" sz="2200" kern="1200"/>
        </a:p>
      </dsp:txBody>
      <dsp:txXfrm>
        <a:off x="765878" y="830181"/>
        <a:ext cx="3683064" cy="663098"/>
      </dsp:txXfrm>
    </dsp:sp>
    <dsp:sp modelId="{13943A48-0FC3-4BB6-A181-380E8AFF12DB}">
      <dsp:nvSpPr>
        <dsp:cNvPr id="0" name=""/>
        <dsp:cNvSpPr/>
      </dsp:nvSpPr>
      <dsp:spPr>
        <a:xfrm>
          <a:off x="0" y="1659054"/>
          <a:ext cx="4448943" cy="6630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3F3F-5988-45D3-89BC-CF57C3A66716}">
      <dsp:nvSpPr>
        <dsp:cNvPr id="0" name=""/>
        <dsp:cNvSpPr/>
      </dsp:nvSpPr>
      <dsp:spPr>
        <a:xfrm>
          <a:off x="200587" y="1808251"/>
          <a:ext cx="364704" cy="3647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0E069-B751-4CBD-9ED3-AA542842F4D9}">
      <dsp:nvSpPr>
        <dsp:cNvPr id="0" name=""/>
        <dsp:cNvSpPr/>
      </dsp:nvSpPr>
      <dsp:spPr>
        <a:xfrm>
          <a:off x="765878" y="1659054"/>
          <a:ext cx="3683064" cy="6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8" tIns="70178" rIns="70178" bIns="701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Nahrávky + Přepis poslechů</a:t>
          </a:r>
          <a:endParaRPr lang="en-US" sz="2200" kern="1200"/>
        </a:p>
      </dsp:txBody>
      <dsp:txXfrm>
        <a:off x="765878" y="1659054"/>
        <a:ext cx="3683064" cy="663098"/>
      </dsp:txXfrm>
    </dsp:sp>
    <dsp:sp modelId="{98C2ED11-6EB3-4359-8981-4D2D5E9EAC41}">
      <dsp:nvSpPr>
        <dsp:cNvPr id="0" name=""/>
        <dsp:cNvSpPr/>
      </dsp:nvSpPr>
      <dsp:spPr>
        <a:xfrm>
          <a:off x="0" y="2487927"/>
          <a:ext cx="4448943" cy="6630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0D055-C17D-4D7C-8867-0819882E7784}">
      <dsp:nvSpPr>
        <dsp:cNvPr id="0" name=""/>
        <dsp:cNvSpPr/>
      </dsp:nvSpPr>
      <dsp:spPr>
        <a:xfrm>
          <a:off x="200587" y="2637124"/>
          <a:ext cx="364704" cy="364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61F79-B2F3-44BD-B12B-1B74DD4E444C}">
      <dsp:nvSpPr>
        <dsp:cNvPr id="0" name=""/>
        <dsp:cNvSpPr/>
      </dsp:nvSpPr>
      <dsp:spPr>
        <a:xfrm>
          <a:off x="765878" y="2487927"/>
          <a:ext cx="3683064" cy="6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78" tIns="70178" rIns="70178" bIns="701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(metodické pokyny)</a:t>
          </a:r>
          <a:endParaRPr lang="en-US" sz="2200" kern="1200" dirty="0"/>
        </a:p>
      </dsp:txBody>
      <dsp:txXfrm>
        <a:off x="765878" y="2487927"/>
        <a:ext cx="3683064" cy="663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D5450-EE88-4779-A91F-004E4390E859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629E1-CDC2-4772-BF71-4189A26FECA9}">
      <dsp:nvSpPr>
        <dsp:cNvPr id="0" name=""/>
        <dsp:cNvSpPr/>
      </dsp:nvSpPr>
      <dsp:spPr>
        <a:xfrm>
          <a:off x="0" y="0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Pokyny k cvičením</a:t>
          </a:r>
          <a:endParaRPr lang="en-US" sz="5000" kern="1200"/>
        </a:p>
      </dsp:txBody>
      <dsp:txXfrm>
        <a:off x="0" y="0"/>
        <a:ext cx="10515600" cy="1088136"/>
      </dsp:txXfrm>
    </dsp:sp>
    <dsp:sp modelId="{45885300-4C95-45D1-A28E-B0E8EF134CC6}">
      <dsp:nvSpPr>
        <dsp:cNvPr id="0" name=""/>
        <dsp:cNvSpPr/>
      </dsp:nvSpPr>
      <dsp:spPr>
        <a:xfrm>
          <a:off x="0" y="1088136"/>
          <a:ext cx="10515600" cy="0"/>
        </a:xfrm>
        <a:prstGeom prst="line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8C874-5E99-441B-87AF-806222D417A6}">
      <dsp:nvSpPr>
        <dsp:cNvPr id="0" name=""/>
        <dsp:cNvSpPr/>
      </dsp:nvSpPr>
      <dsp:spPr>
        <a:xfrm>
          <a:off x="0" y="1088136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Odkazy na cvičení v pracovním sešitě</a:t>
          </a:r>
          <a:endParaRPr lang="en-US" sz="5000" kern="1200"/>
        </a:p>
      </dsp:txBody>
      <dsp:txXfrm>
        <a:off x="0" y="1088136"/>
        <a:ext cx="10515600" cy="1088136"/>
      </dsp:txXfrm>
    </dsp:sp>
    <dsp:sp modelId="{6FF0E297-4BD7-47E8-A0DC-B44DA25CD9BF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6FDE-A5B0-4DDA-AA74-B81282C20777}">
      <dsp:nvSpPr>
        <dsp:cNvPr id="0" name=""/>
        <dsp:cNvSpPr/>
      </dsp:nvSpPr>
      <dsp:spPr>
        <a:xfrm>
          <a:off x="0" y="2176272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Seznam online cvičení </a:t>
          </a:r>
          <a:endParaRPr lang="en-US" sz="5000" kern="1200"/>
        </a:p>
      </dsp:txBody>
      <dsp:txXfrm>
        <a:off x="0" y="2176272"/>
        <a:ext cx="10515600" cy="1088136"/>
      </dsp:txXfrm>
    </dsp:sp>
    <dsp:sp modelId="{9D80A3E2-7E2C-49EE-9C10-2C7B3A0D1061}">
      <dsp:nvSpPr>
        <dsp:cNvPr id="0" name=""/>
        <dsp:cNvSpPr/>
      </dsp:nvSpPr>
      <dsp:spPr>
        <a:xfrm>
          <a:off x="0" y="3264408"/>
          <a:ext cx="10515600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05A4B-3F72-4698-BB1A-08D588B22C92}">
      <dsp:nvSpPr>
        <dsp:cNvPr id="0" name=""/>
        <dsp:cNvSpPr/>
      </dsp:nvSpPr>
      <dsp:spPr>
        <a:xfrm>
          <a:off x="0" y="3264408"/>
          <a:ext cx="1051560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(gramatické tabulky)</a:t>
          </a:r>
          <a:endParaRPr lang="en-US" sz="5000" kern="1200"/>
        </a:p>
      </dsp:txBody>
      <dsp:txXfrm>
        <a:off x="0" y="3264408"/>
        <a:ext cx="10515600" cy="1088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54F59-7A2F-4057-9FE1-4815824C005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A39292-CF0A-4C77-A549-31597E7F703A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A. Aktivní používání</a:t>
          </a:r>
          <a:endParaRPr lang="en-US" sz="3300" kern="1200"/>
        </a:p>
      </dsp:txBody>
      <dsp:txXfrm>
        <a:off x="0" y="2124"/>
        <a:ext cx="10515600" cy="724514"/>
      </dsp:txXfrm>
    </dsp:sp>
    <dsp:sp modelId="{42BA4AD3-103F-48AB-97CE-B9A389FA6DE9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63D7B8-0E49-458E-8A27-749AC5961ECB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B. Povšimnutí</a:t>
          </a:r>
          <a:endParaRPr lang="en-US" sz="3300" kern="1200"/>
        </a:p>
      </dsp:txBody>
      <dsp:txXfrm>
        <a:off x="0" y="726639"/>
        <a:ext cx="10515600" cy="724514"/>
      </dsp:txXfrm>
    </dsp:sp>
    <dsp:sp modelId="{132631C3-BB26-467F-BECC-ACDC113DA08E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2AE96-B919-4832-AB89-4AFBED061E5E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C. Neznalost</a:t>
          </a:r>
          <a:endParaRPr lang="en-US" sz="3300" kern="1200"/>
        </a:p>
      </dsp:txBody>
      <dsp:txXfrm>
        <a:off x="0" y="1451154"/>
        <a:ext cx="10515600" cy="724514"/>
      </dsp:txXfrm>
    </dsp:sp>
    <dsp:sp modelId="{67749CD6-2915-4DA0-9DF6-00F17C8FD25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24A5A-F58D-4E39-A82D-B17A22AFA555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D. Procvičení</a:t>
          </a:r>
          <a:endParaRPr lang="en-US" sz="3300" kern="1200"/>
        </a:p>
      </dsp:txBody>
      <dsp:txXfrm>
        <a:off x="0" y="2175669"/>
        <a:ext cx="10515600" cy="724514"/>
      </dsp:txXfrm>
    </dsp:sp>
    <dsp:sp modelId="{3C3A40BD-86AE-4D94-BE0E-A10907302407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EADF6-F3E2-44DD-A677-9B1794A49EB1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E.  Vystavení</a:t>
          </a:r>
          <a:endParaRPr lang="en-US" sz="3300" kern="1200"/>
        </a:p>
      </dsp:txBody>
      <dsp:txXfrm>
        <a:off x="0" y="2900183"/>
        <a:ext cx="10515600" cy="724514"/>
      </dsp:txXfrm>
    </dsp:sp>
    <dsp:sp modelId="{5E2A9103-49AB-4CC9-B609-963A9C286B57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E8F54-C356-4625-B34E-DF483562D4A0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G. Pochopení</a:t>
          </a:r>
          <a:endParaRPr lang="en-US" sz="3300" kern="1200"/>
        </a:p>
      </dsp:txBody>
      <dsp:txXfrm>
        <a:off x="0" y="3624698"/>
        <a:ext cx="10515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68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3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8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51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92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72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9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22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0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31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00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921A-6F52-4241-99AE-B9D8645DB9D9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2EE5-45B6-48CE-B57D-D01EF4C704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22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dudewithsig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display?v=prizndssj22" TargetMode="External"/><Relationship Id="rId4" Type="http://schemas.openxmlformats.org/officeDocument/2006/relationships/hyperlink" Target="https://learningapps.org/display?v=pv026s8nt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kluzivniskola.cz/cestina-druhy-jazyk/ucebni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obchod.wolterskluwer.cz/cz/domino-cesky-jazyk-pro-male-cizince-1-ucebnice.p64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cllt.ff.cuni.cz/ucebnice-a-didakticke-materialy/" TargetMode="Externa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0D7295-43D2-43AC-879E-2266B7FC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772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cs-CZ" b="1" kern="16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Paráda! Učíme se česky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6D491B-A4FA-47AE-8263-FFE179E24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0284" y="4619624"/>
            <a:ext cx="5417420" cy="1038225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cs-CZ" sz="2800" dirty="0">
                <a:cs typeface="Times New Roman" panose="02020603050405020304" pitchFamily="18" charset="0"/>
              </a:rPr>
              <a:t>Silvie Převrátilová</a:t>
            </a:r>
          </a:p>
          <a:p>
            <a:pPr algn="r"/>
            <a:r>
              <a:rPr lang="cs-CZ" sz="2400" dirty="0">
                <a:effectLst/>
                <a:cs typeface="Times New Roman" panose="02020603050405020304" pitchFamily="18" charset="0"/>
              </a:rPr>
              <a:t>Univerzita Karlova, Filozofická fakulta </a:t>
            </a:r>
          </a:p>
          <a:p>
            <a:pPr algn="r"/>
            <a:r>
              <a:rPr lang="cs-CZ" sz="2400" dirty="0">
                <a:effectLst/>
                <a:cs typeface="Times New Roman" panose="02020603050405020304" pitchFamily="18" charset="0"/>
              </a:rPr>
              <a:t>Ústav českého jazyka a teorie komunikace 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00C6B2-B123-4C46-9D70-63E58D4522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29" y="5657849"/>
            <a:ext cx="3715026" cy="7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B7BAE5C-D325-422E-8A98-3702F415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10684764" cy="1481328"/>
          </a:xfrm>
        </p:spPr>
        <p:txBody>
          <a:bodyPr anchor="b">
            <a:normAutofit/>
          </a:bodyPr>
          <a:lstStyle/>
          <a:p>
            <a:r>
              <a:rPr lang="cs-CZ" sz="4600" dirty="0"/>
              <a:t>Komunikační přístup – úkol 1: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1AC311-170F-4D93-B1F3-D331BF69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3"/>
            <a:ext cx="10237089" cy="26392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Komunikační přístup: jazyk jako komunikační nástroj</a:t>
            </a:r>
          </a:p>
          <a:p>
            <a:pPr marL="0" indent="0">
              <a:buNone/>
            </a:pPr>
            <a:r>
              <a:rPr lang="cs-CZ" sz="2200" dirty="0"/>
              <a:t>Výchozí komunikační situace</a:t>
            </a:r>
          </a:p>
          <a:p>
            <a:pPr marL="0" indent="0">
              <a:buNone/>
            </a:pPr>
            <a:r>
              <a:rPr lang="cs-CZ" sz="2200" b="1" dirty="0"/>
              <a:t>Kontext:</a:t>
            </a:r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106217C8-6FC8-4A20-9453-DEC44FCEA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41610"/>
              </p:ext>
            </p:extLst>
          </p:nvPr>
        </p:nvGraphicFramePr>
        <p:xfrm>
          <a:off x="1839255" y="4100797"/>
          <a:ext cx="9556878" cy="1132829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3605930">
                  <a:extLst>
                    <a:ext uri="{9D8B030D-6E8A-4147-A177-3AD203B41FA5}">
                      <a16:colId xmlns:a16="http://schemas.microsoft.com/office/drawing/2014/main" val="3048343788"/>
                    </a:ext>
                  </a:extLst>
                </a:gridCol>
                <a:gridCol w="2800993">
                  <a:extLst>
                    <a:ext uri="{9D8B030D-6E8A-4147-A177-3AD203B41FA5}">
                      <a16:colId xmlns:a16="http://schemas.microsoft.com/office/drawing/2014/main" val="967938111"/>
                    </a:ext>
                  </a:extLst>
                </a:gridCol>
                <a:gridCol w="3149955">
                  <a:extLst>
                    <a:ext uri="{9D8B030D-6E8A-4147-A177-3AD203B41FA5}">
                      <a16:colId xmlns:a16="http://schemas.microsoft.com/office/drawing/2014/main" val="3590114605"/>
                    </a:ext>
                  </a:extLst>
                </a:gridCol>
              </a:tblGrid>
              <a:tr h="1132829">
                <a:tc>
                  <a:txBody>
                    <a:bodyPr/>
                    <a:lstStyle/>
                    <a:p>
                      <a:r>
                        <a:rPr lang="cs-CZ" sz="2500" b="1" cap="none" spc="0" dirty="0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Ve školní jídelně</a:t>
                      </a:r>
                    </a:p>
                  </a:txBody>
                  <a:tcPr marL="306170" marR="153085" marT="153085" marB="15308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b="1" cap="none" spc="0" dirty="0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Nemůžu cvičit</a:t>
                      </a:r>
                    </a:p>
                  </a:txBody>
                  <a:tcPr marL="306170" marR="153085" marT="153085" marB="15308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500" b="1" cap="none" spc="0" dirty="0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Kroužky</a:t>
                      </a:r>
                    </a:p>
                  </a:txBody>
                  <a:tcPr marL="306170" marR="153085" marT="153085" marB="15308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7455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3CB2B432-D515-444C-2072-DAE6036BB0FF}"/>
              </a:ext>
            </a:extLst>
          </p:cNvPr>
          <p:cNvSpPr txBox="1"/>
          <p:nvPr/>
        </p:nvSpPr>
        <p:spPr>
          <a:xfrm>
            <a:off x="420358" y="58222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Jaká se váže slovní zásoba + gramatika?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128F421-F32A-EF16-67AE-EF46D6F8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18" y="1087090"/>
            <a:ext cx="1670113" cy="167011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C8E04E0-0B50-3CFB-3BE7-D9887DB1E6AC}"/>
              </a:ext>
            </a:extLst>
          </p:cNvPr>
          <p:cNvSpPr txBox="1"/>
          <p:nvPr/>
        </p:nvSpPr>
        <p:spPr>
          <a:xfrm>
            <a:off x="8566086" y="2851151"/>
            <a:ext cx="324491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www.flaticon.com: </a:t>
            </a:r>
            <a:r>
              <a:rPr lang="cs-CZ" sz="800" dirty="0" err="1"/>
              <a:t>Kiranshastry</a:t>
            </a:r>
            <a:endParaRPr lang="cs-CZ" sz="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763494A-B220-DFBC-E617-0D2D691CA49F}"/>
              </a:ext>
            </a:extLst>
          </p:cNvPr>
          <p:cNvSpPr txBox="1"/>
          <p:nvPr/>
        </p:nvSpPr>
        <p:spPr>
          <a:xfrm>
            <a:off x="5517429" y="5896874"/>
            <a:ext cx="6097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https://jamboard.google.com/d/1ALLSor6NioFbMFbnGlx9r_r9pvlGPgqjjWdOQho3o64/edit?usp=sharing</a:t>
            </a:r>
          </a:p>
        </p:txBody>
      </p:sp>
    </p:spTree>
    <p:extLst>
      <p:ext uri="{BB962C8B-B14F-4D97-AF65-F5344CB8AC3E}">
        <p14:creationId xmlns:p14="http://schemas.microsoft.com/office/powerpoint/2010/main" val="274044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1AF228-CA4E-4ED8-9EDB-C51CB454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Jazykové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funkce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0A79D3-6A9E-9F7B-FF97-8B9D9F73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17" y="0"/>
            <a:ext cx="4458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4917F9-81BC-4705-8505-9A0EDF036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 err="1"/>
              <a:t>Reálie</a:t>
            </a:r>
            <a:endParaRPr lang="en-US" sz="66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2CE0CE-F9D7-7934-A827-81633CF4F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13" y="2303125"/>
            <a:ext cx="2241520" cy="2070193"/>
          </a:xfrm>
          <a:prstGeom prst="rect">
            <a:avLst/>
          </a:prstGeom>
        </p:spPr>
      </p:pic>
      <p:pic>
        <p:nvPicPr>
          <p:cNvPr id="18" name="Obrázek 17" descr="Ochraňte národní parky, apelovali na poslance přední vědci i ekologové -  iDNES.cz">
            <a:extLst>
              <a:ext uri="{FF2B5EF4-FFF2-40B4-BE49-F238E27FC236}">
                <a16:creationId xmlns:a16="http://schemas.microsoft.com/office/drawing/2014/main" id="{10F8C6EE-7638-49CB-BAB2-5FEEFD7689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266" y="2256050"/>
            <a:ext cx="2918010" cy="1999816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F76A4F5-0BBC-0099-1617-D1FD44F6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606" y="2552729"/>
            <a:ext cx="2662258" cy="175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8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CA4F91-9875-4695-B32B-DB5F89F2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556714"/>
            <a:ext cx="5032744" cy="17995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Vizualizace</a:t>
            </a:r>
            <a:r>
              <a:rPr lang="en-US" sz="6000" dirty="0"/>
              <a:t>: </a:t>
            </a:r>
            <a:r>
              <a:rPr lang="en-US" sz="6000" dirty="0" err="1"/>
              <a:t>fotografie</a:t>
            </a:r>
            <a:r>
              <a:rPr lang="cs-CZ" sz="6000" dirty="0"/>
              <a:t> (600)</a:t>
            </a:r>
            <a:endParaRPr lang="en-US" sz="60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7B5712-0E79-29F2-06E8-BB87672E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31" y="207381"/>
            <a:ext cx="5626180" cy="627359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84748D7-0C27-B440-2039-A8ACE2397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32055"/>
            <a:ext cx="4343400" cy="29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13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59BA9F-97B6-45C3-9831-2DE7DA17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 err="1"/>
              <a:t>Ilustrace</a:t>
            </a:r>
            <a:endParaRPr lang="en-US" sz="6600" dirty="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ED0887-768D-046A-6D48-E994D48D9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58" y="2230363"/>
            <a:ext cx="4872736" cy="28018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69CA3F-2B4D-8C05-CBEF-634608591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894" y="5140949"/>
            <a:ext cx="4985512" cy="10469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651D374-4386-5E37-86B5-7654DFAB1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88" y="1935119"/>
            <a:ext cx="4017145" cy="240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2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A5779-A501-CF81-F9DB-0A227895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Ikony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FD78F7-8B4F-2549-21D0-AE193AB1A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6421"/>
            <a:ext cx="4616979" cy="232763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E1D73C-6D29-03CF-E7E7-14E4B024C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27" y="1191939"/>
            <a:ext cx="4941394" cy="16944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AE5F45-B0CE-48E2-34FE-93D6C6152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784" y="3331010"/>
            <a:ext cx="3959488" cy="25285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E1DE374-AFA5-8FD7-D897-9F8D852B3576}"/>
              </a:ext>
            </a:extLst>
          </p:cNvPr>
          <p:cNvSpPr txBox="1"/>
          <p:nvPr/>
        </p:nvSpPr>
        <p:spPr>
          <a:xfrm>
            <a:off x="840545" y="1662643"/>
            <a:ext cx="280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thenounproject.com</a:t>
            </a:r>
          </a:p>
          <a:p>
            <a:r>
              <a:rPr lang="cs-CZ" dirty="0"/>
              <a:t>flaticon.com</a:t>
            </a:r>
          </a:p>
        </p:txBody>
      </p:sp>
    </p:spTree>
    <p:extLst>
      <p:ext uri="{BB962C8B-B14F-4D97-AF65-F5344CB8AC3E}">
        <p14:creationId xmlns:p14="http://schemas.microsoft.com/office/powerpoint/2010/main" val="87895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F2A689-C4F5-1DE8-F17E-8D2AFF07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Vícejazyčnost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C51A04-304A-CE7F-ADCC-2AF4A31E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85" y="2030898"/>
            <a:ext cx="5614416" cy="31861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22C427-F348-6BBB-3B38-E6C4E487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18" y="3061194"/>
            <a:ext cx="5614416" cy="15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856A7-76D5-4AC0-BE39-C3C9B86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Čeština ve škole – úkol 2: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D3092-966A-4B2F-910D-897E92264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599" y="2353100"/>
            <a:ext cx="5130801" cy="39620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sz="2200" dirty="0"/>
              <a:t>Matematika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Fyzika 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Zeměpis 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Výtvarná výchova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Dějepis 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Tělesná výchova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Přírodopis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Vzdělávací systém</a:t>
            </a:r>
          </a:p>
          <a:p>
            <a:pPr marL="457200" indent="-457200">
              <a:buFont typeface="+mj-lt"/>
              <a:buAutoNum type="alphaUcPeriod"/>
            </a:pPr>
            <a:r>
              <a:rPr lang="cs-CZ" sz="2200" dirty="0"/>
              <a:t>Učebnice a sešity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A95815EB-A260-B870-4236-6CBA4A2DAEFB}"/>
              </a:ext>
            </a:extLst>
          </p:cNvPr>
          <p:cNvSpPr txBox="1">
            <a:spLocks/>
          </p:cNvSpPr>
          <p:nvPr/>
        </p:nvSpPr>
        <p:spPr>
          <a:xfrm>
            <a:off x="637645" y="2052214"/>
            <a:ext cx="3838575" cy="4330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/>
              <a:t>Paráda!</a:t>
            </a:r>
            <a:endParaRPr lang="en-US" sz="2000" b="1" dirty="0"/>
          </a:p>
          <a:p>
            <a:pPr marL="685800" indent="-457200">
              <a:buFont typeface="+mj-lt"/>
              <a:buAutoNum type="arabicPeriod"/>
            </a:pPr>
            <a:r>
              <a:rPr lang="cs-CZ" dirty="0"/>
              <a:t>Dobrý den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škole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 err="1"/>
              <a:t>Čas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 err="1"/>
              <a:t>Jídlo</a:t>
            </a:r>
            <a:r>
              <a:rPr lang="en-US" dirty="0"/>
              <a:t> a </a:t>
            </a:r>
            <a:r>
              <a:rPr lang="en-US" dirty="0" err="1"/>
              <a:t>pití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/>
              <a:t>Moje </a:t>
            </a:r>
            <a:r>
              <a:rPr lang="en-US" dirty="0" err="1"/>
              <a:t>rodina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bydlím</a:t>
            </a:r>
            <a:r>
              <a:rPr lang="cs-CZ" dirty="0"/>
              <a:t>?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/>
              <a:t>Co se </a:t>
            </a:r>
            <a:r>
              <a:rPr lang="en-US" dirty="0" err="1"/>
              <a:t>stalo</a:t>
            </a:r>
            <a:r>
              <a:rPr lang="en-US" dirty="0"/>
              <a:t>?</a:t>
            </a:r>
          </a:p>
          <a:p>
            <a:pPr marL="685800" indent="-457200">
              <a:buFont typeface="+mj-lt"/>
              <a:buAutoNum type="arabicPeriod"/>
            </a:pPr>
            <a:r>
              <a:rPr lang="cs-CZ" dirty="0"/>
              <a:t>Zdraví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 err="1"/>
              <a:t>Příroda</a:t>
            </a:r>
            <a:endParaRPr lang="en-US" dirty="0"/>
          </a:p>
          <a:p>
            <a:pPr marL="685800" indent="-457200">
              <a:buFont typeface="+mj-lt"/>
              <a:buAutoNum type="arabicPeriod"/>
            </a:pPr>
            <a:r>
              <a:rPr lang="en-US" dirty="0"/>
              <a:t>Moje </a:t>
            </a:r>
            <a:r>
              <a:rPr lang="en-US" dirty="0" err="1"/>
              <a:t>plány</a:t>
            </a: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9E6BE9-A757-9DB0-1506-E6F9B7A592F3}"/>
              </a:ext>
            </a:extLst>
          </p:cNvPr>
          <p:cNvSpPr txBox="1"/>
          <p:nvPr/>
        </p:nvSpPr>
        <p:spPr>
          <a:xfrm>
            <a:off x="838200" y="1420416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Propojte téma a školní předmět, např.  Lekce 9 – Příroda + přírodopis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CEBCE1-219D-A497-8913-06CB4A8BA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66" y="905162"/>
            <a:ext cx="1670113" cy="16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5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2856A7-76D5-4AC0-BE39-C3C9B86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Čeština ve škole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D3092-966A-4B2F-910D-897E92264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200" dirty="0"/>
              <a:t>Dobrý den: Učebnice a sešity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Ve škole: Matematika – základní početní operace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Čas: Fyzika – jednotky a veličiny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Jídlo a pití: Zeměpis – jídlo kolem světa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Moje rodina: Hudební výchova – nástroje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Kde bydlím: Výtvarná výchova – výtvarné potřeby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Co se stalo: Dějepis – státní svátky spjaté s českou historií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Zdraví: Tělocvik – míčové hry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Příroda: Přírodopis – stromy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Moje plány: Vzdělávání – na jakou střední školu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93667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ADC2EEE-3F33-ED2B-10FB-9C316537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88" y="330651"/>
            <a:ext cx="8675966" cy="60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6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E147C9C-DCA7-E057-C402-F0A5EE43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81" y="810481"/>
            <a:ext cx="4390357" cy="45024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E768CF-B2BA-867D-8731-D16E034F5D74}"/>
              </a:ext>
            </a:extLst>
          </p:cNvPr>
          <p:cNvSpPr txBox="1"/>
          <p:nvPr/>
        </p:nvSpPr>
        <p:spPr>
          <a:xfrm>
            <a:off x="5538505" y="1834822"/>
            <a:ext cx="60973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Sdílený dokument pro společnou práci: https://docs.google.com/document/d/1KufGReINSqnikH7qg3ZukULMJsrxzYc1iYouDxqeYzM/edit?usp=sharing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00693F-7A28-9CA0-780A-B137B8EB0ECE}"/>
              </a:ext>
            </a:extLst>
          </p:cNvPr>
          <p:cNvSpPr txBox="1"/>
          <p:nvPr/>
        </p:nvSpPr>
        <p:spPr>
          <a:xfrm>
            <a:off x="472965" y="5312980"/>
            <a:ext cx="363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/>
                <a:hlinkClick r:id="rId3"/>
              </a:rPr>
              <a:t>Source: </a:t>
            </a:r>
            <a:r>
              <a:rPr lang="cs-CZ" b="1" dirty="0" err="1">
                <a:effectLst/>
                <a:hlinkClick r:id="rId3"/>
              </a:rPr>
              <a:t>dudewithsign</a:t>
            </a:r>
            <a:r>
              <a:rPr lang="cs-CZ" b="1" dirty="0">
                <a:effectLst/>
                <a:hlinkClick r:id="rId3"/>
              </a:rPr>
              <a:t> Instagram</a:t>
            </a:r>
          </a:p>
        </p:txBody>
      </p:sp>
    </p:spTree>
    <p:extLst>
      <p:ext uri="{BB962C8B-B14F-4D97-AF65-F5344CB8AC3E}">
        <p14:creationId xmlns:p14="http://schemas.microsoft.com/office/powerpoint/2010/main" val="186921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4A1D5C4-A1CD-1D40-6BB7-849F7AF5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4000"/>
            <a:ext cx="4098395" cy="566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4A0C1F-A583-928B-9258-AE933EA9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0" y="81366"/>
            <a:ext cx="4849131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A562AB-0212-9062-71B1-330FF173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993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5E218-29FA-463B-8E9B-8DA950E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Český jazyk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0D38E-67B8-463F-9767-B1D97C71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476" y="1996461"/>
            <a:ext cx="6021324" cy="350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b="1" dirty="0"/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Abeceda + podstatná jména + gramatický rod + slovesa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Slovní druhy: podstatné jméno, přídavné jméno, sloveso, příslovce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Přísudek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Přívlastek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Předmět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Slovní druhy a větné členy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Slovesa, příslovce a příslovečná určení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Spojky, částice, citoslovce + ohebné/neohebné slovní druhy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Skloňování, časování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400" dirty="0"/>
              <a:t>Větný rozbor</a:t>
            </a:r>
          </a:p>
          <a:p>
            <a:pPr marL="514350" indent="-514350">
              <a:buFont typeface="+mj-lt"/>
              <a:buAutoNum type="arabicPeriod"/>
            </a:pPr>
            <a:endParaRPr lang="cs-CZ" sz="1400" dirty="0"/>
          </a:p>
          <a:p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5F46CA4-4AE3-62AD-CAF7-E6184AD78880}"/>
              </a:ext>
            </a:extLst>
          </p:cNvPr>
          <p:cNvSpPr txBox="1"/>
          <p:nvPr/>
        </p:nvSpPr>
        <p:spPr>
          <a:xfrm>
            <a:off x="1007533" y="2356605"/>
            <a:ext cx="4097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/>
              <a:t>Tematicky a lexikálně ukotveno v lekcích</a:t>
            </a:r>
          </a:p>
          <a:p>
            <a:pPr marL="0" indent="0">
              <a:buNone/>
            </a:pPr>
            <a:r>
              <a:rPr lang="cs-CZ" sz="1800" dirty="0"/>
              <a:t>3 strany: opakování, nová látka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4AC942B9-F703-C5CA-B62D-70E4501654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04066" y="411945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F9A73B-AF01-72D1-E4DD-F0E879BE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2" y="3429000"/>
            <a:ext cx="3409358" cy="1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092F57-F1AD-0D76-397C-3F8DFA0EE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5803" y="860425"/>
            <a:ext cx="3244531" cy="5269780"/>
          </a:xfrm>
        </p:spPr>
      </p:pic>
    </p:spTree>
    <p:extLst>
      <p:ext uri="{BB962C8B-B14F-4D97-AF65-F5344CB8AC3E}">
        <p14:creationId xmlns:p14="http://schemas.microsoft.com/office/powerpoint/2010/main" val="1589622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1DB633-3B04-7095-BF83-DBB51DA9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67" y="383797"/>
            <a:ext cx="8835119" cy="609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0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1CF3561-F915-F618-554A-AEFCB65D5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35" y="402367"/>
            <a:ext cx="4279266" cy="6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7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2A5C19-4D40-4996-B312-A7CDDD4D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Sebehodnocení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E61A2B-5E94-1AC3-1F72-D5008783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360" y="3429000"/>
            <a:ext cx="5465716" cy="28582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D33DC4D-F1E7-006E-1EE7-21DF310A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74" y="165144"/>
            <a:ext cx="5340636" cy="30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74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3386F-8F80-3CD1-60A9-E508C275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sešit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CD5B50-6120-9AB2-E6D7-949E9A5A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81" y="2410304"/>
            <a:ext cx="1670113" cy="167011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076853-46A2-C84B-F3F4-001EEAFAEFD5}"/>
              </a:ext>
            </a:extLst>
          </p:cNvPr>
          <p:cNvSpPr txBox="1"/>
          <p:nvPr/>
        </p:nvSpPr>
        <p:spPr>
          <a:xfrm>
            <a:off x="753332" y="2087111"/>
            <a:ext cx="6094428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Kolik je cvičení v každé lekci?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Jsou tam nějaké opakovací lekce?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Procvičuje se gramatika?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 může uživatel procvičit slovní zásobu (typy cvičení)?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 byste mohli využít obrázky/ikony?</a:t>
            </a:r>
          </a:p>
          <a:p>
            <a:pPr rtl="0" fontAlgn="base">
              <a:spcBef>
                <a:spcPts val="1000"/>
              </a:spcBef>
              <a:spcAft>
                <a:spcPts val="0"/>
              </a:spcAft>
            </a:pPr>
            <a:endParaRPr lang="cs-CZ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22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FF8E35-C91B-EED8-5D34-AE7BFBF5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/>
              <a:t>Pracovní sešit (cvičebnice)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DC45A9-1780-CE95-E0CA-FBC89F7F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Pouze česky</a:t>
            </a:r>
          </a:p>
          <a:p>
            <a:pPr marL="0" indent="0">
              <a:buNone/>
            </a:pPr>
            <a:r>
              <a:rPr lang="cs-CZ" sz="2000" dirty="0"/>
              <a:t>30 cvičení</a:t>
            </a:r>
          </a:p>
          <a:p>
            <a:pPr marL="0" indent="0">
              <a:buNone/>
            </a:pPr>
            <a:r>
              <a:rPr lang="cs-CZ" sz="2000" dirty="0"/>
              <a:t>2 opakovací sekce (1-5 a 6-10)</a:t>
            </a:r>
          </a:p>
          <a:p>
            <a:pPr marL="0" indent="0">
              <a:buNone/>
            </a:pPr>
            <a:r>
              <a:rPr lang="cs-CZ" sz="2000" dirty="0"/>
              <a:t>Gramatika, slovní zásoba</a:t>
            </a:r>
          </a:p>
          <a:p>
            <a:pPr marL="0" indent="0">
              <a:buNone/>
            </a:pPr>
            <a:r>
              <a:rPr lang="cs-CZ" sz="2000" dirty="0"/>
              <a:t>Recepce i produkce</a:t>
            </a:r>
          </a:p>
          <a:p>
            <a:pPr marL="0" indent="0">
              <a:buNone/>
            </a:pPr>
            <a:r>
              <a:rPr lang="cs-CZ" sz="2000" dirty="0"/>
              <a:t>Obrázky, ikony</a:t>
            </a:r>
          </a:p>
          <a:p>
            <a:pPr marL="0" indent="0">
              <a:buNone/>
            </a:pPr>
            <a:r>
              <a:rPr lang="cs-CZ" sz="2000" dirty="0"/>
              <a:t>Křížovky, </a:t>
            </a:r>
            <a:r>
              <a:rPr lang="cs-CZ" sz="2000" dirty="0" err="1"/>
              <a:t>osmisměrky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620521-4868-0385-6615-2A3B3420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896" y="2033717"/>
            <a:ext cx="2257829" cy="2257829"/>
          </a:xfrm>
          <a:prstGeom prst="rect">
            <a:avLst/>
          </a:prstGeom>
        </p:spPr>
      </p:pic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A7FBEC-E3B0-DC6C-811F-15828026559D}"/>
              </a:ext>
            </a:extLst>
          </p:cNvPr>
          <p:cNvSpPr txBox="1"/>
          <p:nvPr/>
        </p:nvSpPr>
        <p:spPr>
          <a:xfrm>
            <a:off x="7764818" y="4410554"/>
            <a:ext cx="3290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3"/>
              </a:rPr>
              <a:t>www.flaticon.com</a:t>
            </a:r>
            <a:r>
              <a:rPr lang="cs-CZ" sz="800" dirty="0"/>
              <a:t>: </a:t>
            </a:r>
            <a:r>
              <a:rPr lang="cs-CZ" sz="800" dirty="0" err="1"/>
              <a:t>Freepik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59556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4B0C54-52F2-D687-FE5D-3F3E789C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/>
              <a:t>On-line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A2B7E-278B-52B1-6FB0-BFD986D1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Learningapps.com</a:t>
            </a:r>
          </a:p>
          <a:p>
            <a:pPr marL="0" indent="0">
              <a:buNone/>
            </a:pPr>
            <a:r>
              <a:rPr lang="cs-CZ" sz="2000" dirty="0"/>
              <a:t>Kahoot.com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20 ke každé lekci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7A6EF8-6DAA-EFC5-F8B7-3681C8954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94" y="1940438"/>
            <a:ext cx="1891142" cy="1891142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DF7CEB-D0BA-63CD-606A-BB60FA8E303F}"/>
              </a:ext>
            </a:extLst>
          </p:cNvPr>
          <p:cNvSpPr txBox="1"/>
          <p:nvPr/>
        </p:nvSpPr>
        <p:spPr>
          <a:xfrm>
            <a:off x="7498926" y="4244474"/>
            <a:ext cx="3290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3"/>
              </a:rPr>
              <a:t>www.flaticon.com</a:t>
            </a:r>
            <a:r>
              <a:rPr lang="cs-CZ" sz="800" dirty="0"/>
              <a:t>: </a:t>
            </a:r>
            <a:r>
              <a:rPr lang="cs-CZ" sz="800" dirty="0" err="1"/>
              <a:t>Freepik</a:t>
            </a:r>
            <a:endParaRPr lang="cs-CZ" sz="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908F2C-335D-00F7-A592-37A80DE7D5CF}"/>
              </a:ext>
            </a:extLst>
          </p:cNvPr>
          <p:cNvSpPr txBox="1"/>
          <p:nvPr/>
        </p:nvSpPr>
        <p:spPr>
          <a:xfrm>
            <a:off x="1137034" y="4318272"/>
            <a:ext cx="60973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https://learningapps.org/display?v=pv026s8nt22</a:t>
            </a:r>
            <a:endParaRPr lang="cs-CZ" dirty="0"/>
          </a:p>
          <a:p>
            <a:r>
              <a:rPr lang="cs-CZ" dirty="0">
                <a:hlinkClick r:id="rId5"/>
              </a:rPr>
              <a:t>https://learningapps.org/display?v=prizndssj22</a:t>
            </a:r>
            <a:endParaRPr lang="cs-CZ" dirty="0"/>
          </a:p>
          <a:p>
            <a:endParaRPr lang="cs-CZ" dirty="0"/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https://create.kahoot.it/share/lekce-10-opakovani/5037801f-001a-44e8-9275-52dbac665b5c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51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07EE3F-8A29-469F-9197-EAA97BB8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000" dirty="0"/>
              <a:t>Kontext vzniku:</a:t>
            </a:r>
            <a:br>
              <a:rPr lang="cs-CZ" sz="5000" dirty="0"/>
            </a:br>
            <a:r>
              <a:rPr lang="cs-CZ" sz="5000" dirty="0"/>
              <a:t>Učebnice a pracovní listy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D703-862B-4121-8C9D-1F36574B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706624"/>
            <a:ext cx="9060157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>
                <a:hlinkClick r:id="rId2"/>
              </a:rPr>
              <a:t>https://www.inkluzivniskola.cz/cestina-druhy-jazyk/ucebnice</a:t>
            </a: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20" name="Graphic 19" descr="Knihy">
            <a:extLst>
              <a:ext uri="{FF2B5EF4-FFF2-40B4-BE49-F238E27FC236}">
                <a16:creationId xmlns:a16="http://schemas.microsoft.com/office/drawing/2014/main" id="{11814522-1C5F-4132-9453-F31457DBA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6005" y="3547122"/>
            <a:ext cx="2543532" cy="2543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15951-A3CE-4A18-9C9F-BF65CD9DC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937" y="3772747"/>
            <a:ext cx="218836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4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8DD5D3-BC64-5A89-25AE-9D7BCCBB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Příručka pro učitele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52A9583-565E-D286-9CAC-250B97685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0074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166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C8586D2-469F-400A-AEA2-B4413CA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5D0B48-58CC-408F-B6DF-17DC8B599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127" y="2060810"/>
            <a:ext cx="12202255" cy="4797190"/>
          </a:xfrm>
          <a:custGeom>
            <a:avLst/>
            <a:gdLst>
              <a:gd name="connsiteX0" fmla="*/ 6090224 w 12202255"/>
              <a:gd name="connsiteY0" fmla="*/ 0 h 4797190"/>
              <a:gd name="connsiteX1" fmla="*/ 6186837 w 12202255"/>
              <a:gd name="connsiteY1" fmla="*/ 13325 h 4797190"/>
              <a:gd name="connsiteX2" fmla="*/ 6337205 w 12202255"/>
              <a:gd name="connsiteY2" fmla="*/ 5823 h 4797190"/>
              <a:gd name="connsiteX3" fmla="*/ 6573326 w 12202255"/>
              <a:gd name="connsiteY3" fmla="*/ 35346 h 4797190"/>
              <a:gd name="connsiteX4" fmla="*/ 6734841 w 12202255"/>
              <a:gd name="connsiteY4" fmla="*/ 52468 h 4797190"/>
              <a:gd name="connsiteX5" fmla="*/ 6933827 w 12202255"/>
              <a:gd name="connsiteY5" fmla="*/ 66449 h 4797190"/>
              <a:gd name="connsiteX6" fmla="*/ 7050544 w 12202255"/>
              <a:gd name="connsiteY6" fmla="*/ 87089 h 4797190"/>
              <a:gd name="connsiteX7" fmla="*/ 7129751 w 12202255"/>
              <a:gd name="connsiteY7" fmla="*/ 81739 h 4797190"/>
              <a:gd name="connsiteX8" fmla="*/ 7204798 w 12202255"/>
              <a:gd name="connsiteY8" fmla="*/ 88610 h 4797190"/>
              <a:gd name="connsiteX9" fmla="*/ 7231444 w 12202255"/>
              <a:gd name="connsiteY9" fmla="*/ 91340 h 4797190"/>
              <a:gd name="connsiteX10" fmla="*/ 7235817 w 12202255"/>
              <a:gd name="connsiteY10" fmla="*/ 96151 h 4797190"/>
              <a:gd name="connsiteX11" fmla="*/ 7253639 w 12202255"/>
              <a:gd name="connsiteY11" fmla="*/ 99344 h 4797190"/>
              <a:gd name="connsiteX12" fmla="*/ 7347903 w 12202255"/>
              <a:gd name="connsiteY12" fmla="*/ 117361 h 4797190"/>
              <a:gd name="connsiteX13" fmla="*/ 7349180 w 12202255"/>
              <a:gd name="connsiteY13" fmla="*/ 115913 h 4797190"/>
              <a:gd name="connsiteX14" fmla="*/ 7442839 w 12202255"/>
              <a:gd name="connsiteY14" fmla="*/ 100901 h 4797190"/>
              <a:gd name="connsiteX15" fmla="*/ 7533730 w 12202255"/>
              <a:gd name="connsiteY15" fmla="*/ 87472 h 4797190"/>
              <a:gd name="connsiteX16" fmla="*/ 7545168 w 12202255"/>
              <a:gd name="connsiteY16" fmla="*/ 88604 h 4797190"/>
              <a:gd name="connsiteX17" fmla="*/ 7545529 w 12202255"/>
              <a:gd name="connsiteY17" fmla="*/ 88273 h 4797190"/>
              <a:gd name="connsiteX18" fmla="*/ 7557859 w 12202255"/>
              <a:gd name="connsiteY18" fmla="*/ 88762 h 4797190"/>
              <a:gd name="connsiteX19" fmla="*/ 7566018 w 12202255"/>
              <a:gd name="connsiteY19" fmla="*/ 90669 h 4797190"/>
              <a:gd name="connsiteX20" fmla="*/ 7653890 w 12202255"/>
              <a:gd name="connsiteY20" fmla="*/ 90660 h 4797190"/>
              <a:gd name="connsiteX21" fmla="*/ 7759109 w 12202255"/>
              <a:gd name="connsiteY21" fmla="*/ 80727 h 4797190"/>
              <a:gd name="connsiteX22" fmla="*/ 7948649 w 12202255"/>
              <a:gd name="connsiteY22" fmla="*/ 93179 h 4797190"/>
              <a:gd name="connsiteX23" fmla="*/ 8137087 w 12202255"/>
              <a:gd name="connsiteY23" fmla="*/ 121127 h 4797190"/>
              <a:gd name="connsiteX24" fmla="*/ 8296134 w 12202255"/>
              <a:gd name="connsiteY24" fmla="*/ 154905 h 4797190"/>
              <a:gd name="connsiteX25" fmla="*/ 8302964 w 12202255"/>
              <a:gd name="connsiteY25" fmla="*/ 166804 h 4797190"/>
              <a:gd name="connsiteX26" fmla="*/ 8314845 w 12202255"/>
              <a:gd name="connsiteY26" fmla="*/ 175397 h 4797190"/>
              <a:gd name="connsiteX27" fmla="*/ 8317559 w 12202255"/>
              <a:gd name="connsiteY27" fmla="*/ 175009 h 4797190"/>
              <a:gd name="connsiteX28" fmla="*/ 8335109 w 12202255"/>
              <a:gd name="connsiteY28" fmla="*/ 180709 h 4797190"/>
              <a:gd name="connsiteX29" fmla="*/ 8336442 w 12202255"/>
              <a:gd name="connsiteY29" fmla="*/ 184843 h 4797190"/>
              <a:gd name="connsiteX30" fmla="*/ 8347697 w 12202255"/>
              <a:gd name="connsiteY30" fmla="*/ 189658 h 4797190"/>
              <a:gd name="connsiteX31" fmla="*/ 8367748 w 12202255"/>
              <a:gd name="connsiteY31" fmla="*/ 201580 h 4797190"/>
              <a:gd name="connsiteX32" fmla="*/ 8373486 w 12202255"/>
              <a:gd name="connsiteY32" fmla="*/ 201528 h 4797190"/>
              <a:gd name="connsiteX33" fmla="*/ 8406823 w 12202255"/>
              <a:gd name="connsiteY33" fmla="*/ 215957 h 4797190"/>
              <a:gd name="connsiteX34" fmla="*/ 8408227 w 12202255"/>
              <a:gd name="connsiteY34" fmla="*/ 215070 h 4797190"/>
              <a:gd name="connsiteX35" fmla="*/ 8421744 w 12202255"/>
              <a:gd name="connsiteY35" fmla="*/ 214403 h 4797190"/>
              <a:gd name="connsiteX36" fmla="*/ 8546578 w 12202255"/>
              <a:gd name="connsiteY36" fmla="*/ 219856 h 4797190"/>
              <a:gd name="connsiteX37" fmla="*/ 8554125 w 12202255"/>
              <a:gd name="connsiteY37" fmla="*/ 222274 h 4797190"/>
              <a:gd name="connsiteX38" fmla="*/ 8554494 w 12202255"/>
              <a:gd name="connsiteY38" fmla="*/ 222082 h 4797190"/>
              <a:gd name="connsiteX39" fmla="*/ 8562891 w 12202255"/>
              <a:gd name="connsiteY39" fmla="*/ 224151 h 4797190"/>
              <a:gd name="connsiteX40" fmla="*/ 8567884 w 12202255"/>
              <a:gd name="connsiteY40" fmla="*/ 226684 h 4797190"/>
              <a:gd name="connsiteX41" fmla="*/ 8582525 w 12202255"/>
              <a:gd name="connsiteY41" fmla="*/ 231373 h 4797190"/>
              <a:gd name="connsiteX42" fmla="*/ 8653375 w 12202255"/>
              <a:gd name="connsiteY42" fmla="*/ 212819 h 4797190"/>
              <a:gd name="connsiteX43" fmla="*/ 8766571 w 12202255"/>
              <a:gd name="connsiteY43" fmla="*/ 213816 h 4797190"/>
              <a:gd name="connsiteX44" fmla="*/ 8811677 w 12202255"/>
              <a:gd name="connsiteY44" fmla="*/ 212964 h 4797190"/>
              <a:gd name="connsiteX45" fmla="*/ 8990716 w 12202255"/>
              <a:gd name="connsiteY45" fmla="*/ 219924 h 4797190"/>
              <a:gd name="connsiteX46" fmla="*/ 9024955 w 12202255"/>
              <a:gd name="connsiteY46" fmla="*/ 214739 h 4797190"/>
              <a:gd name="connsiteX47" fmla="*/ 9029867 w 12202255"/>
              <a:gd name="connsiteY47" fmla="*/ 212317 h 4797190"/>
              <a:gd name="connsiteX48" fmla="*/ 9036220 w 12202255"/>
              <a:gd name="connsiteY48" fmla="*/ 211251 h 4797190"/>
              <a:gd name="connsiteX49" fmla="*/ 9052570 w 12202255"/>
              <a:gd name="connsiteY49" fmla="*/ 213282 h 4797190"/>
              <a:gd name="connsiteX50" fmla="*/ 9058552 w 12202255"/>
              <a:gd name="connsiteY50" fmla="*/ 214860 h 4797190"/>
              <a:gd name="connsiteX51" fmla="*/ 9067659 w 12202255"/>
              <a:gd name="connsiteY51" fmla="*/ 215435 h 4797190"/>
              <a:gd name="connsiteX52" fmla="*/ 9067936 w 12202255"/>
              <a:gd name="connsiteY52" fmla="*/ 215190 h 4797190"/>
              <a:gd name="connsiteX53" fmla="*/ 9116495 w 12202255"/>
              <a:gd name="connsiteY53" fmla="*/ 215245 h 4797190"/>
              <a:gd name="connsiteX54" fmla="*/ 9177052 w 12202255"/>
              <a:gd name="connsiteY54" fmla="*/ 203536 h 4797190"/>
              <a:gd name="connsiteX55" fmla="*/ 9200717 w 12202255"/>
              <a:gd name="connsiteY55" fmla="*/ 200745 h 4797190"/>
              <a:gd name="connsiteX56" fmla="*/ 9213634 w 12202255"/>
              <a:gd name="connsiteY56" fmla="*/ 197873 h 4797190"/>
              <a:gd name="connsiteX57" fmla="*/ 9214619 w 12202255"/>
              <a:gd name="connsiteY57" fmla="*/ 196801 h 4797190"/>
              <a:gd name="connsiteX58" fmla="*/ 9253481 w 12202255"/>
              <a:gd name="connsiteY58" fmla="*/ 204980 h 4797190"/>
              <a:gd name="connsiteX59" fmla="*/ 9259503 w 12202255"/>
              <a:gd name="connsiteY59" fmla="*/ 213369 h 4797190"/>
              <a:gd name="connsiteX60" fmla="*/ 9296849 w 12202255"/>
              <a:gd name="connsiteY60" fmla="*/ 220578 h 4797190"/>
              <a:gd name="connsiteX61" fmla="*/ 9320033 w 12202255"/>
              <a:gd name="connsiteY61" fmla="*/ 229045 h 4797190"/>
              <a:gd name="connsiteX62" fmla="*/ 9321038 w 12202255"/>
              <a:gd name="connsiteY62" fmla="*/ 229928 h 4797190"/>
              <a:gd name="connsiteX63" fmla="*/ 9338636 w 12202255"/>
              <a:gd name="connsiteY63" fmla="*/ 248067 h 4797190"/>
              <a:gd name="connsiteX64" fmla="*/ 9343906 w 12202255"/>
              <a:gd name="connsiteY64" fmla="*/ 249152 h 4797190"/>
              <a:gd name="connsiteX65" fmla="*/ 9387329 w 12202255"/>
              <a:gd name="connsiteY65" fmla="*/ 274052 h 4797190"/>
              <a:gd name="connsiteX66" fmla="*/ 9408984 w 12202255"/>
              <a:gd name="connsiteY66" fmla="*/ 280202 h 4797190"/>
              <a:gd name="connsiteX67" fmla="*/ 9470543 w 12202255"/>
              <a:gd name="connsiteY67" fmla="*/ 280813 h 4797190"/>
              <a:gd name="connsiteX68" fmla="*/ 9501534 w 12202255"/>
              <a:gd name="connsiteY68" fmla="*/ 305467 h 4797190"/>
              <a:gd name="connsiteX69" fmla="*/ 9508294 w 12202255"/>
              <a:gd name="connsiteY69" fmla="*/ 309841 h 4797190"/>
              <a:gd name="connsiteX70" fmla="*/ 9508648 w 12202255"/>
              <a:gd name="connsiteY70" fmla="*/ 309684 h 4797190"/>
              <a:gd name="connsiteX71" fmla="*/ 9516216 w 12202255"/>
              <a:gd name="connsiteY71" fmla="*/ 313818 h 4797190"/>
              <a:gd name="connsiteX72" fmla="*/ 9520627 w 12202255"/>
              <a:gd name="connsiteY72" fmla="*/ 317814 h 4797190"/>
              <a:gd name="connsiteX73" fmla="*/ 9600021 w 12202255"/>
              <a:gd name="connsiteY73" fmla="*/ 318467 h 4797190"/>
              <a:gd name="connsiteX74" fmla="*/ 9703843 w 12202255"/>
              <a:gd name="connsiteY74" fmla="*/ 342271 h 4797190"/>
              <a:gd name="connsiteX75" fmla="*/ 9805780 w 12202255"/>
              <a:gd name="connsiteY75" fmla="*/ 369721 h 4797190"/>
              <a:gd name="connsiteX76" fmla="*/ 9842265 w 12202255"/>
              <a:gd name="connsiteY76" fmla="*/ 381544 h 4797190"/>
              <a:gd name="connsiteX77" fmla="*/ 9909148 w 12202255"/>
              <a:gd name="connsiteY77" fmla="*/ 394313 h 4797190"/>
              <a:gd name="connsiteX78" fmla="*/ 9942117 w 12202255"/>
              <a:gd name="connsiteY78" fmla="*/ 395923 h 4797190"/>
              <a:gd name="connsiteX79" fmla="*/ 9945592 w 12202255"/>
              <a:gd name="connsiteY79" fmla="*/ 393118 h 4797190"/>
              <a:gd name="connsiteX80" fmla="*/ 9951496 w 12202255"/>
              <a:gd name="connsiteY80" fmla="*/ 393126 h 4797190"/>
              <a:gd name="connsiteX81" fmla="*/ 9966364 w 12202255"/>
              <a:gd name="connsiteY81" fmla="*/ 398799 h 4797190"/>
              <a:gd name="connsiteX82" fmla="*/ 9971748 w 12202255"/>
              <a:gd name="connsiteY82" fmla="*/ 401865 h 4797190"/>
              <a:gd name="connsiteX83" fmla="*/ 9980070 w 12202255"/>
              <a:gd name="connsiteY83" fmla="*/ 404367 h 4797190"/>
              <a:gd name="connsiteX84" fmla="*/ 9980339 w 12202255"/>
              <a:gd name="connsiteY84" fmla="*/ 404132 h 4797190"/>
              <a:gd name="connsiteX85" fmla="*/ 9988003 w 12202255"/>
              <a:gd name="connsiteY85" fmla="*/ 407056 h 4797190"/>
              <a:gd name="connsiteX86" fmla="*/ 10024668 w 12202255"/>
              <a:gd name="connsiteY86" fmla="*/ 425119 h 4797190"/>
              <a:gd name="connsiteX87" fmla="*/ 10081270 w 12202255"/>
              <a:gd name="connsiteY87" fmla="*/ 412128 h 4797190"/>
              <a:gd name="connsiteX88" fmla="*/ 10103178 w 12202255"/>
              <a:gd name="connsiteY88" fmla="*/ 413550 h 4797190"/>
              <a:gd name="connsiteX89" fmla="*/ 10116202 w 12202255"/>
              <a:gd name="connsiteY89" fmla="*/ 411652 h 4797190"/>
              <a:gd name="connsiteX90" fmla="*/ 10213342 w 12202255"/>
              <a:gd name="connsiteY90" fmla="*/ 460744 h 4797190"/>
              <a:gd name="connsiteX91" fmla="*/ 10237214 w 12202255"/>
              <a:gd name="connsiteY91" fmla="*/ 485575 h 4797190"/>
              <a:gd name="connsiteX92" fmla="*/ 10392968 w 12202255"/>
              <a:gd name="connsiteY92" fmla="*/ 526377 h 4797190"/>
              <a:gd name="connsiteX93" fmla="*/ 10605551 w 12202255"/>
              <a:gd name="connsiteY93" fmla="*/ 632394 h 4797190"/>
              <a:gd name="connsiteX94" fmla="*/ 10700301 w 12202255"/>
              <a:gd name="connsiteY94" fmla="*/ 636333 h 4797190"/>
              <a:gd name="connsiteX95" fmla="*/ 10840191 w 12202255"/>
              <a:gd name="connsiteY95" fmla="*/ 690957 h 4797190"/>
              <a:gd name="connsiteX96" fmla="*/ 10927499 w 12202255"/>
              <a:gd name="connsiteY96" fmla="*/ 678730 h 4797190"/>
              <a:gd name="connsiteX97" fmla="*/ 11002253 w 12202255"/>
              <a:gd name="connsiteY97" fmla="*/ 701455 h 4797190"/>
              <a:gd name="connsiteX98" fmla="*/ 11058938 w 12202255"/>
              <a:gd name="connsiteY98" fmla="*/ 721391 h 4797190"/>
              <a:gd name="connsiteX99" fmla="*/ 11220346 w 12202255"/>
              <a:gd name="connsiteY99" fmla="*/ 780859 h 4797190"/>
              <a:gd name="connsiteX100" fmla="*/ 11315066 w 12202255"/>
              <a:gd name="connsiteY100" fmla="*/ 795948 h 4797190"/>
              <a:gd name="connsiteX101" fmla="*/ 11363810 w 12202255"/>
              <a:gd name="connsiteY101" fmla="*/ 811551 h 4797190"/>
              <a:gd name="connsiteX102" fmla="*/ 11369741 w 12202255"/>
              <a:gd name="connsiteY102" fmla="*/ 812343 h 4797190"/>
              <a:gd name="connsiteX103" fmla="*/ 11410786 w 12202255"/>
              <a:gd name="connsiteY103" fmla="*/ 813850 h 4797190"/>
              <a:gd name="connsiteX104" fmla="*/ 11472054 w 12202255"/>
              <a:gd name="connsiteY104" fmla="*/ 809959 h 4797190"/>
              <a:gd name="connsiteX105" fmla="*/ 11572843 w 12202255"/>
              <a:gd name="connsiteY105" fmla="*/ 789595 h 4797190"/>
              <a:gd name="connsiteX106" fmla="*/ 11669724 w 12202255"/>
              <a:gd name="connsiteY106" fmla="*/ 782419 h 4797190"/>
              <a:gd name="connsiteX107" fmla="*/ 11789988 w 12202255"/>
              <a:gd name="connsiteY107" fmla="*/ 790631 h 4797190"/>
              <a:gd name="connsiteX108" fmla="*/ 11834116 w 12202255"/>
              <a:gd name="connsiteY108" fmla="*/ 783588 h 4797190"/>
              <a:gd name="connsiteX109" fmla="*/ 11836483 w 12202255"/>
              <a:gd name="connsiteY109" fmla="*/ 775838 h 4797190"/>
              <a:gd name="connsiteX110" fmla="*/ 11849856 w 12202255"/>
              <a:gd name="connsiteY110" fmla="*/ 774706 h 4797190"/>
              <a:gd name="connsiteX111" fmla="*/ 11852917 w 12202255"/>
              <a:gd name="connsiteY111" fmla="*/ 772937 h 4797190"/>
              <a:gd name="connsiteX112" fmla="*/ 11870967 w 12202255"/>
              <a:gd name="connsiteY112" fmla="*/ 764270 h 4797190"/>
              <a:gd name="connsiteX113" fmla="*/ 11921818 w 12202255"/>
              <a:gd name="connsiteY113" fmla="*/ 782170 h 4797190"/>
              <a:gd name="connsiteX114" fmla="*/ 11945340 w 12202255"/>
              <a:gd name="connsiteY114" fmla="*/ 784256 h 4797190"/>
              <a:gd name="connsiteX115" fmla="*/ 11967542 w 12202255"/>
              <a:gd name="connsiteY115" fmla="*/ 796197 h 4797190"/>
              <a:gd name="connsiteX116" fmla="*/ 11979115 w 12202255"/>
              <a:gd name="connsiteY116" fmla="*/ 808684 h 4797190"/>
              <a:gd name="connsiteX117" fmla="*/ 12063392 w 12202255"/>
              <a:gd name="connsiteY117" fmla="*/ 856277 h 4797190"/>
              <a:gd name="connsiteX118" fmla="*/ 12120019 w 12202255"/>
              <a:gd name="connsiteY118" fmla="*/ 893288 h 4797190"/>
              <a:gd name="connsiteX119" fmla="*/ 12131191 w 12202255"/>
              <a:gd name="connsiteY119" fmla="*/ 905397 h 4797190"/>
              <a:gd name="connsiteX120" fmla="*/ 12147237 w 12202255"/>
              <a:gd name="connsiteY120" fmla="*/ 905810 h 4797190"/>
              <a:gd name="connsiteX121" fmla="*/ 12152878 w 12202255"/>
              <a:gd name="connsiteY121" fmla="*/ 901970 h 4797190"/>
              <a:gd name="connsiteX122" fmla="*/ 12197127 w 12202255"/>
              <a:gd name="connsiteY122" fmla="*/ 932781 h 4797190"/>
              <a:gd name="connsiteX123" fmla="*/ 12197127 w 12202255"/>
              <a:gd name="connsiteY123" fmla="*/ 1405721 h 4797190"/>
              <a:gd name="connsiteX124" fmla="*/ 12202255 w 12202255"/>
              <a:gd name="connsiteY124" fmla="*/ 1405721 h 4797190"/>
              <a:gd name="connsiteX125" fmla="*/ 12202255 w 12202255"/>
              <a:gd name="connsiteY125" fmla="*/ 4578824 h 4797190"/>
              <a:gd name="connsiteX126" fmla="*/ 12197128 w 12202255"/>
              <a:gd name="connsiteY126" fmla="*/ 4578824 h 4797190"/>
              <a:gd name="connsiteX127" fmla="*/ 12197128 w 12202255"/>
              <a:gd name="connsiteY127" fmla="*/ 4797190 h 4797190"/>
              <a:gd name="connsiteX128" fmla="*/ 0 w 12202255"/>
              <a:gd name="connsiteY128" fmla="*/ 4797190 h 4797190"/>
              <a:gd name="connsiteX129" fmla="*/ 0 w 12202255"/>
              <a:gd name="connsiteY129" fmla="*/ 3057100 h 4797190"/>
              <a:gd name="connsiteX130" fmla="*/ 8559 w 12202255"/>
              <a:gd name="connsiteY130" fmla="*/ 3057100 h 4797190"/>
              <a:gd name="connsiteX131" fmla="*/ 8559 w 12202255"/>
              <a:gd name="connsiteY131" fmla="*/ 1437741 h 4797190"/>
              <a:gd name="connsiteX132" fmla="*/ 5127 w 12202255"/>
              <a:gd name="connsiteY132" fmla="*/ 1363978 h 4797190"/>
              <a:gd name="connsiteX133" fmla="*/ 5127 w 12202255"/>
              <a:gd name="connsiteY133" fmla="*/ 1336465 h 4797190"/>
              <a:gd name="connsiteX134" fmla="*/ 20694 w 12202255"/>
              <a:gd name="connsiteY134" fmla="*/ 1333040 h 4797190"/>
              <a:gd name="connsiteX135" fmla="*/ 230689 w 12202255"/>
              <a:gd name="connsiteY135" fmla="*/ 1295891 h 4797190"/>
              <a:gd name="connsiteX136" fmla="*/ 280209 w 12202255"/>
              <a:gd name="connsiteY136" fmla="*/ 1269372 h 4797190"/>
              <a:gd name="connsiteX137" fmla="*/ 411452 w 12202255"/>
              <a:gd name="connsiteY137" fmla="*/ 1168813 h 4797190"/>
              <a:gd name="connsiteX138" fmla="*/ 486820 w 12202255"/>
              <a:gd name="connsiteY138" fmla="*/ 1141667 h 4797190"/>
              <a:gd name="connsiteX139" fmla="*/ 708612 w 12202255"/>
              <a:gd name="connsiteY139" fmla="*/ 1064541 h 4797190"/>
              <a:gd name="connsiteX140" fmla="*/ 777496 w 12202255"/>
              <a:gd name="connsiteY140" fmla="*/ 1036374 h 4797190"/>
              <a:gd name="connsiteX141" fmla="*/ 949283 w 12202255"/>
              <a:gd name="connsiteY141" fmla="*/ 952134 h 4797190"/>
              <a:gd name="connsiteX142" fmla="*/ 1070702 w 12202255"/>
              <a:gd name="connsiteY142" fmla="*/ 851898 h 4797190"/>
              <a:gd name="connsiteX143" fmla="*/ 1179516 w 12202255"/>
              <a:gd name="connsiteY143" fmla="*/ 814515 h 4797190"/>
              <a:gd name="connsiteX144" fmla="*/ 1232603 w 12202255"/>
              <a:gd name="connsiteY144" fmla="*/ 793892 h 4797190"/>
              <a:gd name="connsiteX145" fmla="*/ 1259645 w 12202255"/>
              <a:gd name="connsiteY145" fmla="*/ 765622 h 4797190"/>
              <a:gd name="connsiteX146" fmla="*/ 1276787 w 12202255"/>
              <a:gd name="connsiteY146" fmla="*/ 761875 h 4797190"/>
              <a:gd name="connsiteX147" fmla="*/ 1276994 w 12202255"/>
              <a:gd name="connsiteY147" fmla="*/ 761266 h 4797190"/>
              <a:gd name="connsiteX148" fmla="*/ 1381523 w 12202255"/>
              <a:gd name="connsiteY148" fmla="*/ 734649 h 4797190"/>
              <a:gd name="connsiteX149" fmla="*/ 1460148 w 12202255"/>
              <a:gd name="connsiteY149" fmla="*/ 681447 h 4797190"/>
              <a:gd name="connsiteX150" fmla="*/ 1499555 w 12202255"/>
              <a:gd name="connsiteY150" fmla="*/ 663648 h 4797190"/>
              <a:gd name="connsiteX151" fmla="*/ 1519447 w 12202255"/>
              <a:gd name="connsiteY151" fmla="*/ 651386 h 4797190"/>
              <a:gd name="connsiteX152" fmla="*/ 1519940 w 12202255"/>
              <a:gd name="connsiteY152" fmla="*/ 648844 h 4797190"/>
              <a:gd name="connsiteX153" fmla="*/ 1608839 w 12202255"/>
              <a:gd name="connsiteY153" fmla="*/ 638778 h 4797190"/>
              <a:gd name="connsiteX154" fmla="*/ 1663214 w 12202255"/>
              <a:gd name="connsiteY154" fmla="*/ 640687 h 4797190"/>
              <a:gd name="connsiteX155" fmla="*/ 1770031 w 12202255"/>
              <a:gd name="connsiteY155" fmla="*/ 632132 h 4797190"/>
              <a:gd name="connsiteX156" fmla="*/ 1913761 w 12202255"/>
              <a:gd name="connsiteY156" fmla="*/ 589252 h 4797190"/>
              <a:gd name="connsiteX157" fmla="*/ 2125139 w 12202255"/>
              <a:gd name="connsiteY157" fmla="*/ 572508 h 4797190"/>
              <a:gd name="connsiteX158" fmla="*/ 2177550 w 12202255"/>
              <a:gd name="connsiteY158" fmla="*/ 556397 h 4797190"/>
              <a:gd name="connsiteX159" fmla="*/ 2200529 w 12202255"/>
              <a:gd name="connsiteY159" fmla="*/ 548327 h 4797190"/>
              <a:gd name="connsiteX160" fmla="*/ 2202901 w 12202255"/>
              <a:gd name="connsiteY160" fmla="*/ 547848 h 4797190"/>
              <a:gd name="connsiteX161" fmla="*/ 2310199 w 12202255"/>
              <a:gd name="connsiteY161" fmla="*/ 536114 h 4797190"/>
              <a:gd name="connsiteX162" fmla="*/ 2439911 w 12202255"/>
              <a:gd name="connsiteY162" fmla="*/ 535969 h 4797190"/>
              <a:gd name="connsiteX163" fmla="*/ 2566461 w 12202255"/>
              <a:gd name="connsiteY163" fmla="*/ 541181 h 4797190"/>
              <a:gd name="connsiteX164" fmla="*/ 2644539 w 12202255"/>
              <a:gd name="connsiteY164" fmla="*/ 511350 h 4797190"/>
              <a:gd name="connsiteX165" fmla="*/ 2781306 w 12202255"/>
              <a:gd name="connsiteY165" fmla="*/ 512723 h 4797190"/>
              <a:gd name="connsiteX166" fmla="*/ 3033310 w 12202255"/>
              <a:gd name="connsiteY166" fmla="*/ 517540 h 4797190"/>
              <a:gd name="connsiteX167" fmla="*/ 3146741 w 12202255"/>
              <a:gd name="connsiteY167" fmla="*/ 512894 h 4797190"/>
              <a:gd name="connsiteX168" fmla="*/ 3268002 w 12202255"/>
              <a:gd name="connsiteY168" fmla="*/ 512625 h 4797190"/>
              <a:gd name="connsiteX169" fmla="*/ 3348343 w 12202255"/>
              <a:gd name="connsiteY169" fmla="*/ 513134 h 4797190"/>
              <a:gd name="connsiteX170" fmla="*/ 3350650 w 12202255"/>
              <a:gd name="connsiteY170" fmla="*/ 512063 h 4797190"/>
              <a:gd name="connsiteX171" fmla="*/ 3370771 w 12202255"/>
              <a:gd name="connsiteY171" fmla="*/ 512390 h 4797190"/>
              <a:gd name="connsiteX172" fmla="*/ 3408701 w 12202255"/>
              <a:gd name="connsiteY172" fmla="*/ 526086 h 4797190"/>
              <a:gd name="connsiteX173" fmla="*/ 3481343 w 12202255"/>
              <a:gd name="connsiteY173" fmla="*/ 510069 h 4797190"/>
              <a:gd name="connsiteX174" fmla="*/ 3544681 w 12202255"/>
              <a:gd name="connsiteY174" fmla="*/ 502601 h 4797190"/>
              <a:gd name="connsiteX175" fmla="*/ 3594562 w 12202255"/>
              <a:gd name="connsiteY175" fmla="*/ 490249 h 4797190"/>
              <a:gd name="connsiteX176" fmla="*/ 3603195 w 12202255"/>
              <a:gd name="connsiteY176" fmla="*/ 490359 h 4797190"/>
              <a:gd name="connsiteX177" fmla="*/ 3603422 w 12202255"/>
              <a:gd name="connsiteY177" fmla="*/ 490090 h 4797190"/>
              <a:gd name="connsiteX178" fmla="*/ 3612633 w 12202255"/>
              <a:gd name="connsiteY178" fmla="*/ 489666 h 4797190"/>
              <a:gd name="connsiteX179" fmla="*/ 3618930 w 12202255"/>
              <a:gd name="connsiteY179" fmla="*/ 490562 h 4797190"/>
              <a:gd name="connsiteX180" fmla="*/ 3690664 w 12202255"/>
              <a:gd name="connsiteY180" fmla="*/ 455408 h 4797190"/>
              <a:gd name="connsiteX181" fmla="*/ 3797860 w 12202255"/>
              <a:gd name="connsiteY181" fmla="*/ 425945 h 4797190"/>
              <a:gd name="connsiteX182" fmla="*/ 3905487 w 12202255"/>
              <a:gd name="connsiteY182" fmla="*/ 399950 h 4797190"/>
              <a:gd name="connsiteX183" fmla="*/ 3945179 w 12202255"/>
              <a:gd name="connsiteY183" fmla="*/ 392079 h 4797190"/>
              <a:gd name="connsiteX184" fmla="*/ 4012734 w 12202255"/>
              <a:gd name="connsiteY184" fmla="*/ 371250 h 4797190"/>
              <a:gd name="connsiteX185" fmla="*/ 4041693 w 12202255"/>
              <a:gd name="connsiteY185" fmla="*/ 357497 h 4797190"/>
              <a:gd name="connsiteX186" fmla="*/ 4043304 w 12202255"/>
              <a:gd name="connsiteY186" fmla="*/ 357618 h 4797190"/>
              <a:gd name="connsiteX187" fmla="*/ 4044790 w 12202255"/>
              <a:gd name="connsiteY187" fmla="*/ 354043 h 4797190"/>
              <a:gd name="connsiteX188" fmla="*/ 4050101 w 12202255"/>
              <a:gd name="connsiteY188" fmla="*/ 351398 h 4797190"/>
              <a:gd name="connsiteX189" fmla="*/ 4066775 w 12202255"/>
              <a:gd name="connsiteY189" fmla="*/ 348808 h 4797190"/>
              <a:gd name="connsiteX190" fmla="*/ 4073402 w 12202255"/>
              <a:gd name="connsiteY190" fmla="*/ 348597 h 4797190"/>
              <a:gd name="connsiteX191" fmla="*/ 4082340 w 12202255"/>
              <a:gd name="connsiteY191" fmla="*/ 346663 h 4797190"/>
              <a:gd name="connsiteX192" fmla="*/ 4082446 w 12202255"/>
              <a:gd name="connsiteY192" fmla="*/ 346372 h 4797190"/>
              <a:gd name="connsiteX193" fmla="*/ 4091040 w 12202255"/>
              <a:gd name="connsiteY193" fmla="*/ 345038 h 4797190"/>
              <a:gd name="connsiteX194" fmla="*/ 4150077 w 12202255"/>
              <a:gd name="connsiteY194" fmla="*/ 316133 h 4797190"/>
              <a:gd name="connsiteX195" fmla="*/ 4198334 w 12202255"/>
              <a:gd name="connsiteY195" fmla="*/ 298033 h 4797190"/>
              <a:gd name="connsiteX196" fmla="*/ 4208681 w 12202255"/>
              <a:gd name="connsiteY196" fmla="*/ 292033 h 4797190"/>
              <a:gd name="connsiteX197" fmla="*/ 4208933 w 12202255"/>
              <a:gd name="connsiteY197" fmla="*/ 290822 h 4797190"/>
              <a:gd name="connsiteX198" fmla="*/ 4255306 w 12202255"/>
              <a:gd name="connsiteY198" fmla="*/ 285243 h 4797190"/>
              <a:gd name="connsiteX199" fmla="*/ 4283696 w 12202255"/>
              <a:gd name="connsiteY199" fmla="*/ 285660 h 4797190"/>
              <a:gd name="connsiteX200" fmla="*/ 4297736 w 12202255"/>
              <a:gd name="connsiteY200" fmla="*/ 284541 h 4797190"/>
              <a:gd name="connsiteX201" fmla="*/ 4302993 w 12202255"/>
              <a:gd name="connsiteY201" fmla="*/ 286978 h 4797190"/>
              <a:gd name="connsiteX202" fmla="*/ 4323062 w 12202255"/>
              <a:gd name="connsiteY202" fmla="*/ 283929 h 4797190"/>
              <a:gd name="connsiteX203" fmla="*/ 4324877 w 12202255"/>
              <a:gd name="connsiteY203" fmla="*/ 282542 h 4797190"/>
              <a:gd name="connsiteX204" fmla="*/ 4371508 w 12202255"/>
              <a:gd name="connsiteY204" fmla="*/ 285878 h 4797190"/>
              <a:gd name="connsiteX205" fmla="*/ 4437730 w 12202255"/>
              <a:gd name="connsiteY205" fmla="*/ 280425 h 4797190"/>
              <a:gd name="connsiteX206" fmla="*/ 4525346 w 12202255"/>
              <a:gd name="connsiteY206" fmla="*/ 264791 h 4797190"/>
              <a:gd name="connsiteX207" fmla="*/ 4726487 w 12202255"/>
              <a:gd name="connsiteY207" fmla="*/ 242706 h 4797190"/>
              <a:gd name="connsiteX208" fmla="*/ 4732246 w 12202255"/>
              <a:gd name="connsiteY208" fmla="*/ 243553 h 4797190"/>
              <a:gd name="connsiteX209" fmla="*/ 4728299 w 12202255"/>
              <a:gd name="connsiteY209" fmla="*/ 245208 h 4797190"/>
              <a:gd name="connsiteX210" fmla="*/ 4733198 w 12202255"/>
              <a:gd name="connsiteY210" fmla="*/ 243691 h 4797190"/>
              <a:gd name="connsiteX211" fmla="*/ 4732246 w 12202255"/>
              <a:gd name="connsiteY211" fmla="*/ 243553 h 4797190"/>
              <a:gd name="connsiteX212" fmla="*/ 4734240 w 12202255"/>
              <a:gd name="connsiteY212" fmla="*/ 242716 h 4797190"/>
              <a:gd name="connsiteX213" fmla="*/ 4773472 w 12202255"/>
              <a:gd name="connsiteY213" fmla="*/ 231687 h 4797190"/>
              <a:gd name="connsiteX214" fmla="*/ 4850971 w 12202255"/>
              <a:gd name="connsiteY214" fmla="*/ 200444 h 4797190"/>
              <a:gd name="connsiteX215" fmla="*/ 5022585 w 12202255"/>
              <a:gd name="connsiteY215" fmla="*/ 166827 h 4797190"/>
              <a:gd name="connsiteX216" fmla="*/ 5076647 w 12202255"/>
              <a:gd name="connsiteY216" fmla="*/ 147872 h 4797190"/>
              <a:gd name="connsiteX217" fmla="*/ 5133328 w 12202255"/>
              <a:gd name="connsiteY217" fmla="*/ 150534 h 4797190"/>
              <a:gd name="connsiteX218" fmla="*/ 5150953 w 12202255"/>
              <a:gd name="connsiteY218" fmla="*/ 139120 h 4797190"/>
              <a:gd name="connsiteX219" fmla="*/ 5153891 w 12202255"/>
              <a:gd name="connsiteY219" fmla="*/ 136941 h 4797190"/>
              <a:gd name="connsiteX220" fmla="*/ 5167828 w 12202255"/>
              <a:gd name="connsiteY220" fmla="*/ 132835 h 4797190"/>
              <a:gd name="connsiteX221" fmla="*/ 5185786 w 12202255"/>
              <a:gd name="connsiteY221" fmla="*/ 124849 h 4797190"/>
              <a:gd name="connsiteX222" fmla="*/ 5234408 w 12202255"/>
              <a:gd name="connsiteY222" fmla="*/ 118944 h 4797190"/>
              <a:gd name="connsiteX223" fmla="*/ 5273081 w 12202255"/>
              <a:gd name="connsiteY223" fmla="*/ 105947 h 4797190"/>
              <a:gd name="connsiteX224" fmla="*/ 5393206 w 12202255"/>
              <a:gd name="connsiteY224" fmla="*/ 78993 h 4797190"/>
              <a:gd name="connsiteX225" fmla="*/ 5443997 w 12202255"/>
              <a:gd name="connsiteY225" fmla="*/ 58990 h 4797190"/>
              <a:gd name="connsiteX226" fmla="*/ 5482002 w 12202255"/>
              <a:gd name="connsiteY226" fmla="*/ 45914 h 4797190"/>
              <a:gd name="connsiteX227" fmla="*/ 5638897 w 12202255"/>
              <a:gd name="connsiteY227" fmla="*/ 22712 h 4797190"/>
              <a:gd name="connsiteX228" fmla="*/ 5772132 w 12202255"/>
              <a:gd name="connsiteY228" fmla="*/ 15280 h 4797190"/>
              <a:gd name="connsiteX229" fmla="*/ 5973134 w 12202255"/>
              <a:gd name="connsiteY229" fmla="*/ 17495 h 4797190"/>
              <a:gd name="connsiteX230" fmla="*/ 6026502 w 12202255"/>
              <a:gd name="connsiteY230" fmla="*/ 17586 h 4797190"/>
              <a:gd name="connsiteX231" fmla="*/ 6057761 w 12202255"/>
              <a:gd name="connsiteY231" fmla="*/ 10782 h 4797190"/>
              <a:gd name="connsiteX232" fmla="*/ 6064817 w 12202255"/>
              <a:gd name="connsiteY232" fmla="*/ 2413 h 4797190"/>
              <a:gd name="connsiteX233" fmla="*/ 6084925 w 12202255"/>
              <a:gd name="connsiteY233" fmla="*/ 1792 h 47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2202255" h="4797190">
                <a:moveTo>
                  <a:pt x="6090224" y="0"/>
                </a:moveTo>
                <a:cubicBezTo>
                  <a:pt x="6107210" y="1923"/>
                  <a:pt x="6145674" y="12356"/>
                  <a:pt x="6186837" y="13325"/>
                </a:cubicBezTo>
                <a:cubicBezTo>
                  <a:pt x="6227999" y="14296"/>
                  <a:pt x="6316326" y="-7592"/>
                  <a:pt x="6337205" y="5823"/>
                </a:cubicBezTo>
                <a:cubicBezTo>
                  <a:pt x="6431365" y="24969"/>
                  <a:pt x="6493361" y="-1456"/>
                  <a:pt x="6573326" y="35346"/>
                </a:cubicBezTo>
                <a:cubicBezTo>
                  <a:pt x="6652941" y="35278"/>
                  <a:pt x="6674759" y="47285"/>
                  <a:pt x="6734841" y="52468"/>
                </a:cubicBezTo>
                <a:cubicBezTo>
                  <a:pt x="6815975" y="60722"/>
                  <a:pt x="6901531" y="73428"/>
                  <a:pt x="6933827" y="66449"/>
                </a:cubicBezTo>
                <a:cubicBezTo>
                  <a:pt x="6973448" y="58636"/>
                  <a:pt x="6968337" y="81893"/>
                  <a:pt x="7050544" y="87089"/>
                </a:cubicBezTo>
                <a:cubicBezTo>
                  <a:pt x="7082431" y="82869"/>
                  <a:pt x="7093534" y="83096"/>
                  <a:pt x="7129751" y="81739"/>
                </a:cubicBezTo>
                <a:lnTo>
                  <a:pt x="7204798" y="88610"/>
                </a:lnTo>
                <a:cubicBezTo>
                  <a:pt x="7218582" y="86779"/>
                  <a:pt x="7226351" y="88319"/>
                  <a:pt x="7231444" y="91340"/>
                </a:cubicBezTo>
                <a:lnTo>
                  <a:pt x="7235817" y="96151"/>
                </a:lnTo>
                <a:lnTo>
                  <a:pt x="7253639" y="99344"/>
                </a:lnTo>
                <a:lnTo>
                  <a:pt x="7347903" y="117361"/>
                </a:lnTo>
                <a:lnTo>
                  <a:pt x="7349180" y="115913"/>
                </a:lnTo>
                <a:cubicBezTo>
                  <a:pt x="7370949" y="109284"/>
                  <a:pt x="7412082" y="105639"/>
                  <a:pt x="7442839" y="100901"/>
                </a:cubicBezTo>
                <a:cubicBezTo>
                  <a:pt x="7460366" y="104722"/>
                  <a:pt x="7514565" y="84776"/>
                  <a:pt x="7533730" y="87472"/>
                </a:cubicBezTo>
                <a:lnTo>
                  <a:pt x="7545168" y="88604"/>
                </a:lnTo>
                <a:lnTo>
                  <a:pt x="7545529" y="88273"/>
                </a:lnTo>
                <a:cubicBezTo>
                  <a:pt x="7548299" y="87763"/>
                  <a:pt x="7552171" y="87850"/>
                  <a:pt x="7557859" y="88762"/>
                </a:cubicBezTo>
                <a:lnTo>
                  <a:pt x="7566018" y="90669"/>
                </a:lnTo>
                <a:lnTo>
                  <a:pt x="7653890" y="90660"/>
                </a:lnTo>
                <a:lnTo>
                  <a:pt x="7759109" y="80727"/>
                </a:lnTo>
                <a:cubicBezTo>
                  <a:pt x="7822289" y="84878"/>
                  <a:pt x="7877047" y="83541"/>
                  <a:pt x="7948649" y="93179"/>
                </a:cubicBezTo>
                <a:cubicBezTo>
                  <a:pt x="8010782" y="86976"/>
                  <a:pt x="8070658" y="103354"/>
                  <a:pt x="8137087" y="121127"/>
                </a:cubicBezTo>
                <a:cubicBezTo>
                  <a:pt x="8195135" y="131652"/>
                  <a:pt x="8231658" y="161731"/>
                  <a:pt x="8296134" y="154905"/>
                </a:cubicBezTo>
                <a:cubicBezTo>
                  <a:pt x="8297169" y="159454"/>
                  <a:pt x="8299590" y="163363"/>
                  <a:pt x="8302964" y="166804"/>
                </a:cubicBezTo>
                <a:lnTo>
                  <a:pt x="8314845" y="175397"/>
                </a:lnTo>
                <a:lnTo>
                  <a:pt x="8317559" y="175009"/>
                </a:lnTo>
                <a:cubicBezTo>
                  <a:pt x="8327786" y="175579"/>
                  <a:pt x="8332641" y="177787"/>
                  <a:pt x="8335109" y="180709"/>
                </a:cubicBezTo>
                <a:lnTo>
                  <a:pt x="8336442" y="184843"/>
                </a:lnTo>
                <a:lnTo>
                  <a:pt x="8347697" y="189658"/>
                </a:lnTo>
                <a:lnTo>
                  <a:pt x="8367748" y="201580"/>
                </a:lnTo>
                <a:lnTo>
                  <a:pt x="8373486" y="201528"/>
                </a:lnTo>
                <a:lnTo>
                  <a:pt x="8406823" y="215957"/>
                </a:lnTo>
                <a:lnTo>
                  <a:pt x="8408227" y="215070"/>
                </a:lnTo>
                <a:cubicBezTo>
                  <a:pt x="8412132" y="213418"/>
                  <a:pt x="8416448" y="212816"/>
                  <a:pt x="8421744" y="214403"/>
                </a:cubicBezTo>
                <a:lnTo>
                  <a:pt x="8546578" y="219856"/>
                </a:lnTo>
                <a:lnTo>
                  <a:pt x="8554125" y="222274"/>
                </a:lnTo>
                <a:lnTo>
                  <a:pt x="8554494" y="222082"/>
                </a:lnTo>
                <a:cubicBezTo>
                  <a:pt x="8556602" y="222090"/>
                  <a:pt x="8559262" y="222692"/>
                  <a:pt x="8562891" y="224151"/>
                </a:cubicBezTo>
                <a:lnTo>
                  <a:pt x="8567884" y="226684"/>
                </a:lnTo>
                <a:lnTo>
                  <a:pt x="8582525" y="231373"/>
                </a:lnTo>
                <a:lnTo>
                  <a:pt x="8653375" y="212819"/>
                </a:lnTo>
                <a:cubicBezTo>
                  <a:pt x="8697092" y="215260"/>
                  <a:pt x="8729135" y="197636"/>
                  <a:pt x="8766571" y="213816"/>
                </a:cubicBezTo>
                <a:cubicBezTo>
                  <a:pt x="8807521" y="216016"/>
                  <a:pt x="8778280" y="204896"/>
                  <a:pt x="8811677" y="212964"/>
                </a:cubicBezTo>
                <a:cubicBezTo>
                  <a:pt x="8849037" y="213984"/>
                  <a:pt x="8959430" y="220928"/>
                  <a:pt x="8990716" y="219924"/>
                </a:cubicBezTo>
                <a:cubicBezTo>
                  <a:pt x="9016612" y="199226"/>
                  <a:pt x="9016171" y="207746"/>
                  <a:pt x="9024955" y="214739"/>
                </a:cubicBezTo>
                <a:lnTo>
                  <a:pt x="9029867" y="212317"/>
                </a:lnTo>
                <a:lnTo>
                  <a:pt x="9036220" y="211251"/>
                </a:lnTo>
                <a:lnTo>
                  <a:pt x="9052570" y="213282"/>
                </a:lnTo>
                <a:lnTo>
                  <a:pt x="9058552" y="214860"/>
                </a:lnTo>
                <a:cubicBezTo>
                  <a:pt x="9062734" y="215643"/>
                  <a:pt x="9065595" y="215775"/>
                  <a:pt x="9067659" y="215435"/>
                </a:cubicBezTo>
                <a:lnTo>
                  <a:pt x="9067936" y="215190"/>
                </a:lnTo>
                <a:lnTo>
                  <a:pt x="9116495" y="215245"/>
                </a:lnTo>
                <a:cubicBezTo>
                  <a:pt x="9130699" y="201477"/>
                  <a:pt x="9176902" y="231241"/>
                  <a:pt x="9177052" y="203536"/>
                </a:cubicBezTo>
                <a:cubicBezTo>
                  <a:pt x="9194567" y="207013"/>
                  <a:pt x="9203136" y="219085"/>
                  <a:pt x="9200717" y="200745"/>
                </a:cubicBezTo>
                <a:cubicBezTo>
                  <a:pt x="9206584" y="201377"/>
                  <a:pt x="9210536" y="200090"/>
                  <a:pt x="9213634" y="197873"/>
                </a:cubicBezTo>
                <a:lnTo>
                  <a:pt x="9214619" y="196801"/>
                </a:lnTo>
                <a:lnTo>
                  <a:pt x="9253481" y="204980"/>
                </a:lnTo>
                <a:lnTo>
                  <a:pt x="9259503" y="213369"/>
                </a:lnTo>
                <a:lnTo>
                  <a:pt x="9296849" y="220578"/>
                </a:lnTo>
                <a:lnTo>
                  <a:pt x="9320033" y="229045"/>
                </a:lnTo>
                <a:lnTo>
                  <a:pt x="9321038" y="229928"/>
                </a:lnTo>
                <a:lnTo>
                  <a:pt x="9338636" y="248067"/>
                </a:lnTo>
                <a:lnTo>
                  <a:pt x="9343906" y="249152"/>
                </a:lnTo>
                <a:cubicBezTo>
                  <a:pt x="9352023" y="253482"/>
                  <a:pt x="9376484" y="268876"/>
                  <a:pt x="9387329" y="274052"/>
                </a:cubicBezTo>
                <a:cubicBezTo>
                  <a:pt x="9393791" y="253479"/>
                  <a:pt x="9395541" y="269717"/>
                  <a:pt x="9408984" y="280202"/>
                </a:cubicBezTo>
                <a:cubicBezTo>
                  <a:pt x="9422023" y="250587"/>
                  <a:pt x="9451909" y="290077"/>
                  <a:pt x="9470543" y="280813"/>
                </a:cubicBezTo>
                <a:cubicBezTo>
                  <a:pt x="9480125" y="289184"/>
                  <a:pt x="9490498" y="297496"/>
                  <a:pt x="9501534" y="305467"/>
                </a:cubicBezTo>
                <a:lnTo>
                  <a:pt x="9508294" y="309841"/>
                </a:lnTo>
                <a:lnTo>
                  <a:pt x="9508648" y="309684"/>
                </a:lnTo>
                <a:cubicBezTo>
                  <a:pt x="9510581" y="310118"/>
                  <a:pt x="9512981" y="311363"/>
                  <a:pt x="9516216" y="313818"/>
                </a:cubicBezTo>
                <a:lnTo>
                  <a:pt x="9520627" y="317814"/>
                </a:lnTo>
                <a:lnTo>
                  <a:pt x="9600021" y="318467"/>
                </a:lnTo>
                <a:cubicBezTo>
                  <a:pt x="9639980" y="330101"/>
                  <a:pt x="9670578" y="315614"/>
                  <a:pt x="9703843" y="342271"/>
                </a:cubicBezTo>
                <a:cubicBezTo>
                  <a:pt x="9741277" y="353066"/>
                  <a:pt x="9775667" y="353482"/>
                  <a:pt x="9805780" y="369721"/>
                </a:cubicBezTo>
                <a:cubicBezTo>
                  <a:pt x="9820224" y="366302"/>
                  <a:pt x="9832971" y="367025"/>
                  <a:pt x="9842265" y="381544"/>
                </a:cubicBezTo>
                <a:cubicBezTo>
                  <a:pt x="9877895" y="388479"/>
                  <a:pt x="9889786" y="375398"/>
                  <a:pt x="9909148" y="394313"/>
                </a:cubicBezTo>
                <a:lnTo>
                  <a:pt x="9942117" y="395923"/>
                </a:lnTo>
                <a:lnTo>
                  <a:pt x="9945592" y="393118"/>
                </a:lnTo>
                <a:lnTo>
                  <a:pt x="9951496" y="393126"/>
                </a:lnTo>
                <a:lnTo>
                  <a:pt x="9966364" y="398799"/>
                </a:lnTo>
                <a:lnTo>
                  <a:pt x="9971748" y="401865"/>
                </a:lnTo>
                <a:cubicBezTo>
                  <a:pt x="9975538" y="403632"/>
                  <a:pt x="9978151" y="404359"/>
                  <a:pt x="9980070" y="404367"/>
                </a:cubicBezTo>
                <a:lnTo>
                  <a:pt x="9980339" y="404132"/>
                </a:lnTo>
                <a:lnTo>
                  <a:pt x="9988003" y="407056"/>
                </a:lnTo>
                <a:cubicBezTo>
                  <a:pt x="10000785" y="412670"/>
                  <a:pt x="10013079" y="418779"/>
                  <a:pt x="10024668" y="425119"/>
                </a:cubicBezTo>
                <a:cubicBezTo>
                  <a:pt x="10038633" y="411636"/>
                  <a:pt x="10079264" y="444936"/>
                  <a:pt x="10081270" y="412128"/>
                </a:cubicBezTo>
                <a:cubicBezTo>
                  <a:pt x="10097109" y="419748"/>
                  <a:pt x="10104159" y="435769"/>
                  <a:pt x="10103178" y="413550"/>
                </a:cubicBezTo>
                <a:lnTo>
                  <a:pt x="10116202" y="411652"/>
                </a:lnTo>
                <a:lnTo>
                  <a:pt x="10213342" y="460744"/>
                </a:lnTo>
                <a:cubicBezTo>
                  <a:pt x="10233510" y="473064"/>
                  <a:pt x="10207276" y="474635"/>
                  <a:pt x="10237214" y="485575"/>
                </a:cubicBezTo>
                <a:cubicBezTo>
                  <a:pt x="10293459" y="477234"/>
                  <a:pt x="10336729" y="513674"/>
                  <a:pt x="10392968" y="526377"/>
                </a:cubicBezTo>
                <a:cubicBezTo>
                  <a:pt x="10453640" y="550792"/>
                  <a:pt x="10584475" y="616403"/>
                  <a:pt x="10605551" y="632394"/>
                </a:cubicBezTo>
                <a:cubicBezTo>
                  <a:pt x="10623739" y="641854"/>
                  <a:pt x="10708047" y="652943"/>
                  <a:pt x="10700301" y="636333"/>
                </a:cubicBezTo>
                <a:cubicBezTo>
                  <a:pt x="10751708" y="682468"/>
                  <a:pt x="10777828" y="658134"/>
                  <a:pt x="10840191" y="690957"/>
                </a:cubicBezTo>
                <a:lnTo>
                  <a:pt x="10927499" y="678730"/>
                </a:lnTo>
                <a:lnTo>
                  <a:pt x="11002253" y="701455"/>
                </a:lnTo>
                <a:lnTo>
                  <a:pt x="11058938" y="721391"/>
                </a:lnTo>
                <a:lnTo>
                  <a:pt x="11220346" y="780859"/>
                </a:lnTo>
                <a:cubicBezTo>
                  <a:pt x="11268039" y="791988"/>
                  <a:pt x="11291155" y="790833"/>
                  <a:pt x="11315066" y="795948"/>
                </a:cubicBezTo>
                <a:lnTo>
                  <a:pt x="11363810" y="811551"/>
                </a:lnTo>
                <a:lnTo>
                  <a:pt x="11369741" y="812343"/>
                </a:lnTo>
                <a:lnTo>
                  <a:pt x="11410786" y="813850"/>
                </a:lnTo>
                <a:lnTo>
                  <a:pt x="11472054" y="809959"/>
                </a:lnTo>
                <a:cubicBezTo>
                  <a:pt x="11499063" y="805917"/>
                  <a:pt x="11551755" y="794216"/>
                  <a:pt x="11572843" y="789595"/>
                </a:cubicBezTo>
                <a:cubicBezTo>
                  <a:pt x="11605789" y="785006"/>
                  <a:pt x="11633533" y="782246"/>
                  <a:pt x="11669724" y="782419"/>
                </a:cubicBezTo>
                <a:cubicBezTo>
                  <a:pt x="11711152" y="807080"/>
                  <a:pt x="11756606" y="772088"/>
                  <a:pt x="11789988" y="790631"/>
                </a:cubicBezTo>
                <a:cubicBezTo>
                  <a:pt x="11817386" y="790825"/>
                  <a:pt x="11826367" y="786053"/>
                  <a:pt x="11834116" y="783588"/>
                </a:cubicBezTo>
                <a:lnTo>
                  <a:pt x="11836483" y="775838"/>
                </a:lnTo>
                <a:lnTo>
                  <a:pt x="11849856" y="774706"/>
                </a:lnTo>
                <a:lnTo>
                  <a:pt x="11852917" y="772937"/>
                </a:lnTo>
                <a:cubicBezTo>
                  <a:pt x="11858749" y="769532"/>
                  <a:pt x="11864624" y="766393"/>
                  <a:pt x="11870967" y="764270"/>
                </a:cubicBezTo>
                <a:cubicBezTo>
                  <a:pt x="11879507" y="798629"/>
                  <a:pt x="11926328" y="751889"/>
                  <a:pt x="11921818" y="782170"/>
                </a:cubicBezTo>
                <a:lnTo>
                  <a:pt x="11945340" y="784256"/>
                </a:lnTo>
                <a:lnTo>
                  <a:pt x="11967542" y="796197"/>
                </a:lnTo>
                <a:lnTo>
                  <a:pt x="11979115" y="808684"/>
                </a:lnTo>
                <a:lnTo>
                  <a:pt x="12063392" y="856277"/>
                </a:lnTo>
                <a:lnTo>
                  <a:pt x="12120019" y="893288"/>
                </a:lnTo>
                <a:lnTo>
                  <a:pt x="12131191" y="905397"/>
                </a:lnTo>
                <a:lnTo>
                  <a:pt x="12147237" y="905810"/>
                </a:lnTo>
                <a:cubicBezTo>
                  <a:pt x="12149428" y="904866"/>
                  <a:pt x="12151327" y="903571"/>
                  <a:pt x="12152878" y="901970"/>
                </a:cubicBezTo>
                <a:lnTo>
                  <a:pt x="12197127" y="932781"/>
                </a:lnTo>
                <a:lnTo>
                  <a:pt x="12197127" y="1405721"/>
                </a:lnTo>
                <a:lnTo>
                  <a:pt x="12202255" y="1405721"/>
                </a:lnTo>
                <a:lnTo>
                  <a:pt x="12202255" y="4578824"/>
                </a:lnTo>
                <a:lnTo>
                  <a:pt x="12197128" y="4578824"/>
                </a:lnTo>
                <a:lnTo>
                  <a:pt x="12197128" y="4797190"/>
                </a:lnTo>
                <a:lnTo>
                  <a:pt x="0" y="4797190"/>
                </a:lnTo>
                <a:lnTo>
                  <a:pt x="0" y="3057100"/>
                </a:lnTo>
                <a:lnTo>
                  <a:pt x="8559" y="3057100"/>
                </a:lnTo>
                <a:lnTo>
                  <a:pt x="8559" y="1437741"/>
                </a:lnTo>
                <a:lnTo>
                  <a:pt x="5127" y="1363978"/>
                </a:lnTo>
                <a:lnTo>
                  <a:pt x="5127" y="1336465"/>
                </a:lnTo>
                <a:lnTo>
                  <a:pt x="20694" y="1333040"/>
                </a:lnTo>
                <a:cubicBezTo>
                  <a:pt x="123945" y="1311637"/>
                  <a:pt x="79771" y="1283942"/>
                  <a:pt x="230689" y="1295891"/>
                </a:cubicBezTo>
                <a:cubicBezTo>
                  <a:pt x="232978" y="1272766"/>
                  <a:pt x="248245" y="1267464"/>
                  <a:pt x="280209" y="1269372"/>
                </a:cubicBezTo>
                <a:cubicBezTo>
                  <a:pt x="310336" y="1248191"/>
                  <a:pt x="377018" y="1190096"/>
                  <a:pt x="411452" y="1168813"/>
                </a:cubicBezTo>
                <a:cubicBezTo>
                  <a:pt x="429234" y="1136159"/>
                  <a:pt x="467470" y="1171132"/>
                  <a:pt x="486820" y="1141667"/>
                </a:cubicBezTo>
                <a:lnTo>
                  <a:pt x="708612" y="1064541"/>
                </a:lnTo>
                <a:cubicBezTo>
                  <a:pt x="745734" y="1071696"/>
                  <a:pt x="764001" y="1057614"/>
                  <a:pt x="777496" y="1036374"/>
                </a:cubicBezTo>
                <a:cubicBezTo>
                  <a:pt x="845361" y="1021204"/>
                  <a:pt x="880888" y="982692"/>
                  <a:pt x="949283" y="952134"/>
                </a:cubicBezTo>
                <a:cubicBezTo>
                  <a:pt x="1020497" y="908746"/>
                  <a:pt x="1028282" y="881909"/>
                  <a:pt x="1070702" y="851898"/>
                </a:cubicBezTo>
                <a:lnTo>
                  <a:pt x="1179516" y="814515"/>
                </a:lnTo>
                <a:lnTo>
                  <a:pt x="1232603" y="793892"/>
                </a:lnTo>
                <a:lnTo>
                  <a:pt x="1259645" y="765622"/>
                </a:lnTo>
                <a:cubicBezTo>
                  <a:pt x="1268143" y="764877"/>
                  <a:pt x="1273464" y="763610"/>
                  <a:pt x="1276787" y="761875"/>
                </a:cubicBezTo>
                <a:cubicBezTo>
                  <a:pt x="1276856" y="761672"/>
                  <a:pt x="1276924" y="761470"/>
                  <a:pt x="1276994" y="761266"/>
                </a:cubicBezTo>
                <a:lnTo>
                  <a:pt x="1381523" y="734649"/>
                </a:lnTo>
                <a:lnTo>
                  <a:pt x="1460148" y="681447"/>
                </a:lnTo>
                <a:cubicBezTo>
                  <a:pt x="1495959" y="678702"/>
                  <a:pt x="1525902" y="696875"/>
                  <a:pt x="1499555" y="663648"/>
                </a:cubicBezTo>
                <a:cubicBezTo>
                  <a:pt x="1510910" y="661722"/>
                  <a:pt x="1516511" y="657204"/>
                  <a:pt x="1519447" y="651386"/>
                </a:cubicBezTo>
                <a:lnTo>
                  <a:pt x="1519940" y="648844"/>
                </a:lnTo>
                <a:lnTo>
                  <a:pt x="1608839" y="638778"/>
                </a:lnTo>
                <a:lnTo>
                  <a:pt x="1663214" y="640687"/>
                </a:lnTo>
                <a:lnTo>
                  <a:pt x="1770031" y="632132"/>
                </a:lnTo>
                <a:lnTo>
                  <a:pt x="1913761" y="589252"/>
                </a:lnTo>
                <a:cubicBezTo>
                  <a:pt x="1977593" y="578735"/>
                  <a:pt x="2005823" y="604467"/>
                  <a:pt x="2125139" y="572508"/>
                </a:cubicBezTo>
                <a:cubicBezTo>
                  <a:pt x="2140053" y="568513"/>
                  <a:pt x="2157780" y="563006"/>
                  <a:pt x="2177550" y="556397"/>
                </a:cubicBezTo>
                <a:lnTo>
                  <a:pt x="2200529" y="548327"/>
                </a:lnTo>
                <a:lnTo>
                  <a:pt x="2202901" y="547848"/>
                </a:lnTo>
                <a:cubicBezTo>
                  <a:pt x="2227665" y="544791"/>
                  <a:pt x="2270698" y="538095"/>
                  <a:pt x="2310199" y="536114"/>
                </a:cubicBezTo>
                <a:cubicBezTo>
                  <a:pt x="2350446" y="554451"/>
                  <a:pt x="2407213" y="522314"/>
                  <a:pt x="2439911" y="535969"/>
                </a:cubicBezTo>
                <a:lnTo>
                  <a:pt x="2566461" y="541181"/>
                </a:lnTo>
                <a:cubicBezTo>
                  <a:pt x="2607313" y="534262"/>
                  <a:pt x="2582567" y="572142"/>
                  <a:pt x="2644539" y="511350"/>
                </a:cubicBezTo>
                <a:cubicBezTo>
                  <a:pt x="2716869" y="519553"/>
                  <a:pt x="2717235" y="490520"/>
                  <a:pt x="2781306" y="512723"/>
                </a:cubicBezTo>
                <a:lnTo>
                  <a:pt x="3033310" y="517540"/>
                </a:lnTo>
                <a:cubicBezTo>
                  <a:pt x="3075498" y="510519"/>
                  <a:pt x="3086261" y="515541"/>
                  <a:pt x="3146741" y="512894"/>
                </a:cubicBezTo>
                <a:cubicBezTo>
                  <a:pt x="3208031" y="506619"/>
                  <a:pt x="3214775" y="513759"/>
                  <a:pt x="3268002" y="512625"/>
                </a:cubicBezTo>
                <a:cubicBezTo>
                  <a:pt x="3301602" y="512664"/>
                  <a:pt x="3342866" y="511134"/>
                  <a:pt x="3348343" y="513134"/>
                </a:cubicBezTo>
                <a:lnTo>
                  <a:pt x="3350650" y="512063"/>
                </a:lnTo>
                <a:cubicBezTo>
                  <a:pt x="3360639" y="509824"/>
                  <a:pt x="3366603" y="510473"/>
                  <a:pt x="3370771" y="512390"/>
                </a:cubicBezTo>
                <a:lnTo>
                  <a:pt x="3408701" y="526086"/>
                </a:lnTo>
                <a:lnTo>
                  <a:pt x="3481343" y="510069"/>
                </a:lnTo>
                <a:cubicBezTo>
                  <a:pt x="3496641" y="503761"/>
                  <a:pt x="3522471" y="508079"/>
                  <a:pt x="3544681" y="502601"/>
                </a:cubicBezTo>
                <a:cubicBezTo>
                  <a:pt x="3558182" y="504320"/>
                  <a:pt x="3579998" y="489468"/>
                  <a:pt x="3594562" y="490249"/>
                </a:cubicBezTo>
                <a:lnTo>
                  <a:pt x="3603195" y="490359"/>
                </a:lnTo>
                <a:lnTo>
                  <a:pt x="3603422" y="490090"/>
                </a:lnTo>
                <a:cubicBezTo>
                  <a:pt x="3605413" y="489533"/>
                  <a:pt x="3608294" y="489352"/>
                  <a:pt x="3612633" y="489666"/>
                </a:cubicBezTo>
                <a:lnTo>
                  <a:pt x="3618930" y="490562"/>
                </a:lnTo>
                <a:lnTo>
                  <a:pt x="3690664" y="455408"/>
                </a:lnTo>
                <a:cubicBezTo>
                  <a:pt x="3733363" y="445846"/>
                  <a:pt x="3749301" y="442962"/>
                  <a:pt x="3797860" y="425945"/>
                </a:cubicBezTo>
                <a:cubicBezTo>
                  <a:pt x="3837800" y="416909"/>
                  <a:pt x="3868947" y="401781"/>
                  <a:pt x="3905487" y="399950"/>
                </a:cubicBezTo>
                <a:cubicBezTo>
                  <a:pt x="3916473" y="391008"/>
                  <a:pt x="3928350" y="385810"/>
                  <a:pt x="3945179" y="392079"/>
                </a:cubicBezTo>
                <a:cubicBezTo>
                  <a:pt x="3981245" y="381080"/>
                  <a:pt x="3984295" y="366338"/>
                  <a:pt x="4012734" y="371250"/>
                </a:cubicBezTo>
                <a:cubicBezTo>
                  <a:pt x="4024052" y="346042"/>
                  <a:pt x="4029013" y="353680"/>
                  <a:pt x="4041693" y="357497"/>
                </a:cubicBezTo>
                <a:lnTo>
                  <a:pt x="4043304" y="357618"/>
                </a:lnTo>
                <a:lnTo>
                  <a:pt x="4044790" y="354043"/>
                </a:lnTo>
                <a:lnTo>
                  <a:pt x="4050101" y="351398"/>
                </a:lnTo>
                <a:lnTo>
                  <a:pt x="4066775" y="348808"/>
                </a:lnTo>
                <a:lnTo>
                  <a:pt x="4073402" y="348597"/>
                </a:lnTo>
                <a:cubicBezTo>
                  <a:pt x="4077836" y="348166"/>
                  <a:pt x="4080612" y="347516"/>
                  <a:pt x="4082340" y="346663"/>
                </a:cubicBezTo>
                <a:cubicBezTo>
                  <a:pt x="4082374" y="346566"/>
                  <a:pt x="4082411" y="346470"/>
                  <a:pt x="4082446" y="346372"/>
                </a:cubicBezTo>
                <a:lnTo>
                  <a:pt x="4091040" y="345038"/>
                </a:lnTo>
                <a:cubicBezTo>
                  <a:pt x="4106935" y="338447"/>
                  <a:pt x="4132195" y="323966"/>
                  <a:pt x="4150077" y="316133"/>
                </a:cubicBezTo>
                <a:cubicBezTo>
                  <a:pt x="4168761" y="314507"/>
                  <a:pt x="4212185" y="313568"/>
                  <a:pt x="4198334" y="298033"/>
                </a:cubicBezTo>
                <a:cubicBezTo>
                  <a:pt x="4204256" y="297016"/>
                  <a:pt x="4207165" y="294821"/>
                  <a:pt x="4208681" y="292033"/>
                </a:cubicBezTo>
                <a:cubicBezTo>
                  <a:pt x="4208764" y="291629"/>
                  <a:pt x="4208848" y="291226"/>
                  <a:pt x="4208933" y="290822"/>
                </a:cubicBezTo>
                <a:lnTo>
                  <a:pt x="4255306" y="285243"/>
                </a:lnTo>
                <a:lnTo>
                  <a:pt x="4283696" y="285660"/>
                </a:lnTo>
                <a:lnTo>
                  <a:pt x="4297736" y="284541"/>
                </a:lnTo>
                <a:lnTo>
                  <a:pt x="4302993" y="286978"/>
                </a:lnTo>
                <a:cubicBezTo>
                  <a:pt x="4307957" y="288080"/>
                  <a:pt x="4314144" y="287690"/>
                  <a:pt x="4323062" y="283929"/>
                </a:cubicBezTo>
                <a:lnTo>
                  <a:pt x="4324877" y="282542"/>
                </a:lnTo>
                <a:lnTo>
                  <a:pt x="4371508" y="285878"/>
                </a:lnTo>
                <a:cubicBezTo>
                  <a:pt x="4377735" y="286982"/>
                  <a:pt x="4432294" y="277568"/>
                  <a:pt x="4437730" y="280425"/>
                </a:cubicBezTo>
                <a:cubicBezTo>
                  <a:pt x="4472308" y="281282"/>
                  <a:pt x="4467391" y="280890"/>
                  <a:pt x="4525346" y="264791"/>
                </a:cubicBezTo>
                <a:cubicBezTo>
                  <a:pt x="4534268" y="262198"/>
                  <a:pt x="4691089" y="251541"/>
                  <a:pt x="4726487" y="242706"/>
                </a:cubicBezTo>
                <a:lnTo>
                  <a:pt x="4732246" y="243553"/>
                </a:lnTo>
                <a:lnTo>
                  <a:pt x="4728299" y="245208"/>
                </a:lnTo>
                <a:cubicBezTo>
                  <a:pt x="4729373" y="245118"/>
                  <a:pt x="4732253" y="244361"/>
                  <a:pt x="4733198" y="243691"/>
                </a:cubicBezTo>
                <a:lnTo>
                  <a:pt x="4732246" y="243553"/>
                </a:lnTo>
                <a:lnTo>
                  <a:pt x="4734240" y="242716"/>
                </a:lnTo>
                <a:cubicBezTo>
                  <a:pt x="4740522" y="240715"/>
                  <a:pt x="4752352" y="237289"/>
                  <a:pt x="4773472" y="231687"/>
                </a:cubicBezTo>
                <a:cubicBezTo>
                  <a:pt x="4795338" y="230326"/>
                  <a:pt x="4817694" y="218339"/>
                  <a:pt x="4850971" y="200444"/>
                </a:cubicBezTo>
                <a:cubicBezTo>
                  <a:pt x="4925949" y="160215"/>
                  <a:pt x="4947384" y="171208"/>
                  <a:pt x="5022585" y="166827"/>
                </a:cubicBezTo>
                <a:cubicBezTo>
                  <a:pt x="5048780" y="132952"/>
                  <a:pt x="5039210" y="161163"/>
                  <a:pt x="5076647" y="147872"/>
                </a:cubicBezTo>
                <a:cubicBezTo>
                  <a:pt x="5076911" y="173847"/>
                  <a:pt x="5118602" y="124299"/>
                  <a:pt x="5133328" y="150534"/>
                </a:cubicBezTo>
                <a:cubicBezTo>
                  <a:pt x="5139677" y="147283"/>
                  <a:pt x="5145359" y="143309"/>
                  <a:pt x="5150953" y="139120"/>
                </a:cubicBezTo>
                <a:lnTo>
                  <a:pt x="5153891" y="136941"/>
                </a:lnTo>
                <a:lnTo>
                  <a:pt x="5167828" y="132835"/>
                </a:lnTo>
                <a:lnTo>
                  <a:pt x="5185786" y="124849"/>
                </a:lnTo>
                <a:lnTo>
                  <a:pt x="5234408" y="118944"/>
                </a:lnTo>
                <a:cubicBezTo>
                  <a:pt x="5241950" y="115972"/>
                  <a:pt x="5262830" y="106769"/>
                  <a:pt x="5273081" y="105947"/>
                </a:cubicBezTo>
                <a:lnTo>
                  <a:pt x="5393206" y="78993"/>
                </a:lnTo>
                <a:cubicBezTo>
                  <a:pt x="5403330" y="75522"/>
                  <a:pt x="5441013" y="68700"/>
                  <a:pt x="5443997" y="58990"/>
                </a:cubicBezTo>
                <a:cubicBezTo>
                  <a:pt x="5449763" y="46961"/>
                  <a:pt x="5489872" y="57782"/>
                  <a:pt x="5482002" y="45914"/>
                </a:cubicBezTo>
                <a:lnTo>
                  <a:pt x="5638897" y="22712"/>
                </a:lnTo>
                <a:lnTo>
                  <a:pt x="5772132" y="15280"/>
                </a:lnTo>
                <a:lnTo>
                  <a:pt x="5973134" y="17495"/>
                </a:lnTo>
                <a:cubicBezTo>
                  <a:pt x="5986152" y="19823"/>
                  <a:pt x="6015010" y="18869"/>
                  <a:pt x="6026502" y="17586"/>
                </a:cubicBezTo>
                <a:lnTo>
                  <a:pt x="6057761" y="10782"/>
                </a:lnTo>
                <a:lnTo>
                  <a:pt x="6064817" y="2413"/>
                </a:lnTo>
                <a:lnTo>
                  <a:pt x="6084925" y="1792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2AA2C7-E4EA-9110-FAA0-A06DD8122D55}"/>
              </a:ext>
            </a:extLst>
          </p:cNvPr>
          <p:cNvSpPr txBox="1">
            <a:spLocks/>
          </p:cNvSpPr>
          <p:nvPr/>
        </p:nvSpPr>
        <p:spPr>
          <a:xfrm>
            <a:off x="1387791" y="2043877"/>
            <a:ext cx="8376514" cy="2357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Praktická ukázka 1:</a:t>
            </a:r>
          </a:p>
        </p:txBody>
      </p:sp>
    </p:spTree>
    <p:extLst>
      <p:ext uri="{BB962C8B-B14F-4D97-AF65-F5344CB8AC3E}">
        <p14:creationId xmlns:p14="http://schemas.microsoft.com/office/powerpoint/2010/main" val="364638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DA08EF6-0283-FD51-6C03-5C111DBB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05" y="2469091"/>
            <a:ext cx="8696325" cy="21907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5A1719C-08CC-EEDF-3A9F-E506557A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00" y="989542"/>
            <a:ext cx="6896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2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DA34B5-8070-828B-D68A-DAB9989D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04" y="2123532"/>
            <a:ext cx="6734175" cy="16573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F76B1E-239B-2EFC-F39B-A21F90A9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04" y="1253596"/>
            <a:ext cx="4886325" cy="5238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49D2BD-DFE0-A54E-6FA6-2B9A5A29845E}"/>
              </a:ext>
            </a:extLst>
          </p:cNvPr>
          <p:cNvSpPr txBox="1"/>
          <p:nvPr/>
        </p:nvSpPr>
        <p:spPr>
          <a:xfrm>
            <a:off x="1482724" y="44466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https://soundcloud.com/adriana-ormov/7-3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C3F7FD-0220-5BB2-772F-032746B38CB9}"/>
              </a:ext>
            </a:extLst>
          </p:cNvPr>
          <p:cNvSpPr txBox="1"/>
          <p:nvPr/>
        </p:nvSpPr>
        <p:spPr>
          <a:xfrm>
            <a:off x="1482724" y="48977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/>
              <a:t>https://soundcloud.com/adriana-ormov/7-3?si=80a9c23e549f4da7a083d417f0ba87c1&amp;utm_source=clipboard&amp;utm_medium=text&amp;utm_campaign=social_sharing</a:t>
            </a:r>
          </a:p>
        </p:txBody>
      </p:sp>
    </p:spTree>
    <p:extLst>
      <p:ext uri="{BB962C8B-B14F-4D97-AF65-F5344CB8AC3E}">
        <p14:creationId xmlns:p14="http://schemas.microsoft.com/office/powerpoint/2010/main" val="3869022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tůl&#10;&#10;Popis byl vytvořen automaticky">
            <a:extLst>
              <a:ext uri="{FF2B5EF4-FFF2-40B4-BE49-F238E27FC236}">
                <a16:creationId xmlns:a16="http://schemas.microsoft.com/office/drawing/2014/main" id="{A7C3D832-FEAC-F467-6F1B-772A4317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642831"/>
            <a:ext cx="7747496" cy="447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070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9CFB293-165E-08FC-2DEE-3E67A7DEC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75" y="0"/>
            <a:ext cx="8389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69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C570994-A30A-01FF-E934-57C18E44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87" y="1515798"/>
            <a:ext cx="4896380" cy="23177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05E242-9C36-CA9D-0C52-92996D3A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30" y="678948"/>
            <a:ext cx="3649039" cy="29786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FDE114B-C103-A566-BD85-32EAFD30A6FF}"/>
              </a:ext>
            </a:extLst>
          </p:cNvPr>
          <p:cNvSpPr txBox="1"/>
          <p:nvPr/>
        </p:nvSpPr>
        <p:spPr>
          <a:xfrm>
            <a:off x="5317066" y="40798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https://learningapps.org/watch?v=pwtgba5dt23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1EAA3A0-CAAA-D805-08B7-EAC99751BAE2}"/>
              </a:ext>
            </a:extLst>
          </p:cNvPr>
          <p:cNvSpPr txBox="1"/>
          <p:nvPr/>
        </p:nvSpPr>
        <p:spPr>
          <a:xfrm>
            <a:off x="5317066" y="47995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https://learningapps.org/watch?v=p9vn4960v22</a:t>
            </a:r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4E78241B-CCEB-742E-3C24-060A18C1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Procvičení</a:t>
            </a:r>
          </a:p>
        </p:txBody>
      </p:sp>
    </p:spTree>
    <p:extLst>
      <p:ext uri="{BB962C8B-B14F-4D97-AF65-F5344CB8AC3E}">
        <p14:creationId xmlns:p14="http://schemas.microsoft.com/office/powerpoint/2010/main" val="4076955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5E4932B-7F78-CF1A-2C77-5A0C01B9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055098"/>
            <a:ext cx="5760719" cy="47478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Aktivní použití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4F6370-C0AD-B06C-4164-042B553B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534" y="3031773"/>
            <a:ext cx="5413669" cy="19489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09ED5C-C1A6-4E44-95A1-CFB33C80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43" y="1068215"/>
            <a:ext cx="6576290" cy="12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3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343DA1-92C7-4543-B6F9-EDDD0EBD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2000" b="1" dirty="0"/>
              <a:t>Jak se učíme?  </a:t>
            </a:r>
            <a:br>
              <a:rPr lang="cs-CZ" sz="2000" b="1" dirty="0"/>
            </a:br>
            <a:r>
              <a:rPr lang="cs-CZ" sz="2000" b="1" dirty="0"/>
              <a:t>Seřaďte procesy.</a:t>
            </a:r>
          </a:p>
        </p:txBody>
      </p:sp>
      <p:graphicFrame>
        <p:nvGraphicFramePr>
          <p:cNvPr id="33" name="Zástupný obsah 2">
            <a:extLst>
              <a:ext uri="{FF2B5EF4-FFF2-40B4-BE49-F238E27FC236}">
                <a16:creationId xmlns:a16="http://schemas.microsoft.com/office/drawing/2014/main" id="{08DA931C-8502-66DF-B3F0-945B3528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795430"/>
              </p:ext>
            </p:extLst>
          </p:nvPr>
        </p:nvGraphicFramePr>
        <p:xfrm>
          <a:off x="838200" y="155469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43BC15AE-6912-B5F9-89DE-2088BC134B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66" y="496560"/>
            <a:ext cx="1670113" cy="16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671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58DF8AC-A554-438A-B01B-2D9D833A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155"/>
            <a:ext cx="5427133" cy="796410"/>
          </a:xfrm>
        </p:spPr>
        <p:txBody>
          <a:bodyPr/>
          <a:lstStyle/>
          <a:p>
            <a:r>
              <a:rPr lang="cs-CZ" dirty="0"/>
              <a:t>Aktivity ve výuce: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69D06-1582-4BBD-A6A0-9DF4D0352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0562"/>
            <a:ext cx="4645152" cy="3448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/>
              <a:t>C. Neznalost</a:t>
            </a:r>
          </a:p>
          <a:p>
            <a:pPr marL="0" indent="0">
              <a:buNone/>
            </a:pPr>
            <a:r>
              <a:rPr lang="cs-CZ" sz="3600" dirty="0"/>
              <a:t>E.  Vystavení</a:t>
            </a:r>
          </a:p>
          <a:p>
            <a:pPr marL="0" indent="0">
              <a:buNone/>
            </a:pPr>
            <a:r>
              <a:rPr lang="cs-CZ" sz="3600" dirty="0"/>
              <a:t>B. Povšimnutí</a:t>
            </a:r>
          </a:p>
          <a:p>
            <a:pPr marL="0" indent="0">
              <a:buNone/>
            </a:pPr>
            <a:r>
              <a:rPr lang="cs-CZ" sz="3600" dirty="0"/>
              <a:t>G. Pochopení</a:t>
            </a:r>
          </a:p>
          <a:p>
            <a:pPr marL="0" indent="0">
              <a:buNone/>
            </a:pPr>
            <a:r>
              <a:rPr lang="cs-CZ" sz="3600" dirty="0"/>
              <a:t>D. Procvičení</a:t>
            </a:r>
          </a:p>
          <a:p>
            <a:pPr marL="0" indent="0">
              <a:buNone/>
            </a:pPr>
            <a:r>
              <a:rPr lang="cs-CZ" sz="3600" dirty="0"/>
              <a:t>A.  Aktivní použití</a:t>
            </a:r>
          </a:p>
          <a:p>
            <a:pPr marL="0" indent="0">
              <a:buNone/>
            </a:pP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9E8797-A968-4015-9164-DE64139D9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1305" y="1960562"/>
            <a:ext cx="6978748" cy="3796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dirty="0"/>
              <a:t>Čtení / poslech: pozornost k určitému jevu</a:t>
            </a:r>
          </a:p>
          <a:p>
            <a:pPr marL="0" indent="0">
              <a:buNone/>
            </a:pPr>
            <a:r>
              <a:rPr lang="cs-CZ" sz="3600" dirty="0"/>
              <a:t>Zaměření na formu + funkci (význam a užití)</a:t>
            </a:r>
          </a:p>
          <a:p>
            <a:pPr marL="0" indent="0">
              <a:buNone/>
            </a:pPr>
            <a:r>
              <a:rPr lang="cs-CZ" sz="3600" dirty="0"/>
              <a:t>Cvičení: postup od restriktivních k volným</a:t>
            </a:r>
          </a:p>
          <a:p>
            <a:pPr marL="0" indent="0">
              <a:buNone/>
            </a:pPr>
            <a:r>
              <a:rPr lang="cs-CZ" sz="3600" dirty="0"/>
              <a:t>Personalizace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9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19271-B477-47C8-B939-3E78EC08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Materiály pro děti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A1981-8291-4DBD-9E69-2F8E4E46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47" y="188773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Domino. Český jazyk pro malé cizince 1, 2 </a:t>
            </a:r>
          </a:p>
          <a:p>
            <a:pPr marL="0" indent="0">
              <a:buNone/>
            </a:pPr>
            <a:r>
              <a:rPr lang="cs-CZ" sz="1800" dirty="0"/>
              <a:t>Předškolní děti + 1./2. třída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https://obchod.wolterskluwer.cz/cz/domino-cesky-jazyk-pro-male-cizince-1-ucebnice.p640.html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/>
              <a:t>Česky raz dva </a:t>
            </a:r>
          </a:p>
          <a:p>
            <a:pPr marL="0" indent="0">
              <a:buNone/>
            </a:pPr>
            <a:r>
              <a:rPr lang="cs-CZ" sz="1800" dirty="0"/>
              <a:t>1. stupeň ZŠ (7-12 let)</a:t>
            </a:r>
          </a:p>
          <a:p>
            <a:pPr marL="0" indent="0">
              <a:buNone/>
            </a:pPr>
            <a:r>
              <a:rPr lang="cs-CZ" sz="1800" dirty="0"/>
              <a:t>https://www.cicops.cz/cz/45-kurzy-cestiny/655-nova-ucebnice-cesky-raz-dva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>
                <a:cs typeface="Times New Roman" panose="02020603050405020304" pitchFamily="18" charset="0"/>
              </a:rPr>
              <a:t>Levou zadní 1: Čeština jako druhý jazyk</a:t>
            </a:r>
          </a:p>
          <a:p>
            <a:pPr marL="0" indent="0">
              <a:buNone/>
            </a:pPr>
            <a:r>
              <a:rPr lang="cs-CZ" sz="1800" dirty="0"/>
              <a:t>14-18 let (SŠ)</a:t>
            </a:r>
          </a:p>
          <a:p>
            <a:pPr marL="0" indent="0">
              <a:buNone/>
            </a:pPr>
            <a:r>
              <a:rPr lang="cs-CZ" sz="1800" dirty="0"/>
              <a:t>https://ceskylevouzadni.cz/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59C2167-1654-453E-9F6D-F085BEDE1CC7}"/>
              </a:ext>
            </a:extLst>
          </p:cNvPr>
          <p:cNvSpPr/>
          <p:nvPr/>
        </p:nvSpPr>
        <p:spPr>
          <a:xfrm>
            <a:off x="420677" y="4491736"/>
            <a:ext cx="4872683" cy="394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Starší školní věk </a:t>
            </a:r>
            <a:r>
              <a:rPr lang="cs-CZ" sz="2400" dirty="0"/>
              <a:t>(2. stupeň ZŠ)</a:t>
            </a:r>
            <a:endParaRPr lang="cs-CZ" sz="1600" dirty="0"/>
          </a:p>
        </p:txBody>
      </p:sp>
      <p:pic>
        <p:nvPicPr>
          <p:cNvPr id="12" name="Obrázek 11" descr="Obsah obrázku čtverec&#10;&#10;Popis byl vytvořen automaticky">
            <a:extLst>
              <a:ext uri="{FF2B5EF4-FFF2-40B4-BE49-F238E27FC236}">
                <a16:creationId xmlns:a16="http://schemas.microsoft.com/office/drawing/2014/main" id="{27AD090F-80E6-42AF-AD88-BA3E7CF36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01" y="876688"/>
            <a:ext cx="1459546" cy="2052631"/>
          </a:xfrm>
          <a:prstGeom prst="rect">
            <a:avLst/>
          </a:prstGeom>
        </p:spPr>
      </p:pic>
      <p:pic>
        <p:nvPicPr>
          <p:cNvPr id="16" name="Obrázek 15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DE7C8467-3AE8-41E1-B4BF-DBAFD66B8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5157574"/>
            <a:ext cx="4100523" cy="13444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46ED16B-608D-A24B-15FA-67E4E10A4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234" y="3406455"/>
            <a:ext cx="1153533" cy="904613"/>
          </a:xfrm>
          <a:prstGeom prst="rect">
            <a:avLst/>
          </a:prstGeom>
        </p:spPr>
      </p:pic>
      <p:pic>
        <p:nvPicPr>
          <p:cNvPr id="1026" name="Picture 2" descr="česky raz dva pro děti">
            <a:extLst>
              <a:ext uri="{FF2B5EF4-FFF2-40B4-BE49-F238E27FC236}">
                <a16:creationId xmlns:a16="http://schemas.microsoft.com/office/drawing/2014/main" id="{9FB8898E-BB2D-86A7-120C-9E9A6D04C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2961485"/>
            <a:ext cx="1301750" cy="17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0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C2C017-479B-3339-072C-9E1FF4F7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/>
              <a:t>Praktická ukázka 2: Volný čas (lekce 5)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4ECA5-1E9D-88B1-0BE0-D13B8B59E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796" y="4610340"/>
            <a:ext cx="4023341" cy="1634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Slovní zásoba?</a:t>
            </a:r>
          </a:p>
          <a:p>
            <a:pPr marL="0" indent="0">
              <a:buNone/>
            </a:pPr>
            <a:r>
              <a:rPr lang="cs-CZ" sz="2000"/>
              <a:t>Gramatika? 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B75F5A-9EA9-DCE9-71C4-CAE9DC654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97" y="2061836"/>
            <a:ext cx="6961272" cy="3690674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BD52D3-9F9B-64F4-9981-715CF37C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4" y="2550035"/>
            <a:ext cx="1670113" cy="16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0B7A95E-2640-5850-DEFD-7B2FE067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52425"/>
            <a:ext cx="1024890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8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075F81-8586-BB6C-F7F5-E4FB7500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8596"/>
            <a:ext cx="4047595" cy="574193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D75ACDC-98FA-8C44-D87C-BE17B4B37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7" y="661968"/>
            <a:ext cx="1670113" cy="167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5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3BA69B-D30A-1D29-F472-9DA2A24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12" y="1338262"/>
            <a:ext cx="4600575" cy="418147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B008940-2A32-A894-2A6D-9282D7A3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procvičení: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4F41090-FCB1-40DD-5E1E-26CEB055AE44}"/>
              </a:ext>
            </a:extLst>
          </p:cNvPr>
          <p:cNvSpPr txBox="1"/>
          <p:nvPr/>
        </p:nvSpPr>
        <p:spPr>
          <a:xfrm>
            <a:off x="948267" y="17668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https://learningapps.org/display?v=pxjfdyfnc23</a:t>
            </a:r>
          </a:p>
        </p:txBody>
      </p:sp>
    </p:spTree>
    <p:extLst>
      <p:ext uri="{BB962C8B-B14F-4D97-AF65-F5344CB8AC3E}">
        <p14:creationId xmlns:p14="http://schemas.microsoft.com/office/powerpoint/2010/main" val="28621287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61B008-B730-74D6-2602-A7A383AD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Lekce 10: Na jakou školu?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1ACAD0-A00D-7222-5E19-05E7C035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31" y="1926266"/>
            <a:ext cx="5162795" cy="379460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C900713-4D2D-A23E-C358-07911AA4C677}"/>
              </a:ext>
            </a:extLst>
          </p:cNvPr>
          <p:cNvSpPr txBox="1"/>
          <p:nvPr/>
        </p:nvSpPr>
        <p:spPr>
          <a:xfrm>
            <a:off x="1272581" y="5869323"/>
            <a:ext cx="9776887" cy="41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2064">
              <a:spcAft>
                <a:spcPts val="600"/>
              </a:spcAft>
            </a:pPr>
            <a:r>
              <a:rPr lang="cs-CZ" sz="201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https://soundcloud.com/adriana-ormov/10-7?in=adriana-ormov/sets/ucebnice-parada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245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DE5331-B842-48D6-B234-9DA99D924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Metodické poznámky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01DFC-1340-4980-9E26-40DFAF63B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/>
              <a:t>Postupovat </a:t>
            </a:r>
            <a:r>
              <a:rPr lang="cs-CZ" sz="2200" b="1"/>
              <a:t>výběrově</a:t>
            </a:r>
            <a:r>
              <a:rPr lang="cs-CZ" sz="2200"/>
              <a:t> – neučíme učebnici, ale žáky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/>
              <a:t>Sekce </a:t>
            </a:r>
            <a:r>
              <a:rPr lang="cs-CZ" sz="2200" b="1"/>
              <a:t>český jazyk </a:t>
            </a:r>
            <a:r>
              <a:rPr lang="cs-CZ" sz="2200"/>
              <a:t>jen tam, kde je vhodné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/>
              <a:t>Sekce </a:t>
            </a:r>
            <a:r>
              <a:rPr lang="cs-CZ" sz="2200" b="1"/>
              <a:t>čeština ve škole </a:t>
            </a:r>
            <a:r>
              <a:rPr lang="cs-CZ" sz="2200"/>
              <a:t>dle potřeby (pořadí)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/>
              <a:t>Žák nemusí rozumět všemu, co je v učebnici (např. internacionalismy + Rozumíte?)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/>
              <a:t>Podpora </a:t>
            </a:r>
            <a:r>
              <a:rPr lang="cs-CZ" sz="2200" b="1"/>
              <a:t>vícejazyčnosti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b="1"/>
              <a:t>Instrukce</a:t>
            </a:r>
            <a:r>
              <a:rPr lang="cs-CZ" sz="2200"/>
              <a:t> jsou pro učitele (žák nečte, nepřekládá)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/>
              <a:t>Zařazení </a:t>
            </a:r>
            <a:r>
              <a:rPr lang="cs-CZ" sz="2200" b="1"/>
              <a:t>projektů</a:t>
            </a:r>
            <a:r>
              <a:rPr lang="cs-CZ" sz="2200"/>
              <a:t> – propojení rodiny a školy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/>
              <a:t>Aktivity </a:t>
            </a:r>
            <a:r>
              <a:rPr lang="cs-CZ" sz="2200" b="1"/>
              <a:t>mimo třídu </a:t>
            </a:r>
            <a:r>
              <a:rPr lang="cs-CZ" sz="2200"/>
              <a:t>– propojení s mimoškolní realitou</a:t>
            </a:r>
          </a:p>
        </p:txBody>
      </p:sp>
    </p:spTree>
    <p:extLst>
      <p:ext uri="{BB962C8B-B14F-4D97-AF65-F5344CB8AC3E}">
        <p14:creationId xmlns:p14="http://schemas.microsoft.com/office/powerpoint/2010/main" val="34583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94271-3670-406C-8F4E-F35AAA54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Podnadpis 14">
            <a:extLst>
              <a:ext uri="{FF2B5EF4-FFF2-40B4-BE49-F238E27FC236}">
                <a16:creationId xmlns:a16="http://schemas.microsoft.com/office/drawing/2014/main" id="{34F9E359-FB31-4DF1-B267-40F7946B1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dirty="0"/>
              <a:t>Děkuji za pozornost. Krásný zbytek večera. </a:t>
            </a:r>
            <a:br>
              <a:rPr lang="cs-CZ" sz="2400" b="1" dirty="0"/>
            </a:br>
            <a:r>
              <a:rPr lang="cs-CZ" sz="1600" dirty="0"/>
              <a:t> </a:t>
            </a:r>
            <a:br>
              <a:rPr lang="cs-CZ" sz="1600" dirty="0"/>
            </a:br>
            <a:r>
              <a:rPr lang="cs-CZ" sz="1600" dirty="0"/>
              <a:t>silvie.prevratilova@ff.cuni.cz</a:t>
            </a:r>
            <a:endParaRPr lang="cs-CZ" dirty="0"/>
          </a:p>
        </p:txBody>
      </p:sp>
      <p:sp>
        <p:nvSpPr>
          <p:cNvPr id="11" name="Zástupný symbol pro zápatí 3">
            <a:extLst>
              <a:ext uri="{FF2B5EF4-FFF2-40B4-BE49-F238E27FC236}">
                <a16:creationId xmlns:a16="http://schemas.microsoft.com/office/drawing/2014/main" id="{FC93A670-D227-4C5F-8E96-49B1EE5C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100" dirty="0">
                <a:cs typeface="Times New Roman" panose="02020603050405020304" pitchFamily="18" charset="0"/>
              </a:rPr>
              <a:t>Rozvoj vyučování češtiny jako druhého jazyka</a:t>
            </a:r>
          </a:p>
          <a:p>
            <a:pPr algn="l"/>
            <a:r>
              <a:rPr lang="cs-CZ" sz="1100" dirty="0">
                <a:cs typeface="Times New Roman" panose="02020603050405020304" pitchFamily="18" charset="0"/>
              </a:rPr>
              <a:t>CZ.07.4.68/0.0/0.0/19_069/0001437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0D517C-7666-4B97-9B91-E2C940A7F4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22" y="5486948"/>
            <a:ext cx="3715026" cy="7450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E8DD3A-F7F7-4F54-B4AE-E40FE0490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9" b="16078"/>
          <a:stretch/>
        </p:blipFill>
        <p:spPr>
          <a:xfrm>
            <a:off x="607044" y="542201"/>
            <a:ext cx="10110404" cy="3515662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DDF67984-D795-4AFB-9C9D-A0861CC7712A}"/>
              </a:ext>
            </a:extLst>
          </p:cNvPr>
          <p:cNvSpPr txBox="1">
            <a:spLocks/>
          </p:cNvSpPr>
          <p:nvPr/>
        </p:nvSpPr>
        <p:spPr>
          <a:xfrm>
            <a:off x="838200" y="4645646"/>
            <a:ext cx="6697687" cy="1433825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l" defTabSz="9144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2000" b="1" dirty="0"/>
            </a:br>
            <a:r>
              <a:rPr lang="cs-CZ" sz="3600" b="1" dirty="0"/>
              <a:t>Děkuji </a:t>
            </a:r>
            <a:r>
              <a:rPr lang="cs-CZ" sz="3600" b="1"/>
              <a:t>za pozornost.</a:t>
            </a:r>
            <a:endParaRPr lang="cs-CZ" sz="3600" b="1" dirty="0"/>
          </a:p>
          <a:p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silvie.prevratilova@ff.cuni.cz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31193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A90F9-FC3D-C489-D70E-E48EF652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28DB19-D45B-BB58-50BF-5EC9FD88B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https://learningapps.org/display?v=pv026s8nt22</a:t>
            </a:r>
          </a:p>
        </p:txBody>
      </p:sp>
    </p:spTree>
    <p:extLst>
      <p:ext uri="{BB962C8B-B14F-4D97-AF65-F5344CB8AC3E}">
        <p14:creationId xmlns:p14="http://schemas.microsoft.com/office/powerpoint/2010/main" val="407306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814BEF-3EED-4666-BA62-2DF00585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Problém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68DB1E-A8E8-4317-AE1F-DF490DBD1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34" y="1836251"/>
            <a:ext cx="7770876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/>
              <a:t>Tematické zaměření</a:t>
            </a:r>
            <a:r>
              <a:rPr lang="cs-CZ" sz="2000" dirty="0"/>
              <a:t>: dospělí x děti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Restaurace, u doktora, mluvíme o práci... </a:t>
            </a:r>
          </a:p>
          <a:p>
            <a:pPr marL="0" indent="0">
              <a:buNone/>
            </a:pPr>
            <a:r>
              <a:rPr lang="cs-CZ" sz="2000" dirty="0"/>
              <a:t>		x</a:t>
            </a:r>
          </a:p>
          <a:p>
            <a:pPr marL="0" indent="0">
              <a:buNone/>
            </a:pPr>
            <a:r>
              <a:rPr lang="cs-CZ" sz="2000" dirty="0"/>
              <a:t>Fast-food, tábor, mluvíme o škole / ve škole</a:t>
            </a:r>
          </a:p>
          <a:p>
            <a:pPr marL="0" indent="0">
              <a:buNone/>
            </a:pPr>
            <a:r>
              <a:rPr lang="cs-CZ" sz="2000" dirty="0"/>
              <a:t>Kroužky, jídelna, školní výlet...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u="sng" dirty="0"/>
              <a:t>Propojení se školním prostředím</a:t>
            </a:r>
          </a:p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r>
              <a:rPr lang="cs-CZ" sz="2000" u="sng" dirty="0"/>
              <a:t>Požadované výstupy (český jazyk)</a:t>
            </a:r>
            <a:br>
              <a:rPr lang="cs-CZ" sz="2000" u="sng" dirty="0"/>
            </a:br>
            <a:r>
              <a:rPr lang="cs-CZ" sz="2000" i="1" dirty="0"/>
              <a:t>„malí jazykovědci“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2FFF0F-F309-72C8-FE79-FA6F5ED5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34" y="2055813"/>
            <a:ext cx="1792817" cy="17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5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FC9A4C-9179-477D-80B4-E9281F2F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Východiska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2AE06-2CDB-4647-88A4-5544014A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331063"/>
            <a:ext cx="10515600" cy="207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Požadované výstupy RVP </a:t>
            </a:r>
          </a:p>
          <a:p>
            <a:pPr marL="0" indent="0">
              <a:buNone/>
            </a:pPr>
            <a:r>
              <a:rPr lang="cs-CZ" sz="2200" dirty="0"/>
              <a:t>Realita školy</a:t>
            </a:r>
          </a:p>
          <a:p>
            <a:pPr marL="0" indent="0">
              <a:buNone/>
            </a:pPr>
            <a:r>
              <a:rPr lang="cs-CZ" sz="2200" b="1" dirty="0"/>
              <a:t>Kurikulum ČDJ: </a:t>
            </a:r>
            <a:r>
              <a:rPr lang="cs-CZ" sz="2200" dirty="0"/>
              <a:t>jazyková (vč. sociokulturní) kompetence</a:t>
            </a:r>
          </a:p>
          <a:p>
            <a:pPr marL="0" indent="0">
              <a:buNone/>
            </a:pPr>
            <a:r>
              <a:rPr lang="cs-CZ" sz="2200" dirty="0"/>
              <a:t>https://www.msmt.cz/file/55832/</a:t>
            </a:r>
          </a:p>
          <a:p>
            <a:pPr marL="0" indent="0"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9345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C9A4C-9179-477D-80B4-E9281F2F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Témata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F83C43-A1D3-4528-9DED-68C332B8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5" y="1803400"/>
            <a:ext cx="3838575" cy="43307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/>
              <a:t>Paráda!</a:t>
            </a:r>
            <a:endParaRPr lang="en-US" sz="2000" b="1" dirty="0"/>
          </a:p>
          <a:p>
            <a:pPr marL="685800" indent="-457200">
              <a:buFont typeface="+mj-lt"/>
              <a:buAutoNum type="arabicPeriod"/>
            </a:pPr>
            <a:r>
              <a:rPr lang="cs-CZ" sz="2000" dirty="0"/>
              <a:t>Dobrý den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 err="1">
                <a:highlight>
                  <a:srgbClr val="C0C0C0"/>
                </a:highlight>
              </a:rPr>
              <a:t>Ve</a:t>
            </a:r>
            <a:r>
              <a:rPr lang="en-US" sz="2000" dirty="0">
                <a:highlight>
                  <a:srgbClr val="C0C0C0"/>
                </a:highlight>
              </a:rPr>
              <a:t> </a:t>
            </a:r>
            <a:r>
              <a:rPr lang="en-US" sz="2000" dirty="0" err="1">
                <a:highlight>
                  <a:srgbClr val="C0C0C0"/>
                </a:highlight>
              </a:rPr>
              <a:t>škole</a:t>
            </a:r>
            <a:endParaRPr lang="en-US" sz="2000" dirty="0">
              <a:highlight>
                <a:srgbClr val="C0C0C0"/>
              </a:highlight>
            </a:endParaRPr>
          </a:p>
          <a:p>
            <a:pPr marL="685800" indent="-457200">
              <a:buFont typeface="+mj-lt"/>
              <a:buAutoNum type="arabicPeriod"/>
            </a:pPr>
            <a:r>
              <a:rPr lang="en-US" sz="2000" dirty="0" err="1"/>
              <a:t>Čas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 err="1"/>
              <a:t>Jídlo</a:t>
            </a:r>
            <a:r>
              <a:rPr lang="en-US" sz="2000" dirty="0"/>
              <a:t> a </a:t>
            </a:r>
            <a:r>
              <a:rPr lang="en-US" sz="2000" dirty="0" err="1"/>
              <a:t>pití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/>
              <a:t>Moje </a:t>
            </a:r>
            <a:r>
              <a:rPr lang="en-US" sz="2000" dirty="0" err="1"/>
              <a:t>rodina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bydlím</a:t>
            </a:r>
            <a:r>
              <a:rPr lang="cs-CZ" sz="2000" dirty="0"/>
              <a:t>?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>
                <a:highlight>
                  <a:srgbClr val="C0C0C0"/>
                </a:highlight>
              </a:rPr>
              <a:t>Co se </a:t>
            </a:r>
            <a:r>
              <a:rPr lang="en-US" sz="2000" dirty="0" err="1">
                <a:highlight>
                  <a:srgbClr val="C0C0C0"/>
                </a:highlight>
              </a:rPr>
              <a:t>stalo</a:t>
            </a:r>
            <a:r>
              <a:rPr lang="en-US" sz="2000" dirty="0">
                <a:highlight>
                  <a:srgbClr val="C0C0C0"/>
                </a:highlight>
              </a:rPr>
              <a:t>?</a:t>
            </a:r>
          </a:p>
          <a:p>
            <a:pPr marL="685800" indent="-457200">
              <a:buFont typeface="+mj-lt"/>
              <a:buAutoNum type="arabicPeriod"/>
            </a:pPr>
            <a:r>
              <a:rPr lang="cs-CZ" sz="2000" dirty="0"/>
              <a:t>Zdraví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 err="1"/>
              <a:t>Příroda</a:t>
            </a:r>
            <a:endParaRPr lang="en-US" sz="2000" dirty="0"/>
          </a:p>
          <a:p>
            <a:pPr marL="685800" indent="-457200">
              <a:buFont typeface="+mj-lt"/>
              <a:buAutoNum type="arabicPeriod"/>
            </a:pPr>
            <a:r>
              <a:rPr lang="en-US" sz="2000" dirty="0">
                <a:highlight>
                  <a:srgbClr val="C0C0C0"/>
                </a:highlight>
              </a:rPr>
              <a:t>Moje </a:t>
            </a:r>
            <a:r>
              <a:rPr lang="en-US" sz="2000" dirty="0" err="1">
                <a:highlight>
                  <a:srgbClr val="C0C0C0"/>
                </a:highlight>
              </a:rPr>
              <a:t>plány</a:t>
            </a:r>
            <a:endParaRPr lang="en-US" sz="2000" dirty="0">
              <a:highlight>
                <a:srgbClr val="C0C0C0"/>
              </a:highlight>
            </a:endParaRP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5E14F818-09C8-48B1-8B4A-2A1D643BF695}"/>
              </a:ext>
            </a:extLst>
          </p:cNvPr>
          <p:cNvSpPr txBox="1">
            <a:spLocks/>
          </p:cNvSpPr>
          <p:nvPr/>
        </p:nvSpPr>
        <p:spPr>
          <a:xfrm>
            <a:off x="2187702" y="1803400"/>
            <a:ext cx="3574924" cy="4060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Kurikulum ČDJ: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>
                <a:solidFill>
                  <a:srgbClr val="000000"/>
                </a:solidFill>
                <a:latin typeface="Calibri" panose="020F0502020204030204" pitchFamily="34" charset="0"/>
              </a:rPr>
              <a:t>Seznamování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Třída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Škola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Rodina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highlight>
                  <a:srgbClr val="C0C0C0"/>
                </a:highlight>
                <a:latin typeface="Calibri" panose="020F0502020204030204" pitchFamily="34" charset="0"/>
              </a:rPr>
              <a:t>Co rád/a dělám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Čas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Stravování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Lidské tělo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Místo, kde žiju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Příroda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9506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D31243-FB59-40B7-B009-B45FD002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32" y="366292"/>
            <a:ext cx="3899768" cy="475434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9767AC-7AD0-0BD9-C9CB-76AA4DC8D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241" y="550317"/>
            <a:ext cx="1273357" cy="121621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EA25AFC-D78B-09B7-F270-5EB0869BA36E}"/>
              </a:ext>
            </a:extLst>
          </p:cNvPr>
          <p:cNvSpPr txBox="1"/>
          <p:nvPr/>
        </p:nvSpPr>
        <p:spPr>
          <a:xfrm>
            <a:off x="731519" y="5520122"/>
            <a:ext cx="10982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https://cllt.ff.cuni.cz/ucebnice-a-didakticke-materialy/</a:t>
            </a:r>
            <a:endParaRPr lang="cs-CZ" dirty="0"/>
          </a:p>
          <a:p>
            <a:r>
              <a:rPr lang="cs-CZ" dirty="0"/>
              <a:t>https://ffuk.sharepoint.com/sites/KatedryUstavy/UCJTK%20intern%20dokumenty/Forms/AllItems.aspx?id=%2Fsites%2FKatedryUstavy%2FUCJTK%20intern%20dokumenty%2FPar%C3%A1da%20%E2%80%93%20U%C4%8Debnice%2Epdf&amp;parent=%2Fsites%2FKatedryUstavy%2FUCJTK%20intern%20dokumenty&amp;p=true&amp;ga=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B40D3C8-363D-7924-EF66-54CF5DD65BB1}"/>
              </a:ext>
            </a:extLst>
          </p:cNvPr>
          <p:cNvSpPr txBox="1"/>
          <p:nvPr/>
        </p:nvSpPr>
        <p:spPr>
          <a:xfrm>
            <a:off x="6222999" y="550317"/>
            <a:ext cx="431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E-kniha, zdarma ke stažení </a:t>
            </a:r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70C24B18-A103-62B3-33C2-5FE9FB069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323031"/>
              </p:ext>
            </p:extLst>
          </p:nvPr>
        </p:nvGraphicFramePr>
        <p:xfrm>
          <a:off x="6222999" y="1968305"/>
          <a:ext cx="4448943" cy="3152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7474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19B57C-D88C-997F-30B9-2EE7F8ED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/>
              <a:t>Učebnice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6A3AB-B12A-51E7-4811-9F9B9C697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743787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10 kapitol </a:t>
            </a:r>
          </a:p>
          <a:p>
            <a:pPr marL="0" indent="0">
              <a:buNone/>
            </a:pPr>
            <a:endParaRPr lang="cs-CZ" sz="2200" dirty="0"/>
          </a:p>
          <a:p>
            <a:pPr marL="514350" indent="-514350">
              <a:buAutoNum type="arabicPeriod"/>
            </a:pPr>
            <a:r>
              <a:rPr lang="cs-CZ" sz="2200" dirty="0"/>
              <a:t>Jazyková kompetence (vč. reálií a sociokulturní kompetence)</a:t>
            </a:r>
          </a:p>
          <a:p>
            <a:pPr marL="514350" indent="-514350">
              <a:buAutoNum type="arabicPeriod"/>
            </a:pPr>
            <a:r>
              <a:rPr lang="cs-CZ" sz="2200" dirty="0"/>
              <a:t>Čeština ve škole</a:t>
            </a:r>
          </a:p>
          <a:p>
            <a:pPr marL="514350" indent="-514350">
              <a:buAutoNum type="arabicPeriod"/>
            </a:pPr>
            <a:r>
              <a:rPr lang="cs-CZ" sz="2200" dirty="0"/>
              <a:t>Český jazyk</a:t>
            </a:r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E5DDABC3-BC27-B734-A86C-C0A49754C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5" r="1" b="7053"/>
          <a:stretch/>
        </p:blipFill>
        <p:spPr>
          <a:xfrm>
            <a:off x="5648762" y="1485718"/>
            <a:ext cx="5743787" cy="537228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0031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1155</Words>
  <Application>Microsoft Office PowerPoint</Application>
  <PresentationFormat>Širokoúhlá obrazovka</PresentationFormat>
  <Paragraphs>220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Paráda! Učíme se česky</vt:lpstr>
      <vt:lpstr>Prezentace aplikace PowerPoint</vt:lpstr>
      <vt:lpstr>Kontext vzniku: Učebnice a pracovní listy</vt:lpstr>
      <vt:lpstr> Materiály pro děti</vt:lpstr>
      <vt:lpstr>Problém</vt:lpstr>
      <vt:lpstr>Východiska</vt:lpstr>
      <vt:lpstr>Témata</vt:lpstr>
      <vt:lpstr>Prezentace aplikace PowerPoint</vt:lpstr>
      <vt:lpstr>Učebnice</vt:lpstr>
      <vt:lpstr>Komunikační přístup – úkol 1:</vt:lpstr>
      <vt:lpstr>Jazykové funkce</vt:lpstr>
      <vt:lpstr>Reálie</vt:lpstr>
      <vt:lpstr>Vizualizace: fotografie (600)</vt:lpstr>
      <vt:lpstr>Ilustrace</vt:lpstr>
      <vt:lpstr>Ikony</vt:lpstr>
      <vt:lpstr>Vícejazyčnost</vt:lpstr>
      <vt:lpstr>Čeština ve škole – úkol 2:</vt:lpstr>
      <vt:lpstr>Čeština ve škole</vt:lpstr>
      <vt:lpstr>Prezentace aplikace PowerPoint</vt:lpstr>
      <vt:lpstr>Prezentace aplikace PowerPoint</vt:lpstr>
      <vt:lpstr>Prezentace aplikace PowerPoint</vt:lpstr>
      <vt:lpstr>Český jazyk</vt:lpstr>
      <vt:lpstr>Prezentace aplikace PowerPoint</vt:lpstr>
      <vt:lpstr>Prezentace aplikace PowerPoint</vt:lpstr>
      <vt:lpstr>Prezentace aplikace PowerPoint</vt:lpstr>
      <vt:lpstr>Sebehodnocení</vt:lpstr>
      <vt:lpstr>Pracovní sešit</vt:lpstr>
      <vt:lpstr>Pracovní sešit (cvičebnice)</vt:lpstr>
      <vt:lpstr>On-line cvičení</vt:lpstr>
      <vt:lpstr>Příručka pro učitele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Procvičení</vt:lpstr>
      <vt:lpstr>Aktivní použití</vt:lpstr>
      <vt:lpstr>Jak se učíme?   Seřaďte procesy.</vt:lpstr>
      <vt:lpstr>Aktivity ve výuce:</vt:lpstr>
      <vt:lpstr>Praktická ukázka 2: Volný čas (lekce 5)</vt:lpstr>
      <vt:lpstr>Prezentace aplikace PowerPoint</vt:lpstr>
      <vt:lpstr>Prezentace aplikace PowerPoint</vt:lpstr>
      <vt:lpstr>Další procvičení:</vt:lpstr>
      <vt:lpstr>Lekce 10: Na jakou školu?</vt:lpstr>
      <vt:lpstr>Metodické poznámky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Materiály pro výuku Č2J  Silvie Převrátilová</dc:title>
  <dc:creator>Silvie P.</dc:creator>
  <cp:lastModifiedBy>Převrátilová, Silvie</cp:lastModifiedBy>
  <cp:revision>18</cp:revision>
  <dcterms:created xsi:type="dcterms:W3CDTF">2020-12-04T05:23:02Z</dcterms:created>
  <dcterms:modified xsi:type="dcterms:W3CDTF">2023-10-23T16:10:27Z</dcterms:modified>
</cp:coreProperties>
</file>