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78" r:id="rId4"/>
    <p:sldId id="269" r:id="rId5"/>
    <p:sldId id="257" r:id="rId6"/>
    <p:sldId id="264" r:id="rId7"/>
    <p:sldId id="265" r:id="rId8"/>
    <p:sldId id="261" r:id="rId9"/>
    <p:sldId id="263" r:id="rId10"/>
    <p:sldId id="271" r:id="rId11"/>
    <p:sldId id="262" r:id="rId12"/>
    <p:sldId id="273" r:id="rId13"/>
    <p:sldId id="272" r:id="rId14"/>
    <p:sldId id="268" r:id="rId15"/>
    <p:sldId id="276" r:id="rId16"/>
    <p:sldId id="259" r:id="rId17"/>
    <p:sldId id="267" r:id="rId18"/>
    <p:sldId id="266" r:id="rId19"/>
    <p:sldId id="260" r:id="rId20"/>
    <p:sldId id="270" r:id="rId21"/>
    <p:sldId id="274" r:id="rId22"/>
    <p:sldId id="275" r:id="rId23"/>
    <p:sldId id="277" r:id="rId24"/>
    <p:sldId id="279"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251" autoAdjust="0"/>
  </p:normalViewPr>
  <p:slideViewPr>
    <p:cSldViewPr snapToGrid="0">
      <p:cViewPr varScale="1">
        <p:scale>
          <a:sx n="50" d="100"/>
          <a:sy n="50" d="100"/>
        </p:scale>
        <p:origin x="12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39518-1790-4ED8-90B0-CD4D7AE464F2}" type="datetimeFigureOut">
              <a:rPr lang="cs-CZ" smtClean="0"/>
              <a:t>03.01.2023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3AAF7-2828-43FB-BC20-978C83BCB380}" type="slidenum">
              <a:rPr lang="cs-CZ" smtClean="0"/>
              <a:t>‹#›</a:t>
            </a:fld>
            <a:endParaRPr lang="cs-CZ"/>
          </a:p>
        </p:txBody>
      </p:sp>
    </p:spTree>
    <p:extLst>
      <p:ext uri="{BB962C8B-B14F-4D97-AF65-F5344CB8AC3E}">
        <p14:creationId xmlns:p14="http://schemas.microsoft.com/office/powerpoint/2010/main" val="2686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Correct</a:t>
            </a:r>
            <a:r>
              <a:rPr lang="cs-CZ" dirty="0" smtClean="0"/>
              <a:t>: </a:t>
            </a:r>
            <a:r>
              <a:rPr lang="cs-CZ" dirty="0" err="1" smtClean="0"/>
              <a:t>Eats</a:t>
            </a:r>
            <a:r>
              <a:rPr lang="cs-CZ" dirty="0" smtClean="0"/>
              <a:t> </a:t>
            </a:r>
            <a:r>
              <a:rPr lang="cs-CZ" dirty="0" err="1" smtClean="0"/>
              <a:t>shoots</a:t>
            </a:r>
            <a:r>
              <a:rPr lang="cs-CZ" dirty="0" smtClean="0"/>
              <a:t> and </a:t>
            </a:r>
            <a:r>
              <a:rPr lang="cs-CZ" dirty="0" err="1" smtClean="0"/>
              <a:t>leaves</a:t>
            </a:r>
            <a:r>
              <a:rPr lang="cs-CZ" dirty="0" smtClean="0"/>
              <a:t> – </a:t>
            </a:r>
            <a:r>
              <a:rPr lang="cs-CZ" dirty="0" err="1" smtClean="0"/>
              <a:t>Eet</a:t>
            </a:r>
            <a:r>
              <a:rPr lang="cs-CZ" baseline="0" dirty="0" smtClean="0"/>
              <a:t> </a:t>
            </a:r>
            <a:r>
              <a:rPr lang="cs-CZ" baseline="0" dirty="0" err="1" smtClean="0"/>
              <a:t>scheuten</a:t>
            </a:r>
            <a:r>
              <a:rPr lang="cs-CZ" baseline="0" dirty="0" smtClean="0"/>
              <a:t> en </a:t>
            </a:r>
            <a:r>
              <a:rPr lang="cs-CZ" baseline="0" dirty="0" err="1" smtClean="0"/>
              <a:t>bladeren</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2</a:t>
            </a:fld>
            <a:endParaRPr lang="cs-CZ"/>
          </a:p>
        </p:txBody>
      </p:sp>
    </p:spTree>
    <p:extLst>
      <p:ext uri="{BB962C8B-B14F-4D97-AF65-F5344CB8AC3E}">
        <p14:creationId xmlns:p14="http://schemas.microsoft.com/office/powerpoint/2010/main" val="366733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Tussen</a:t>
            </a:r>
            <a:r>
              <a:rPr lang="cs-CZ" dirty="0" smtClean="0"/>
              <a:t> </a:t>
            </a:r>
            <a:r>
              <a:rPr lang="cs-CZ" dirty="0" err="1" smtClean="0"/>
              <a:t>bijvoeglijke</a:t>
            </a:r>
            <a:r>
              <a:rPr lang="cs-CZ" dirty="0" smtClean="0"/>
              <a:t> </a:t>
            </a:r>
            <a:r>
              <a:rPr lang="cs-CZ" dirty="0" err="1" smtClean="0"/>
              <a:t>bepalingen</a:t>
            </a:r>
            <a:r>
              <a:rPr lang="cs-CZ" baseline="0" dirty="0" smtClean="0"/>
              <a:t> </a:t>
            </a:r>
            <a:r>
              <a:rPr lang="cs-CZ" baseline="0" dirty="0" err="1" smtClean="0"/>
              <a:t>die</a:t>
            </a:r>
            <a:r>
              <a:rPr lang="cs-CZ" baseline="0" dirty="0" smtClean="0"/>
              <a:t> van </a:t>
            </a:r>
            <a:r>
              <a:rPr lang="cs-CZ" baseline="0" dirty="0" err="1" smtClean="0"/>
              <a:t>plaats</a:t>
            </a:r>
            <a:r>
              <a:rPr lang="cs-CZ" baseline="0" dirty="0" smtClean="0"/>
              <a:t> </a:t>
            </a:r>
            <a:r>
              <a:rPr lang="cs-CZ" baseline="0" dirty="0" err="1" smtClean="0"/>
              <a:t>kunnen</a:t>
            </a:r>
            <a:r>
              <a:rPr lang="cs-CZ" baseline="0" dirty="0" smtClean="0"/>
              <a:t> </a:t>
            </a:r>
            <a:r>
              <a:rPr lang="cs-CZ" baseline="0" dirty="0" err="1" smtClean="0"/>
              <a:t>veranderen</a:t>
            </a:r>
            <a:r>
              <a:rPr lang="cs-CZ" baseline="0" dirty="0" smtClean="0"/>
              <a:t> (</a:t>
            </a:r>
            <a:r>
              <a:rPr lang="cs-CZ" baseline="0" dirty="0" err="1" smtClean="0"/>
              <a:t>nevengeschikte</a:t>
            </a:r>
            <a:r>
              <a:rPr lang="cs-CZ" baseline="0" dirty="0" smtClean="0"/>
              <a:t>) </a:t>
            </a:r>
            <a:r>
              <a:rPr lang="cs-CZ" baseline="0" dirty="0" err="1" smtClean="0"/>
              <a:t>plaats</a:t>
            </a:r>
            <a:r>
              <a:rPr lang="cs-CZ" baseline="0" dirty="0" smtClean="0"/>
              <a:t> je </a:t>
            </a:r>
            <a:r>
              <a:rPr lang="cs-CZ" baseline="0" dirty="0" err="1" smtClean="0"/>
              <a:t>een</a:t>
            </a:r>
            <a:r>
              <a:rPr lang="cs-CZ" baseline="0" dirty="0" smtClean="0"/>
              <a:t> </a:t>
            </a:r>
            <a:r>
              <a:rPr lang="cs-CZ" baseline="0" dirty="0" err="1" smtClean="0"/>
              <a:t>komma</a:t>
            </a:r>
            <a:r>
              <a:rPr lang="cs-CZ" baseline="0" dirty="0" smtClean="0"/>
              <a:t>:</a:t>
            </a:r>
          </a:p>
          <a:p>
            <a:r>
              <a:rPr lang="cs-CZ" baseline="0" dirty="0" err="1" smtClean="0"/>
              <a:t>een</a:t>
            </a:r>
            <a:r>
              <a:rPr lang="cs-CZ" baseline="0" dirty="0" smtClean="0"/>
              <a:t> </a:t>
            </a:r>
            <a:r>
              <a:rPr lang="cs-CZ" baseline="0" dirty="0" err="1" smtClean="0"/>
              <a:t>knappe</a:t>
            </a:r>
            <a:r>
              <a:rPr lang="cs-CZ" baseline="0" dirty="0" smtClean="0"/>
              <a:t>, </a:t>
            </a:r>
            <a:r>
              <a:rPr lang="cs-CZ" baseline="0" dirty="0" err="1" smtClean="0"/>
              <a:t>lieve</a:t>
            </a:r>
            <a:r>
              <a:rPr lang="cs-CZ" baseline="0" dirty="0" smtClean="0"/>
              <a:t> man</a:t>
            </a:r>
          </a:p>
          <a:p>
            <a:r>
              <a:rPr lang="cs-CZ" baseline="0" dirty="0" err="1" smtClean="0"/>
              <a:t>Een</a:t>
            </a:r>
            <a:r>
              <a:rPr lang="cs-CZ" baseline="0" dirty="0" smtClean="0"/>
              <a:t> </a:t>
            </a:r>
            <a:r>
              <a:rPr lang="cs-CZ" baseline="0" dirty="0" err="1" smtClean="0"/>
              <a:t>interessante</a:t>
            </a:r>
            <a:r>
              <a:rPr lang="cs-CZ" baseline="0" dirty="0" smtClean="0"/>
              <a:t>, </a:t>
            </a:r>
            <a:r>
              <a:rPr lang="cs-CZ" baseline="0" dirty="0" err="1" smtClean="0"/>
              <a:t>lange</a:t>
            </a:r>
            <a:r>
              <a:rPr lang="cs-CZ" baseline="0" dirty="0" smtClean="0"/>
              <a:t> film</a:t>
            </a:r>
          </a:p>
          <a:p>
            <a:endParaRPr lang="cs-CZ" baseline="0" dirty="0" smtClean="0"/>
          </a:p>
          <a:p>
            <a:endParaRPr lang="cs-CZ" baseline="0" dirty="0" smtClean="0"/>
          </a:p>
          <a:p>
            <a:r>
              <a:rPr lang="cs-CZ" baseline="0" dirty="0" smtClean="0"/>
              <a:t>X</a:t>
            </a:r>
          </a:p>
          <a:p>
            <a:endParaRPr lang="cs-CZ" baseline="0" dirty="0" smtClean="0"/>
          </a:p>
          <a:p>
            <a:r>
              <a:rPr lang="cs-CZ" baseline="0" dirty="0" err="1" smtClean="0"/>
              <a:t>Tussen</a:t>
            </a:r>
            <a:r>
              <a:rPr lang="cs-CZ" baseline="0" dirty="0" smtClean="0"/>
              <a:t> </a:t>
            </a:r>
            <a:r>
              <a:rPr lang="cs-CZ" baseline="0" dirty="0" err="1" smtClean="0"/>
              <a:t>bijvoeglijke</a:t>
            </a:r>
            <a:r>
              <a:rPr lang="cs-CZ" baseline="0" dirty="0" smtClean="0"/>
              <a:t> </a:t>
            </a:r>
            <a:r>
              <a:rPr lang="cs-CZ" baseline="0" dirty="0" err="1" smtClean="0"/>
              <a:t>bepalingen</a:t>
            </a:r>
            <a:r>
              <a:rPr lang="cs-CZ" baseline="0" dirty="0" smtClean="0"/>
              <a:t> </a:t>
            </a:r>
            <a:r>
              <a:rPr lang="cs-CZ" baseline="0" dirty="0" err="1" smtClean="0"/>
              <a:t>die</a:t>
            </a:r>
            <a:r>
              <a:rPr lang="cs-CZ" baseline="0" dirty="0" smtClean="0"/>
              <a:t> </a:t>
            </a:r>
            <a:r>
              <a:rPr lang="cs-CZ" baseline="0" dirty="0" err="1" smtClean="0"/>
              <a:t>vaste</a:t>
            </a:r>
            <a:r>
              <a:rPr lang="cs-CZ" baseline="0" dirty="0" smtClean="0"/>
              <a:t> </a:t>
            </a:r>
            <a:r>
              <a:rPr lang="cs-CZ" baseline="0" dirty="0" err="1" smtClean="0"/>
              <a:t>volgorde</a:t>
            </a:r>
            <a:r>
              <a:rPr lang="cs-CZ" baseline="0" dirty="0" smtClean="0"/>
              <a:t> </a:t>
            </a:r>
            <a:r>
              <a:rPr lang="cs-CZ" baseline="0" dirty="0" err="1" smtClean="0"/>
              <a:t>hebben</a:t>
            </a:r>
            <a:r>
              <a:rPr lang="cs-CZ" baseline="0" dirty="0" smtClean="0"/>
              <a:t> (</a:t>
            </a:r>
            <a:r>
              <a:rPr lang="cs-CZ" baseline="0" dirty="0" err="1" smtClean="0"/>
              <a:t>niet</a:t>
            </a:r>
            <a:r>
              <a:rPr lang="cs-CZ" baseline="0" dirty="0" smtClean="0"/>
              <a:t> </a:t>
            </a:r>
            <a:r>
              <a:rPr lang="cs-CZ" baseline="0" dirty="0" err="1" smtClean="0"/>
              <a:t>nevengeschikt</a:t>
            </a:r>
            <a:r>
              <a:rPr lang="cs-CZ" baseline="0" dirty="0" smtClean="0"/>
              <a:t> – </a:t>
            </a:r>
            <a:r>
              <a:rPr lang="cs-CZ" baseline="0" dirty="0" err="1" smtClean="0"/>
              <a:t>postupne</a:t>
            </a:r>
            <a:r>
              <a:rPr lang="cs-CZ" baseline="0" dirty="0" smtClean="0"/>
              <a:t> </a:t>
            </a:r>
            <a:r>
              <a:rPr lang="cs-CZ" baseline="0" dirty="0" err="1" smtClean="0"/>
              <a:t>rozvijejici</a:t>
            </a:r>
            <a:r>
              <a:rPr lang="cs-CZ" baseline="0" dirty="0" smtClean="0"/>
              <a:t>) – </a:t>
            </a:r>
            <a:r>
              <a:rPr lang="cs-CZ" baseline="0" dirty="0" err="1" smtClean="0"/>
              <a:t>plaats</a:t>
            </a:r>
            <a:r>
              <a:rPr lang="cs-CZ" baseline="0" dirty="0" smtClean="0"/>
              <a:t> je </a:t>
            </a:r>
            <a:r>
              <a:rPr lang="cs-CZ" baseline="0" dirty="0" err="1" smtClean="0"/>
              <a:t>geen</a:t>
            </a:r>
            <a:r>
              <a:rPr lang="cs-CZ" baseline="0" dirty="0" smtClean="0"/>
              <a:t> </a:t>
            </a:r>
            <a:r>
              <a:rPr lang="cs-CZ" baseline="0" dirty="0" err="1" smtClean="0"/>
              <a:t>komma</a:t>
            </a:r>
            <a:r>
              <a:rPr lang="cs-CZ" baseline="0" dirty="0" smtClean="0"/>
              <a:t>:</a:t>
            </a:r>
          </a:p>
          <a:p>
            <a:r>
              <a:rPr lang="cs-CZ" baseline="0" dirty="0" err="1" smtClean="0"/>
              <a:t>Een</a:t>
            </a:r>
            <a:r>
              <a:rPr lang="cs-CZ" baseline="0" dirty="0" smtClean="0"/>
              <a:t> </a:t>
            </a:r>
            <a:r>
              <a:rPr lang="cs-CZ" baseline="0" dirty="0" err="1" smtClean="0"/>
              <a:t>interessante</a:t>
            </a:r>
            <a:r>
              <a:rPr lang="cs-CZ" baseline="0" dirty="0" smtClean="0"/>
              <a:t> </a:t>
            </a:r>
            <a:r>
              <a:rPr lang="cs-CZ" baseline="0" dirty="0" err="1" smtClean="0"/>
              <a:t>Slowaakse</a:t>
            </a:r>
            <a:r>
              <a:rPr lang="cs-CZ" baseline="0" dirty="0" smtClean="0"/>
              <a:t> film</a:t>
            </a:r>
          </a:p>
          <a:p>
            <a:r>
              <a:rPr lang="cs-CZ" baseline="0" dirty="0" err="1" smtClean="0"/>
              <a:t>Een</a:t>
            </a:r>
            <a:r>
              <a:rPr lang="cs-CZ" baseline="0" dirty="0" smtClean="0"/>
              <a:t> </a:t>
            </a:r>
            <a:r>
              <a:rPr lang="cs-CZ" baseline="0" dirty="0" err="1" smtClean="0"/>
              <a:t>negatieve</a:t>
            </a:r>
            <a:r>
              <a:rPr lang="cs-CZ" baseline="0" dirty="0" smtClean="0"/>
              <a:t> </a:t>
            </a:r>
            <a:r>
              <a:rPr lang="cs-CZ" baseline="0" dirty="0" err="1" smtClean="0"/>
              <a:t>klimatische</a:t>
            </a:r>
            <a:r>
              <a:rPr lang="cs-CZ" baseline="0" dirty="0" smtClean="0"/>
              <a:t> </a:t>
            </a:r>
            <a:r>
              <a:rPr lang="cs-CZ" baseline="0" dirty="0" err="1" smtClean="0"/>
              <a:t>situatie</a:t>
            </a:r>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18</a:t>
            </a:fld>
            <a:endParaRPr lang="cs-CZ"/>
          </a:p>
        </p:txBody>
      </p:sp>
    </p:spTree>
    <p:extLst>
      <p:ext uri="{BB962C8B-B14F-4D97-AF65-F5344CB8AC3E}">
        <p14:creationId xmlns:p14="http://schemas.microsoft.com/office/powerpoint/2010/main" val="195958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i="1" dirty="0" err="1" smtClean="0">
                <a:solidFill>
                  <a:srgbClr val="C00000"/>
                </a:solidFill>
              </a:rPr>
              <a:t>een</a:t>
            </a:r>
            <a:r>
              <a:rPr lang="cs-CZ" sz="1200" i="1" dirty="0" smtClean="0">
                <a:solidFill>
                  <a:srgbClr val="C00000"/>
                </a:solidFill>
              </a:rPr>
              <a:t> </a:t>
            </a:r>
            <a:r>
              <a:rPr lang="cs-CZ" sz="1200" i="1" dirty="0" err="1" smtClean="0">
                <a:solidFill>
                  <a:srgbClr val="C00000"/>
                </a:solidFill>
              </a:rPr>
              <a:t>rijke</a:t>
            </a:r>
            <a:r>
              <a:rPr lang="cs-CZ" sz="1200" i="1" dirty="0" smtClean="0">
                <a:solidFill>
                  <a:srgbClr val="C00000"/>
                </a:solidFill>
              </a:rPr>
              <a:t> </a:t>
            </a:r>
            <a:r>
              <a:rPr lang="cs-CZ" sz="1200" i="1" dirty="0" err="1" smtClean="0">
                <a:solidFill>
                  <a:srgbClr val="C00000"/>
                </a:solidFill>
              </a:rPr>
              <a:t>oude</a:t>
            </a:r>
            <a:r>
              <a:rPr lang="cs-CZ" sz="1200" i="1" dirty="0" smtClean="0">
                <a:solidFill>
                  <a:srgbClr val="C00000"/>
                </a:solidFill>
              </a:rPr>
              <a:t> </a:t>
            </a:r>
            <a:r>
              <a:rPr lang="cs-CZ" sz="1200" i="1" dirty="0" err="1" smtClean="0">
                <a:solidFill>
                  <a:srgbClr val="C00000"/>
                </a:solidFill>
              </a:rPr>
              <a:t>vrouw</a:t>
            </a:r>
            <a:r>
              <a:rPr lang="cs-CZ" sz="1200" i="1" dirty="0" smtClean="0">
                <a:solidFill>
                  <a:srgbClr val="C00000"/>
                </a:solidFill>
              </a:rPr>
              <a:t> –</a:t>
            </a:r>
            <a:r>
              <a:rPr lang="cs-CZ" sz="1200" i="1" baseline="0" dirty="0" smtClean="0">
                <a:solidFill>
                  <a:srgbClr val="C00000"/>
                </a:solidFill>
              </a:rPr>
              <a:t> </a:t>
            </a:r>
            <a:r>
              <a:rPr lang="cs-CZ" sz="1200" i="0" baseline="0" dirty="0" err="1" smtClean="0">
                <a:solidFill>
                  <a:srgbClr val="C00000"/>
                </a:solidFill>
              </a:rPr>
              <a:t>beide</a:t>
            </a:r>
            <a:r>
              <a:rPr lang="cs-CZ" sz="1200" i="0" baseline="0" dirty="0" smtClean="0">
                <a:solidFill>
                  <a:srgbClr val="C00000"/>
                </a:solidFill>
              </a:rPr>
              <a:t> </a:t>
            </a:r>
            <a:r>
              <a:rPr lang="cs-CZ" sz="1200" i="0" baseline="0" dirty="0" err="1" smtClean="0">
                <a:solidFill>
                  <a:srgbClr val="C00000"/>
                </a:solidFill>
              </a:rPr>
              <a:t>mogelijk</a:t>
            </a:r>
            <a:endParaRPr lang="cs-CZ" sz="1200" i="0" dirty="0" smtClean="0">
              <a:solidFill>
                <a:srgbClr val="C00000"/>
              </a:solidFill>
            </a:endParaRPr>
          </a:p>
          <a:p>
            <a:endParaRPr lang="cs-CZ" baseline="0" dirty="0" smtClean="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19</a:t>
            </a:fld>
            <a:endParaRPr lang="cs-CZ"/>
          </a:p>
        </p:txBody>
      </p:sp>
    </p:spTree>
    <p:extLst>
      <p:ext uri="{BB962C8B-B14F-4D97-AF65-F5344CB8AC3E}">
        <p14:creationId xmlns:p14="http://schemas.microsoft.com/office/powerpoint/2010/main" val="220513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Let</a:t>
            </a:r>
            <a:r>
              <a:rPr lang="cs-CZ" baseline="0" dirty="0" smtClean="0"/>
              <a:t> op:</a:t>
            </a:r>
          </a:p>
          <a:p>
            <a:endParaRPr lang="cs-CZ" baseline="0" dirty="0" smtClean="0"/>
          </a:p>
          <a:p>
            <a:r>
              <a:rPr lang="en-US" baseline="0" dirty="0" smtClean="0"/>
              <a:t>“</a:t>
            </a:r>
            <a:r>
              <a:rPr lang="cs-CZ" baseline="0" dirty="0" smtClean="0"/>
              <a:t>Joachim,“ </a:t>
            </a:r>
            <a:r>
              <a:rPr lang="cs-CZ" baseline="0" dirty="0" err="1" smtClean="0"/>
              <a:t>roep</a:t>
            </a:r>
            <a:r>
              <a:rPr lang="cs-CZ" baseline="0" dirty="0" smtClean="0"/>
              <a:t> </a:t>
            </a:r>
            <a:r>
              <a:rPr lang="cs-CZ" baseline="0" dirty="0" err="1" smtClean="0"/>
              <a:t>hij</a:t>
            </a:r>
            <a:r>
              <a:rPr lang="cs-CZ" baseline="0" dirty="0" smtClean="0"/>
              <a:t>, </a:t>
            </a:r>
            <a:r>
              <a:rPr lang="en-US" baseline="0" dirty="0" smtClean="0"/>
              <a:t>“</a:t>
            </a:r>
            <a:r>
              <a:rPr lang="cs-CZ" baseline="0" dirty="0" smtClean="0"/>
              <a:t>kom maar </a:t>
            </a:r>
            <a:r>
              <a:rPr lang="cs-CZ" baseline="0" dirty="0" err="1" smtClean="0"/>
              <a:t>binnen</a:t>
            </a:r>
            <a:r>
              <a:rPr lang="cs-CZ" baseline="0" dirty="0" smtClean="0"/>
              <a:t>.</a:t>
            </a:r>
            <a:r>
              <a:rPr lang="en-US" baseline="0" dirty="0" smtClean="0"/>
              <a:t>”</a:t>
            </a:r>
            <a:endParaRPr lang="cs-CZ" baseline="0" dirty="0" smtClean="0"/>
          </a:p>
          <a:p>
            <a:r>
              <a:rPr lang="cs-CZ" baseline="0" dirty="0" smtClean="0"/>
              <a:t>X</a:t>
            </a:r>
          </a:p>
          <a:p>
            <a:r>
              <a:rPr lang="en-US" baseline="0" dirty="0" smtClean="0"/>
              <a:t>“</a:t>
            </a:r>
            <a:r>
              <a:rPr lang="cs-CZ" baseline="0" dirty="0" err="1" smtClean="0"/>
              <a:t>Cola</a:t>
            </a:r>
            <a:r>
              <a:rPr lang="cs-CZ" baseline="0" dirty="0" smtClean="0"/>
              <a:t>“, </a:t>
            </a:r>
            <a:r>
              <a:rPr lang="cs-CZ" baseline="0" dirty="0" err="1" smtClean="0"/>
              <a:t>bestelt</a:t>
            </a:r>
            <a:r>
              <a:rPr lang="cs-CZ" baseline="0" dirty="0" smtClean="0"/>
              <a:t> </a:t>
            </a:r>
            <a:r>
              <a:rPr lang="cs-CZ" baseline="0" dirty="0" err="1" smtClean="0"/>
              <a:t>hij</a:t>
            </a:r>
            <a:r>
              <a:rPr lang="cs-CZ" baseline="0" dirty="0" smtClean="0"/>
              <a:t> </a:t>
            </a:r>
            <a:r>
              <a:rPr lang="cs-CZ" baseline="0" dirty="0" err="1" smtClean="0"/>
              <a:t>snel</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21</a:t>
            </a:fld>
            <a:endParaRPr lang="cs-CZ"/>
          </a:p>
        </p:txBody>
      </p:sp>
    </p:spTree>
    <p:extLst>
      <p:ext uri="{BB962C8B-B14F-4D97-AF65-F5344CB8AC3E}">
        <p14:creationId xmlns:p14="http://schemas.microsoft.com/office/powerpoint/2010/main" val="93733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Tegenwoordig</a:t>
            </a:r>
            <a:r>
              <a:rPr lang="cs-CZ" baseline="0" dirty="0" smtClean="0"/>
              <a:t> </a:t>
            </a:r>
            <a:r>
              <a:rPr lang="cs-CZ" baseline="0" dirty="0" err="1" smtClean="0"/>
              <a:t>wordne</a:t>
            </a:r>
            <a:r>
              <a:rPr lang="cs-CZ" baseline="0" dirty="0" smtClean="0"/>
              <a:t> in </a:t>
            </a:r>
            <a:r>
              <a:rPr lang="cs-CZ" baseline="0" dirty="0" err="1" smtClean="0"/>
              <a:t>drukwerk</a:t>
            </a:r>
            <a:r>
              <a:rPr lang="cs-CZ" baseline="0" dirty="0" smtClean="0"/>
              <a:t> </a:t>
            </a:r>
            <a:r>
              <a:rPr lang="cs-CZ" baseline="0" dirty="0" err="1" smtClean="0"/>
              <a:t>doorgaans</a:t>
            </a:r>
            <a:r>
              <a:rPr lang="cs-CZ" baseline="0" dirty="0" smtClean="0"/>
              <a:t> </a:t>
            </a:r>
            <a:r>
              <a:rPr lang="cs-CZ" baseline="0" dirty="0" err="1" smtClean="0"/>
              <a:t>dubbele</a:t>
            </a:r>
            <a:r>
              <a:rPr lang="cs-CZ" baseline="0" dirty="0" smtClean="0"/>
              <a:t> </a:t>
            </a:r>
            <a:r>
              <a:rPr lang="cs-CZ" baseline="0" dirty="0" err="1" smtClean="0"/>
              <a:t>aanhalingstekens</a:t>
            </a:r>
            <a:r>
              <a:rPr lang="cs-CZ" baseline="0" dirty="0" smtClean="0"/>
              <a:t> </a:t>
            </a:r>
            <a:r>
              <a:rPr lang="cs-CZ" baseline="0" dirty="0" err="1" smtClean="0"/>
              <a:t>gebruikt</a:t>
            </a:r>
            <a:r>
              <a:rPr lang="cs-CZ" baseline="0" dirty="0" smtClean="0"/>
              <a:t> – </a:t>
            </a:r>
            <a:r>
              <a:rPr lang="cs-CZ" baseline="0" dirty="0" err="1" smtClean="0"/>
              <a:t>bovenaan</a:t>
            </a:r>
            <a:r>
              <a:rPr lang="cs-CZ" baseline="0" dirty="0" smtClean="0"/>
              <a:t>. </a:t>
            </a:r>
          </a:p>
          <a:p>
            <a:endParaRPr lang="cs-CZ" baseline="0" dirty="0" smtClean="0"/>
          </a:p>
          <a:p>
            <a:r>
              <a:rPr lang="cs-CZ" baseline="0" dirty="0" err="1" smtClean="0"/>
              <a:t>Binnen</a:t>
            </a:r>
            <a:r>
              <a:rPr lang="cs-CZ" baseline="0" dirty="0" smtClean="0"/>
              <a:t> </a:t>
            </a:r>
            <a:r>
              <a:rPr lang="cs-CZ" baseline="0" dirty="0" err="1" smtClean="0"/>
              <a:t>een</a:t>
            </a:r>
            <a:r>
              <a:rPr lang="cs-CZ" baseline="0" dirty="0" smtClean="0"/>
              <a:t> </a:t>
            </a:r>
            <a:r>
              <a:rPr lang="cs-CZ" baseline="0" dirty="0" err="1" smtClean="0"/>
              <a:t>citaat</a:t>
            </a:r>
            <a:r>
              <a:rPr lang="cs-CZ" baseline="0" dirty="0" smtClean="0"/>
              <a:t>, </a:t>
            </a:r>
            <a:r>
              <a:rPr lang="cs-CZ" baseline="0" dirty="0" err="1" smtClean="0"/>
              <a:t>als</a:t>
            </a:r>
            <a:r>
              <a:rPr lang="cs-CZ" baseline="0" dirty="0" smtClean="0"/>
              <a:t> ve </a:t>
            </a:r>
            <a:r>
              <a:rPr lang="cs-CZ" baseline="0" dirty="0" err="1" smtClean="0"/>
              <a:t>bńog</a:t>
            </a:r>
            <a:r>
              <a:rPr lang="cs-CZ" baseline="0" dirty="0" smtClean="0"/>
              <a:t> </a:t>
            </a:r>
            <a:r>
              <a:rPr lang="cs-CZ" baseline="0" dirty="0" err="1" smtClean="0"/>
              <a:t>iets</a:t>
            </a:r>
            <a:r>
              <a:rPr lang="cs-CZ" baseline="0" dirty="0" smtClean="0"/>
              <a:t> </a:t>
            </a:r>
            <a:r>
              <a:rPr lang="cs-CZ" baseline="0" dirty="0" err="1" smtClean="0"/>
              <a:t>willen</a:t>
            </a:r>
            <a:r>
              <a:rPr lang="cs-CZ" baseline="0" dirty="0" smtClean="0"/>
              <a:t> </a:t>
            </a:r>
            <a:r>
              <a:rPr lang="cs-CZ" baseline="0" dirty="0" err="1" smtClean="0"/>
              <a:t>citeren</a:t>
            </a:r>
            <a:r>
              <a:rPr lang="cs-CZ" baseline="0" dirty="0" smtClean="0"/>
              <a:t>, </a:t>
            </a:r>
            <a:r>
              <a:rPr lang="cs-CZ" baseline="0" dirty="0" err="1" smtClean="0"/>
              <a:t>of</a:t>
            </a:r>
            <a:r>
              <a:rPr lang="cs-CZ" baseline="0" dirty="0" smtClean="0"/>
              <a:t> </a:t>
            </a:r>
            <a:r>
              <a:rPr lang="cs-CZ" baseline="0" dirty="0" err="1" smtClean="0"/>
              <a:t>woorden</a:t>
            </a:r>
            <a:r>
              <a:rPr lang="cs-CZ" baseline="0" dirty="0" smtClean="0"/>
              <a:t> </a:t>
            </a:r>
            <a:r>
              <a:rPr lang="cs-CZ" baseline="0" dirty="0" err="1" smtClean="0"/>
              <a:t>benadrukken</a:t>
            </a:r>
            <a:r>
              <a:rPr lang="cs-CZ" baseline="0" dirty="0" smtClean="0"/>
              <a:t> – </a:t>
            </a:r>
            <a:r>
              <a:rPr lang="cs-CZ" baseline="0" dirty="0" err="1" smtClean="0"/>
              <a:t>gebruikt</a:t>
            </a:r>
            <a:r>
              <a:rPr lang="cs-CZ" baseline="0" dirty="0" smtClean="0"/>
              <a:t> </a:t>
            </a:r>
            <a:r>
              <a:rPr lang="cs-CZ" baseline="0" dirty="0" err="1" smtClean="0"/>
              <a:t>men</a:t>
            </a:r>
            <a:r>
              <a:rPr lang="cs-CZ" baseline="0" dirty="0" smtClean="0"/>
              <a:t> </a:t>
            </a:r>
            <a:r>
              <a:rPr lang="cs-CZ" baseline="0" dirty="0" err="1" smtClean="0"/>
              <a:t>enkele</a:t>
            </a:r>
            <a:r>
              <a:rPr lang="cs-CZ" baseline="0" dirty="0" smtClean="0"/>
              <a:t> </a:t>
            </a:r>
            <a:r>
              <a:rPr lang="cs-CZ" baseline="0" dirty="0" err="1" smtClean="0"/>
              <a:t>aanhalingstekens</a:t>
            </a:r>
            <a:r>
              <a:rPr lang="cs-CZ" baseline="0" dirty="0" smtClean="0"/>
              <a:t>.</a:t>
            </a:r>
          </a:p>
          <a:p>
            <a:endParaRPr lang="cs-CZ" baseline="0" dirty="0" smtClean="0"/>
          </a:p>
          <a:p>
            <a:r>
              <a:rPr lang="cs-CZ" baseline="0" dirty="0" err="1" smtClean="0"/>
              <a:t>Als</a:t>
            </a:r>
            <a:r>
              <a:rPr lang="cs-CZ" baseline="0" dirty="0" smtClean="0"/>
              <a:t> je </a:t>
            </a:r>
            <a:r>
              <a:rPr lang="cs-CZ" baseline="0" dirty="0" err="1" smtClean="0"/>
              <a:t>binnen</a:t>
            </a:r>
            <a:r>
              <a:rPr lang="cs-CZ" baseline="0" dirty="0" smtClean="0"/>
              <a:t> </a:t>
            </a:r>
            <a:r>
              <a:rPr lang="cs-CZ" baseline="0" dirty="0" err="1" smtClean="0"/>
              <a:t>een</a:t>
            </a:r>
            <a:r>
              <a:rPr lang="cs-CZ" baseline="0" dirty="0" smtClean="0"/>
              <a:t> </a:t>
            </a:r>
            <a:r>
              <a:rPr lang="cs-CZ" baseline="0" dirty="0" err="1" smtClean="0"/>
              <a:t>zin</a:t>
            </a:r>
            <a:r>
              <a:rPr lang="cs-CZ" baseline="0" dirty="0" smtClean="0"/>
              <a:t> </a:t>
            </a:r>
            <a:r>
              <a:rPr lang="cs-CZ" baseline="0" dirty="0" err="1" smtClean="0"/>
              <a:t>een</a:t>
            </a:r>
            <a:r>
              <a:rPr lang="cs-CZ" baseline="0" dirty="0" smtClean="0"/>
              <a:t> </a:t>
            </a:r>
            <a:r>
              <a:rPr lang="cs-CZ" baseline="0" dirty="0" err="1" smtClean="0"/>
              <a:t>woord</a:t>
            </a:r>
            <a:r>
              <a:rPr lang="cs-CZ" baseline="0" dirty="0" smtClean="0"/>
              <a:t> </a:t>
            </a:r>
            <a:r>
              <a:rPr lang="cs-CZ" baseline="0" dirty="0" err="1" smtClean="0"/>
              <a:t>of</a:t>
            </a:r>
            <a:r>
              <a:rPr lang="cs-CZ" baseline="0" dirty="0" smtClean="0"/>
              <a:t> </a:t>
            </a:r>
            <a:r>
              <a:rPr lang="cs-CZ" baseline="0" dirty="0" err="1" smtClean="0"/>
              <a:t>een</a:t>
            </a:r>
            <a:r>
              <a:rPr lang="cs-CZ" baseline="0" dirty="0" smtClean="0"/>
              <a:t> </a:t>
            </a:r>
            <a:r>
              <a:rPr lang="cs-CZ" baseline="0" dirty="0" err="1" smtClean="0"/>
              <a:t>uitdrukking</a:t>
            </a:r>
            <a:r>
              <a:rPr lang="cs-CZ" baseline="0" dirty="0" smtClean="0"/>
              <a:t> </a:t>
            </a:r>
            <a:r>
              <a:rPr lang="cs-CZ" baseline="0" dirty="0" err="1" smtClean="0"/>
              <a:t>tussen</a:t>
            </a:r>
            <a:r>
              <a:rPr lang="cs-CZ" baseline="0" dirty="0" smtClean="0"/>
              <a:t> </a:t>
            </a:r>
            <a:r>
              <a:rPr lang="cs-CZ" baseline="0" dirty="0" err="1" smtClean="0"/>
              <a:t>aanhalingstekens</a:t>
            </a:r>
            <a:r>
              <a:rPr lang="cs-CZ" baseline="0" dirty="0" smtClean="0"/>
              <a:t> zet, </a:t>
            </a:r>
            <a:r>
              <a:rPr lang="cs-CZ" baseline="0" dirty="0" err="1" smtClean="0"/>
              <a:t>of</a:t>
            </a:r>
            <a:r>
              <a:rPr lang="cs-CZ" baseline="0" dirty="0" smtClean="0"/>
              <a:t> </a:t>
            </a:r>
            <a:r>
              <a:rPr lang="cs-CZ" baseline="0" dirty="0" err="1" smtClean="0"/>
              <a:t>als</a:t>
            </a:r>
            <a:r>
              <a:rPr lang="cs-CZ" baseline="0" dirty="0" smtClean="0"/>
              <a:t> je </a:t>
            </a:r>
            <a:r>
              <a:rPr lang="cs-CZ" baseline="0" dirty="0" err="1" smtClean="0"/>
              <a:t>een</a:t>
            </a:r>
            <a:r>
              <a:rPr lang="cs-CZ" baseline="0" dirty="0" smtClean="0"/>
              <a:t> </a:t>
            </a:r>
            <a:r>
              <a:rPr lang="cs-CZ" baseline="0" dirty="0" err="1" smtClean="0"/>
              <a:t>ongewone</a:t>
            </a:r>
            <a:r>
              <a:rPr lang="cs-CZ" baseline="0" dirty="0" smtClean="0"/>
              <a:t> </a:t>
            </a:r>
            <a:r>
              <a:rPr lang="cs-CZ" baseline="0" dirty="0" err="1" smtClean="0"/>
              <a:t>benaming</a:t>
            </a:r>
            <a:r>
              <a:rPr lang="cs-CZ" baseline="0" dirty="0" smtClean="0"/>
              <a:t> </a:t>
            </a:r>
            <a:r>
              <a:rPr lang="cs-CZ" baseline="0" dirty="0" err="1" smtClean="0"/>
              <a:t>gebruikt</a:t>
            </a:r>
            <a:r>
              <a:rPr lang="cs-CZ" baseline="0" dirty="0" smtClean="0"/>
              <a:t>, </a:t>
            </a:r>
            <a:r>
              <a:rPr lang="cs-CZ" baseline="0" dirty="0" err="1" smtClean="0"/>
              <a:t>kies</a:t>
            </a:r>
            <a:r>
              <a:rPr lang="cs-CZ" baseline="0" dirty="0" smtClean="0"/>
              <a:t> </a:t>
            </a:r>
            <a:r>
              <a:rPr lang="cs-CZ" baseline="0" dirty="0" err="1" smtClean="0"/>
              <a:t>voor</a:t>
            </a:r>
            <a:r>
              <a:rPr lang="cs-CZ" baseline="0" dirty="0" smtClean="0"/>
              <a:t> </a:t>
            </a:r>
            <a:r>
              <a:rPr lang="cs-CZ" baseline="0" dirty="0" err="1" smtClean="0"/>
              <a:t>enkele</a:t>
            </a:r>
            <a:r>
              <a:rPr lang="cs-CZ" baseline="0" dirty="0" smtClean="0"/>
              <a:t> </a:t>
            </a:r>
            <a:r>
              <a:rPr lang="cs-CZ" baseline="0" dirty="0" err="1" smtClean="0"/>
              <a:t>tekens</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22</a:t>
            </a:fld>
            <a:endParaRPr lang="cs-CZ"/>
          </a:p>
        </p:txBody>
      </p:sp>
    </p:spTree>
    <p:extLst>
      <p:ext uri="{BB962C8B-B14F-4D97-AF65-F5344CB8AC3E}">
        <p14:creationId xmlns:p14="http://schemas.microsoft.com/office/powerpoint/2010/main" val="3016447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23</a:t>
            </a:fld>
            <a:endParaRPr lang="cs-CZ"/>
          </a:p>
        </p:txBody>
      </p:sp>
    </p:spTree>
    <p:extLst>
      <p:ext uri="{BB962C8B-B14F-4D97-AF65-F5344CB8AC3E}">
        <p14:creationId xmlns:p14="http://schemas.microsoft.com/office/powerpoint/2010/main" val="202274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Zijn</a:t>
            </a:r>
            <a:r>
              <a:rPr lang="cs-CZ" baseline="0" dirty="0" smtClean="0"/>
              <a:t> </a:t>
            </a:r>
            <a:r>
              <a:rPr lang="cs-CZ" baseline="0" dirty="0" err="1" smtClean="0"/>
              <a:t>komma´s</a:t>
            </a:r>
            <a:r>
              <a:rPr lang="cs-CZ" baseline="0" dirty="0" smtClean="0"/>
              <a:t> en </a:t>
            </a:r>
            <a:r>
              <a:rPr lang="cs-CZ" baseline="0" dirty="0" err="1" smtClean="0"/>
              <a:t>leestekens</a:t>
            </a:r>
            <a:r>
              <a:rPr lang="cs-CZ" baseline="0" dirty="0" smtClean="0"/>
              <a:t> </a:t>
            </a:r>
            <a:r>
              <a:rPr lang="cs-CZ" baseline="0" dirty="0" err="1" smtClean="0"/>
              <a:t>belangrijk</a:t>
            </a:r>
            <a:r>
              <a:rPr lang="cs-CZ" baseline="0" dirty="0" smtClean="0"/>
              <a:t> </a:t>
            </a:r>
            <a:r>
              <a:rPr lang="cs-CZ" baseline="0" dirty="0" err="1" smtClean="0"/>
              <a:t>alleen</a:t>
            </a:r>
            <a:r>
              <a:rPr lang="cs-CZ" baseline="0" dirty="0" smtClean="0"/>
              <a:t> maar </a:t>
            </a:r>
            <a:r>
              <a:rPr lang="cs-CZ" baseline="0" dirty="0" err="1" smtClean="0"/>
              <a:t>voor</a:t>
            </a:r>
            <a:r>
              <a:rPr lang="cs-CZ" baseline="0" dirty="0" smtClean="0"/>
              <a:t> „</a:t>
            </a:r>
            <a:r>
              <a:rPr lang="cs-CZ" baseline="0" dirty="0" err="1" smtClean="0"/>
              <a:t>kommaneukers</a:t>
            </a:r>
            <a:r>
              <a:rPr lang="cs-CZ" baseline="0" dirty="0" smtClean="0"/>
              <a:t>“ ?</a:t>
            </a:r>
          </a:p>
          <a:p>
            <a:pPr marL="171450" indent="-171450">
              <a:buFontTx/>
              <a:buChar char="-"/>
            </a:pPr>
            <a:r>
              <a:rPr lang="cs-CZ" baseline="0" dirty="0" err="1" smtClean="0"/>
              <a:t>Nee</a:t>
            </a:r>
            <a:r>
              <a:rPr lang="cs-CZ" baseline="0" dirty="0" smtClean="0"/>
              <a:t>, ze </a:t>
            </a:r>
            <a:r>
              <a:rPr lang="cs-CZ" baseline="0" dirty="0" err="1" smtClean="0"/>
              <a:t>kunnen</a:t>
            </a:r>
            <a:r>
              <a:rPr lang="cs-CZ" baseline="0" dirty="0" smtClean="0"/>
              <a:t> de </a:t>
            </a:r>
            <a:r>
              <a:rPr lang="cs-CZ" baseline="0" dirty="0" err="1" smtClean="0"/>
              <a:t>betekenis</a:t>
            </a:r>
            <a:r>
              <a:rPr lang="cs-CZ" baseline="0" dirty="0" smtClean="0"/>
              <a:t> van </a:t>
            </a:r>
            <a:r>
              <a:rPr lang="cs-CZ" baseline="0" dirty="0" err="1" smtClean="0"/>
              <a:t>een</a:t>
            </a:r>
            <a:r>
              <a:rPr lang="cs-CZ" baseline="0" dirty="0" smtClean="0"/>
              <a:t> </a:t>
            </a:r>
            <a:r>
              <a:rPr lang="cs-CZ" baseline="0" dirty="0" err="1" smtClean="0"/>
              <a:t>zin</a:t>
            </a:r>
            <a:r>
              <a:rPr lang="cs-CZ" baseline="0" dirty="0" smtClean="0"/>
              <a:t> </a:t>
            </a:r>
            <a:r>
              <a:rPr lang="cs-CZ" baseline="0" dirty="0" err="1" smtClean="0"/>
              <a:t>totaal</a:t>
            </a:r>
            <a:r>
              <a:rPr lang="cs-CZ" baseline="0" dirty="0" smtClean="0"/>
              <a:t> </a:t>
            </a:r>
            <a:r>
              <a:rPr lang="cs-CZ" baseline="0" dirty="0" err="1" smtClean="0"/>
              <a:t>vernaderen</a:t>
            </a:r>
            <a:r>
              <a:rPr lang="cs-CZ" baseline="0" dirty="0" smtClean="0"/>
              <a:t>.</a:t>
            </a:r>
          </a:p>
          <a:p>
            <a:pPr marL="171450" indent="-171450">
              <a:buFontTx/>
              <a:buChar char="-"/>
            </a:pPr>
            <a:r>
              <a:rPr lang="nl-NL" dirty="0" smtClean="0"/>
              <a:t>Met een komma op de juiste plaats laat je de lezer zien hoe een zin gestructureerd is.</a:t>
            </a:r>
            <a:endParaRPr lang="cs-CZ" dirty="0" smtClean="0"/>
          </a:p>
          <a:p>
            <a:pPr marL="0" indent="0">
              <a:buFontTx/>
              <a:buNone/>
            </a:pPr>
            <a:endParaRPr lang="cs-CZ" dirty="0" smtClean="0"/>
          </a:p>
          <a:p>
            <a:pPr marL="0" indent="0">
              <a:buFontTx/>
              <a:buNone/>
            </a:pPr>
            <a:r>
              <a:rPr lang="cs-CZ" dirty="0" smtClean="0"/>
              <a:t>Ad2:</a:t>
            </a:r>
          </a:p>
          <a:p>
            <a:pPr marL="0" indent="0">
              <a:buFontTx/>
              <a:buNone/>
            </a:pPr>
            <a:endParaRPr lang="cs-CZ" dirty="0" smtClean="0"/>
          </a:p>
          <a:p>
            <a:r>
              <a:rPr lang="nl-NL" i="1" dirty="0" smtClean="0">
                <a:solidFill>
                  <a:srgbClr val="7030A0"/>
                </a:solidFill>
              </a:rPr>
              <a:t>Mijn zus die in Antwerpen woont, is advocate.</a:t>
            </a:r>
            <a:endParaRPr lang="cs-CZ" i="1" dirty="0" smtClean="0">
              <a:solidFill>
                <a:srgbClr val="7030A0"/>
              </a:solidFill>
            </a:endParaRPr>
          </a:p>
          <a:p>
            <a:pPr marL="0" indent="0">
              <a:buNone/>
            </a:pPr>
            <a:r>
              <a:rPr lang="cs-CZ" dirty="0" smtClean="0"/>
              <a:t>   x</a:t>
            </a:r>
          </a:p>
          <a:p>
            <a:r>
              <a:rPr lang="nl-NL" i="1" dirty="0" smtClean="0">
                <a:solidFill>
                  <a:srgbClr val="C00000"/>
                </a:solidFill>
              </a:rPr>
              <a:t>Mijn zus, die in Antwerpen woont, is advocate.</a:t>
            </a:r>
          </a:p>
          <a:p>
            <a:pPr marL="0" indent="0">
              <a:buFontTx/>
              <a:buNone/>
            </a:pPr>
            <a:endParaRPr lang="cs-CZ" dirty="0" smtClean="0"/>
          </a:p>
          <a:p>
            <a:pPr marL="171450" indent="-171450">
              <a:buFontTx/>
              <a:buChar char="-"/>
            </a:pPr>
            <a:r>
              <a:rPr lang="nl-NL" dirty="0" smtClean="0"/>
              <a:t>in de eerste zin heeft de spreker verschillende zussen, in de tweede zin heeft hij er maar één. De bijzin ‘die in Antwerpen woont’ geeft in de eerste zin noodzakelijke informatie om de zus over wie het gaat, te identificeren. </a:t>
            </a:r>
            <a:r>
              <a:rPr lang="cs-CZ" dirty="0" smtClean="0"/>
              <a:t> </a:t>
            </a:r>
          </a:p>
          <a:p>
            <a:pPr marL="171450" indent="-171450">
              <a:buFontTx/>
              <a:buChar char="-"/>
            </a:pPr>
            <a:r>
              <a:rPr lang="cs-CZ" dirty="0" err="1" smtClean="0"/>
              <a:t>Voor</a:t>
            </a:r>
            <a:r>
              <a:rPr lang="cs-CZ" dirty="0" smtClean="0"/>
              <a:t> </a:t>
            </a:r>
            <a:r>
              <a:rPr lang="cs-CZ" dirty="0" err="1" smtClean="0"/>
              <a:t>een</a:t>
            </a:r>
            <a:r>
              <a:rPr lang="cs-CZ" dirty="0" smtClean="0"/>
              <a:t> </a:t>
            </a:r>
            <a:r>
              <a:rPr lang="nl-NL" dirty="0" smtClean="0"/>
              <a:t>beperkende bijzin staat geen komma.</a:t>
            </a:r>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6</a:t>
            </a:fld>
            <a:endParaRPr lang="cs-CZ"/>
          </a:p>
        </p:txBody>
      </p:sp>
    </p:spTree>
    <p:extLst>
      <p:ext uri="{BB962C8B-B14F-4D97-AF65-F5344CB8AC3E}">
        <p14:creationId xmlns:p14="http://schemas.microsoft.com/office/powerpoint/2010/main" val="179857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7</a:t>
            </a:fld>
            <a:endParaRPr lang="cs-CZ"/>
          </a:p>
        </p:txBody>
      </p:sp>
    </p:spTree>
    <p:extLst>
      <p:ext uri="{BB962C8B-B14F-4D97-AF65-F5344CB8AC3E}">
        <p14:creationId xmlns:p14="http://schemas.microsoft.com/office/powerpoint/2010/main" val="184674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en-US" dirty="0" smtClean="0">
                <a:solidFill>
                  <a:srgbClr val="0070C0"/>
                </a:solidFill>
              </a:rPr>
              <a:t>LET OP  </a:t>
            </a:r>
            <a:r>
              <a:rPr lang="en-US" dirty="0" smtClean="0">
                <a:solidFill>
                  <a:srgbClr val="0070C0"/>
                </a:solidFill>
                <a:sym typeface="Wingdings" panose="05000000000000000000" pitchFamily="2" charset="2"/>
              </a:rPr>
              <a:t> </a:t>
            </a:r>
            <a:r>
              <a:rPr lang="en-US" dirty="0" err="1" smtClean="0">
                <a:solidFill>
                  <a:srgbClr val="0070C0"/>
                </a:solidFill>
                <a:sym typeface="Wingdings" panose="05000000000000000000" pitchFamily="2" charset="2"/>
              </a:rPr>
              <a:t>i</a:t>
            </a:r>
            <a:r>
              <a:rPr lang="nl-NL" dirty="0" smtClean="0">
                <a:solidFill>
                  <a:srgbClr val="0070C0"/>
                </a:solidFill>
              </a:rPr>
              <a:t>n korte</a:t>
            </a:r>
            <a:r>
              <a:rPr lang="cs-CZ" dirty="0" smtClean="0">
                <a:solidFill>
                  <a:srgbClr val="0070C0"/>
                </a:solidFill>
              </a:rPr>
              <a:t> en </a:t>
            </a:r>
            <a:r>
              <a:rPr lang="cs-CZ" dirty="0" err="1" smtClean="0">
                <a:solidFill>
                  <a:srgbClr val="0070C0"/>
                </a:solidFill>
              </a:rPr>
              <a:t>duidelijke</a:t>
            </a:r>
            <a:r>
              <a:rPr lang="nl-NL" dirty="0" smtClean="0">
                <a:solidFill>
                  <a:srgbClr val="0070C0"/>
                </a:solidFill>
              </a:rPr>
              <a:t> zinnen kan de komma weggelaten worden</a:t>
            </a:r>
            <a:r>
              <a:rPr lang="cs-CZ" dirty="0" smtClean="0"/>
              <a:t>:</a:t>
            </a:r>
            <a:endParaRPr lang="nl-NL" dirty="0" smtClean="0"/>
          </a:p>
          <a:p>
            <a:pPr lvl="1"/>
            <a:endParaRPr lang="cs-CZ" sz="2800" i="1" dirty="0" smtClean="0">
              <a:solidFill>
                <a:srgbClr val="C00000"/>
              </a:solidFill>
            </a:endParaRPr>
          </a:p>
          <a:p>
            <a:pPr lvl="1"/>
            <a:r>
              <a:rPr lang="nl-NL" sz="2800" i="1" dirty="0" smtClean="0">
                <a:solidFill>
                  <a:srgbClr val="C00000"/>
                </a:solidFill>
              </a:rPr>
              <a:t>Wie wil mag komen.</a:t>
            </a:r>
          </a:p>
          <a:p>
            <a:pPr lvl="1"/>
            <a:r>
              <a:rPr lang="nl-NL" sz="2800" i="1" dirty="0" smtClean="0">
                <a:solidFill>
                  <a:srgbClr val="C00000"/>
                </a:solidFill>
              </a:rPr>
              <a:t>Als je komt geef een seintje.</a:t>
            </a:r>
          </a:p>
          <a:p>
            <a:endParaRPr lang="cs-CZ" b="1"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8</a:t>
            </a:fld>
            <a:endParaRPr lang="cs-CZ"/>
          </a:p>
        </p:txBody>
      </p:sp>
    </p:spTree>
    <p:extLst>
      <p:ext uri="{BB962C8B-B14F-4D97-AF65-F5344CB8AC3E}">
        <p14:creationId xmlns:p14="http://schemas.microsoft.com/office/powerpoint/2010/main" val="245301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Zie</a:t>
            </a:r>
            <a:r>
              <a:rPr lang="cs-CZ" b="1" dirty="0" smtClean="0"/>
              <a:t> </a:t>
            </a:r>
            <a:r>
              <a:rPr lang="cs-CZ" b="1" dirty="0" err="1" smtClean="0"/>
              <a:t>ook</a:t>
            </a:r>
            <a:r>
              <a:rPr lang="cs-CZ" b="1" dirty="0" smtClean="0"/>
              <a:t>:</a:t>
            </a:r>
          </a:p>
          <a:p>
            <a:r>
              <a:rPr lang="cs-CZ" b="1" dirty="0" smtClean="0"/>
              <a:t>https://taaladvies.net/komma-bij-beperkende-en-uitbreidende-bijvoeglijke-bijzinnen/</a:t>
            </a:r>
          </a:p>
          <a:p>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9</a:t>
            </a:fld>
            <a:endParaRPr lang="cs-CZ"/>
          </a:p>
        </p:txBody>
      </p:sp>
    </p:spTree>
    <p:extLst>
      <p:ext uri="{BB962C8B-B14F-4D97-AF65-F5344CB8AC3E}">
        <p14:creationId xmlns:p14="http://schemas.microsoft.com/office/powerpoint/2010/main" val="18640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In </a:t>
            </a:r>
            <a:r>
              <a:rPr lang="cs-CZ" dirty="0" err="1" smtClean="0"/>
              <a:t>heel</a:t>
            </a:r>
            <a:r>
              <a:rPr lang="cs-CZ" dirty="0" smtClean="0"/>
              <a:t> </a:t>
            </a:r>
            <a:r>
              <a:rPr lang="cs-CZ" dirty="0" err="1" smtClean="0"/>
              <a:t>korte</a:t>
            </a:r>
            <a:r>
              <a:rPr lang="cs-CZ" baseline="0" dirty="0" smtClean="0"/>
              <a:t> </a:t>
            </a:r>
            <a:r>
              <a:rPr lang="cs-CZ" baseline="0" dirty="0" err="1" smtClean="0"/>
              <a:t>zinnen</a:t>
            </a:r>
            <a:r>
              <a:rPr lang="cs-CZ" baseline="0" dirty="0" smtClean="0"/>
              <a:t> </a:t>
            </a:r>
            <a:r>
              <a:rPr lang="cs-CZ" baseline="0" dirty="0" err="1" smtClean="0"/>
              <a:t>zijn</a:t>
            </a:r>
            <a:r>
              <a:rPr lang="cs-CZ" baseline="0" dirty="0" smtClean="0"/>
              <a:t> de </a:t>
            </a:r>
            <a:r>
              <a:rPr lang="cs-CZ" baseline="0" dirty="0" err="1" smtClean="0"/>
              <a:t>komma´s</a:t>
            </a:r>
            <a:r>
              <a:rPr lang="cs-CZ" baseline="0" dirty="0" smtClean="0"/>
              <a:t> </a:t>
            </a:r>
            <a:r>
              <a:rPr lang="cs-CZ" baseline="0" dirty="0" err="1" smtClean="0"/>
              <a:t>vaak</a:t>
            </a:r>
            <a:r>
              <a:rPr lang="cs-CZ" baseline="0" dirty="0" smtClean="0"/>
              <a:t> </a:t>
            </a:r>
            <a:r>
              <a:rPr lang="cs-CZ" baseline="0" dirty="0" err="1" smtClean="0"/>
              <a:t>niet</a:t>
            </a:r>
            <a:r>
              <a:rPr lang="cs-CZ" baseline="0" dirty="0" smtClean="0"/>
              <a:t> </a:t>
            </a:r>
            <a:r>
              <a:rPr lang="cs-CZ" baseline="0" dirty="0" err="1" smtClean="0"/>
              <a:t>nodig</a:t>
            </a:r>
            <a:endParaRPr lang="cs-CZ" baseline="0" dirty="0" smtClean="0"/>
          </a:p>
          <a:p>
            <a:endParaRPr lang="cs-CZ" baseline="0" dirty="0" smtClean="0"/>
          </a:p>
          <a:p>
            <a:r>
              <a:rPr lang="cs-CZ" baseline="0" dirty="0" err="1" smtClean="0"/>
              <a:t>Geen</a:t>
            </a:r>
            <a:r>
              <a:rPr lang="cs-CZ" baseline="0" dirty="0" smtClean="0"/>
              <a:t> </a:t>
            </a:r>
            <a:r>
              <a:rPr lang="cs-CZ" baseline="0" dirty="0" err="1" smtClean="0"/>
              <a:t>komma</a:t>
            </a:r>
            <a:r>
              <a:rPr lang="cs-CZ" baseline="0" dirty="0" smtClean="0"/>
              <a:t> in </a:t>
            </a:r>
            <a:r>
              <a:rPr lang="cs-CZ" baseline="0" dirty="0" err="1" smtClean="0"/>
              <a:t>uitdrukkinginge</a:t>
            </a:r>
            <a:r>
              <a:rPr lang="cs-CZ" baseline="0" dirty="0" smtClean="0"/>
              <a:t> </a:t>
            </a:r>
            <a:r>
              <a:rPr lang="cs-CZ" baseline="0" dirty="0" err="1" smtClean="0"/>
              <a:t>zoals</a:t>
            </a:r>
            <a:r>
              <a:rPr lang="cs-CZ" baseline="0" dirty="0" smtClean="0"/>
              <a:t>: Klein maar </a:t>
            </a:r>
            <a:r>
              <a:rPr lang="cs-CZ" baseline="0" dirty="0" err="1" smtClean="0"/>
              <a:t>fijn</a:t>
            </a:r>
            <a:r>
              <a:rPr lang="cs-CZ" baseline="0" dirty="0" smtClean="0"/>
              <a:t>. / </a:t>
            </a:r>
            <a:r>
              <a:rPr lang="cs-CZ" baseline="0" dirty="0" err="1" smtClean="0"/>
              <a:t>Arm</a:t>
            </a:r>
            <a:r>
              <a:rPr lang="cs-CZ" baseline="0" dirty="0" smtClean="0"/>
              <a:t> maar </a:t>
            </a:r>
            <a:r>
              <a:rPr lang="cs-CZ" baseline="0" dirty="0" err="1" smtClean="0"/>
              <a:t>eerlijk</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11</a:t>
            </a:fld>
            <a:endParaRPr lang="cs-CZ"/>
          </a:p>
        </p:txBody>
      </p:sp>
    </p:spTree>
    <p:extLst>
      <p:ext uri="{BB962C8B-B14F-4D97-AF65-F5344CB8AC3E}">
        <p14:creationId xmlns:p14="http://schemas.microsoft.com/office/powerpoint/2010/main" val="135394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14</a:t>
            </a:fld>
            <a:endParaRPr lang="cs-CZ"/>
          </a:p>
        </p:txBody>
      </p:sp>
    </p:spTree>
    <p:extLst>
      <p:ext uri="{BB962C8B-B14F-4D97-AF65-F5344CB8AC3E}">
        <p14:creationId xmlns:p14="http://schemas.microsoft.com/office/powerpoint/2010/main" val="155440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Zijn</a:t>
            </a:r>
            <a:r>
              <a:rPr lang="cs-CZ" baseline="0" dirty="0" smtClean="0"/>
              <a:t> </a:t>
            </a:r>
            <a:r>
              <a:rPr lang="cs-CZ" baseline="0" dirty="0" err="1" smtClean="0"/>
              <a:t>komma´s</a:t>
            </a:r>
            <a:r>
              <a:rPr lang="cs-CZ" baseline="0" dirty="0" smtClean="0"/>
              <a:t> en </a:t>
            </a:r>
            <a:r>
              <a:rPr lang="cs-CZ" baseline="0" dirty="0" err="1" smtClean="0"/>
              <a:t>leestekens</a:t>
            </a:r>
            <a:r>
              <a:rPr lang="cs-CZ" baseline="0" dirty="0" smtClean="0"/>
              <a:t> </a:t>
            </a:r>
            <a:r>
              <a:rPr lang="cs-CZ" baseline="0" dirty="0" err="1" smtClean="0"/>
              <a:t>belangrijk</a:t>
            </a:r>
            <a:r>
              <a:rPr lang="cs-CZ" baseline="0" dirty="0" smtClean="0"/>
              <a:t> </a:t>
            </a:r>
            <a:r>
              <a:rPr lang="cs-CZ" baseline="0" dirty="0" err="1" smtClean="0"/>
              <a:t>alleen</a:t>
            </a:r>
            <a:r>
              <a:rPr lang="cs-CZ" baseline="0" dirty="0" smtClean="0"/>
              <a:t> maar </a:t>
            </a:r>
            <a:r>
              <a:rPr lang="cs-CZ" baseline="0" dirty="0" err="1" smtClean="0"/>
              <a:t>voor</a:t>
            </a:r>
            <a:r>
              <a:rPr lang="cs-CZ" baseline="0" dirty="0" smtClean="0"/>
              <a:t> „</a:t>
            </a:r>
            <a:r>
              <a:rPr lang="cs-CZ" baseline="0" dirty="0" err="1" smtClean="0"/>
              <a:t>kommaneukers</a:t>
            </a:r>
            <a:r>
              <a:rPr lang="cs-CZ" baseline="0" dirty="0" smtClean="0"/>
              <a:t>“ ?</a:t>
            </a:r>
          </a:p>
          <a:p>
            <a:pPr marL="171450" indent="-171450">
              <a:buFontTx/>
              <a:buChar char="-"/>
            </a:pPr>
            <a:r>
              <a:rPr lang="cs-CZ" baseline="0" dirty="0" err="1" smtClean="0"/>
              <a:t>Nee</a:t>
            </a:r>
            <a:r>
              <a:rPr lang="cs-CZ" baseline="0" dirty="0" smtClean="0"/>
              <a:t>, ze </a:t>
            </a:r>
            <a:r>
              <a:rPr lang="cs-CZ" baseline="0" dirty="0" err="1" smtClean="0"/>
              <a:t>kunnen</a:t>
            </a:r>
            <a:r>
              <a:rPr lang="cs-CZ" baseline="0" dirty="0" smtClean="0"/>
              <a:t> de </a:t>
            </a:r>
            <a:r>
              <a:rPr lang="cs-CZ" baseline="0" dirty="0" err="1" smtClean="0"/>
              <a:t>betekenis</a:t>
            </a:r>
            <a:r>
              <a:rPr lang="cs-CZ" baseline="0" dirty="0" smtClean="0"/>
              <a:t> van </a:t>
            </a:r>
            <a:r>
              <a:rPr lang="cs-CZ" baseline="0" dirty="0" err="1" smtClean="0"/>
              <a:t>een</a:t>
            </a:r>
            <a:r>
              <a:rPr lang="cs-CZ" baseline="0" dirty="0" smtClean="0"/>
              <a:t> </a:t>
            </a:r>
            <a:r>
              <a:rPr lang="cs-CZ" baseline="0" dirty="0" err="1" smtClean="0"/>
              <a:t>zin</a:t>
            </a:r>
            <a:r>
              <a:rPr lang="cs-CZ" baseline="0" dirty="0" smtClean="0"/>
              <a:t> </a:t>
            </a:r>
            <a:r>
              <a:rPr lang="cs-CZ" baseline="0" dirty="0" err="1" smtClean="0"/>
              <a:t>totaal</a:t>
            </a:r>
            <a:r>
              <a:rPr lang="cs-CZ" baseline="0" dirty="0" smtClean="0"/>
              <a:t> </a:t>
            </a:r>
            <a:r>
              <a:rPr lang="cs-CZ" baseline="0" dirty="0" err="1" smtClean="0"/>
              <a:t>vernaderen</a:t>
            </a:r>
            <a:r>
              <a:rPr lang="cs-CZ" baseline="0" dirty="0" smtClean="0"/>
              <a:t>.</a:t>
            </a:r>
          </a:p>
          <a:p>
            <a:pPr marL="171450" indent="-171450">
              <a:buFontTx/>
              <a:buChar char="-"/>
            </a:pPr>
            <a:r>
              <a:rPr lang="nl-NL" dirty="0" smtClean="0"/>
              <a:t>Met een komma op de juiste plaats laat je de lezer zien hoe een zin gestructureerd is.</a:t>
            </a:r>
            <a:endParaRPr lang="cs-CZ" dirty="0" smtClean="0"/>
          </a:p>
          <a:p>
            <a:pPr marL="0" indent="0">
              <a:buFontTx/>
              <a:buNone/>
            </a:pPr>
            <a:endParaRPr lang="cs-CZ" dirty="0" smtClean="0"/>
          </a:p>
          <a:p>
            <a:pPr marL="0" indent="0">
              <a:buFontTx/>
              <a:buNone/>
            </a:pPr>
            <a:r>
              <a:rPr lang="cs-CZ" dirty="0" smtClean="0"/>
              <a:t>Ad2:</a:t>
            </a:r>
          </a:p>
          <a:p>
            <a:pPr marL="0" indent="0">
              <a:buFontTx/>
              <a:buNone/>
            </a:pPr>
            <a:endParaRPr lang="cs-CZ" dirty="0" smtClean="0"/>
          </a:p>
          <a:p>
            <a:r>
              <a:rPr lang="nl-NL" i="1" dirty="0" smtClean="0">
                <a:solidFill>
                  <a:srgbClr val="7030A0"/>
                </a:solidFill>
              </a:rPr>
              <a:t>Mijn zus die in Antwerpen woont, is advocate.</a:t>
            </a:r>
            <a:endParaRPr lang="cs-CZ" i="1" dirty="0" smtClean="0">
              <a:solidFill>
                <a:srgbClr val="7030A0"/>
              </a:solidFill>
            </a:endParaRPr>
          </a:p>
          <a:p>
            <a:pPr marL="0" indent="0">
              <a:buNone/>
            </a:pPr>
            <a:r>
              <a:rPr lang="cs-CZ" dirty="0" smtClean="0"/>
              <a:t>   x</a:t>
            </a:r>
          </a:p>
          <a:p>
            <a:r>
              <a:rPr lang="nl-NL" i="1" dirty="0" smtClean="0">
                <a:solidFill>
                  <a:srgbClr val="C00000"/>
                </a:solidFill>
              </a:rPr>
              <a:t>Mijn zus, die in Antwerpen woont, is advocate.</a:t>
            </a:r>
          </a:p>
          <a:p>
            <a:pPr marL="0" indent="0">
              <a:buFontTx/>
              <a:buNone/>
            </a:pPr>
            <a:endParaRPr lang="cs-CZ" dirty="0" smtClean="0"/>
          </a:p>
          <a:p>
            <a:pPr marL="171450" indent="-171450">
              <a:buFontTx/>
              <a:buChar char="-"/>
            </a:pPr>
            <a:r>
              <a:rPr lang="nl-NL" dirty="0" smtClean="0"/>
              <a:t>in de eerste zin heeft de spreker verschillende zussen, in de tweede zin heeft hij er maar één. De bijzin ‘die in Antwerpen woont’ geeft in de eerste zin noodzakelijke informatie om de zus over wie het gaat, te identificeren. </a:t>
            </a:r>
            <a:r>
              <a:rPr lang="cs-CZ" dirty="0" smtClean="0"/>
              <a:t> </a:t>
            </a:r>
          </a:p>
          <a:p>
            <a:pPr marL="171450" indent="-171450">
              <a:buFontTx/>
              <a:buChar char="-"/>
            </a:pPr>
            <a:r>
              <a:rPr lang="cs-CZ" dirty="0" err="1" smtClean="0"/>
              <a:t>Voor</a:t>
            </a:r>
            <a:r>
              <a:rPr lang="cs-CZ" dirty="0" smtClean="0"/>
              <a:t> </a:t>
            </a:r>
            <a:r>
              <a:rPr lang="cs-CZ" dirty="0" err="1" smtClean="0"/>
              <a:t>een</a:t>
            </a:r>
            <a:r>
              <a:rPr lang="cs-CZ" dirty="0" smtClean="0"/>
              <a:t> </a:t>
            </a:r>
            <a:r>
              <a:rPr lang="nl-NL" dirty="0" smtClean="0"/>
              <a:t>beperkende bijzin staat geen komma.</a:t>
            </a:r>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16</a:t>
            </a:fld>
            <a:endParaRPr lang="cs-CZ"/>
          </a:p>
        </p:txBody>
      </p:sp>
    </p:spTree>
    <p:extLst>
      <p:ext uri="{BB962C8B-B14F-4D97-AF65-F5344CB8AC3E}">
        <p14:creationId xmlns:p14="http://schemas.microsoft.com/office/powerpoint/2010/main" val="425469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Voor</a:t>
            </a:r>
            <a:r>
              <a:rPr lang="cs-CZ" dirty="0" smtClean="0"/>
              <a:t> „en“ in de </a:t>
            </a:r>
            <a:r>
              <a:rPr lang="cs-CZ" dirty="0" err="1" smtClean="0"/>
              <a:t>opsomming</a:t>
            </a:r>
            <a:r>
              <a:rPr lang="cs-CZ" dirty="0" smtClean="0"/>
              <a:t> </a:t>
            </a:r>
            <a:r>
              <a:rPr lang="cs-CZ" dirty="0" err="1" smtClean="0"/>
              <a:t>wordt</a:t>
            </a:r>
            <a:r>
              <a:rPr lang="cs-CZ" dirty="0" smtClean="0"/>
              <a:t> </a:t>
            </a:r>
            <a:r>
              <a:rPr lang="cs-CZ" dirty="0" err="1" smtClean="0"/>
              <a:t>doorgaans</a:t>
            </a:r>
            <a:r>
              <a:rPr lang="cs-CZ" dirty="0" smtClean="0"/>
              <a:t> </a:t>
            </a:r>
            <a:r>
              <a:rPr lang="cs-CZ" dirty="0" err="1" smtClean="0"/>
              <a:t>geen</a:t>
            </a:r>
            <a:r>
              <a:rPr lang="cs-CZ" dirty="0" smtClean="0"/>
              <a:t> </a:t>
            </a:r>
            <a:r>
              <a:rPr lang="cs-CZ" dirty="0" err="1" smtClean="0"/>
              <a:t>komma</a:t>
            </a:r>
            <a:r>
              <a:rPr lang="cs-CZ" dirty="0" smtClean="0"/>
              <a:t> </a:t>
            </a:r>
            <a:r>
              <a:rPr lang="cs-CZ" dirty="0" err="1" smtClean="0"/>
              <a:t>geschreven</a:t>
            </a:r>
            <a:r>
              <a:rPr lang="cs-CZ" dirty="0" smtClean="0"/>
              <a:t> .</a:t>
            </a:r>
          </a:p>
          <a:p>
            <a:endParaRPr lang="cs-CZ" dirty="0" smtClean="0"/>
          </a:p>
          <a:p>
            <a:r>
              <a:rPr lang="cs-CZ" dirty="0" smtClean="0"/>
              <a:t>! </a:t>
            </a:r>
            <a:r>
              <a:rPr lang="cs-CZ" dirty="0" err="1" smtClean="0"/>
              <a:t>Schrijf</a:t>
            </a:r>
            <a:r>
              <a:rPr lang="cs-CZ" dirty="0" smtClean="0"/>
              <a:t> </a:t>
            </a:r>
            <a:r>
              <a:rPr lang="cs-CZ" dirty="0" err="1" smtClean="0"/>
              <a:t>geen</a:t>
            </a:r>
            <a:r>
              <a:rPr lang="cs-CZ" dirty="0" smtClean="0"/>
              <a:t> </a:t>
            </a:r>
            <a:r>
              <a:rPr lang="cs-CZ" dirty="0" err="1" smtClean="0"/>
              <a:t>komma</a:t>
            </a:r>
            <a:r>
              <a:rPr lang="cs-CZ" dirty="0" smtClean="0"/>
              <a:t> </a:t>
            </a:r>
            <a:r>
              <a:rPr lang="cs-CZ" dirty="0" err="1" smtClean="0"/>
              <a:t>voor</a:t>
            </a:r>
            <a:r>
              <a:rPr lang="cs-CZ" dirty="0" smtClean="0"/>
              <a:t> </a:t>
            </a:r>
            <a:r>
              <a:rPr lang="cs-CZ" dirty="0" err="1" smtClean="0"/>
              <a:t>enzoovoort</a:t>
            </a:r>
            <a:r>
              <a:rPr lang="cs-CZ" dirty="0" smtClean="0"/>
              <a:t>:</a:t>
            </a:r>
          </a:p>
          <a:p>
            <a:endParaRPr lang="cs-CZ" dirty="0"/>
          </a:p>
        </p:txBody>
      </p:sp>
      <p:sp>
        <p:nvSpPr>
          <p:cNvPr id="4" name="Zástupný symbol pro číslo snímku 3"/>
          <p:cNvSpPr>
            <a:spLocks noGrp="1"/>
          </p:cNvSpPr>
          <p:nvPr>
            <p:ph type="sldNum" sz="quarter" idx="10"/>
          </p:nvPr>
        </p:nvSpPr>
        <p:spPr/>
        <p:txBody>
          <a:bodyPr/>
          <a:lstStyle/>
          <a:p>
            <a:fld id="{A983AAF7-2828-43FB-BC20-978C83BCB380}" type="slidenum">
              <a:rPr lang="cs-CZ" smtClean="0"/>
              <a:t>17</a:t>
            </a:fld>
            <a:endParaRPr lang="cs-CZ"/>
          </a:p>
        </p:txBody>
      </p:sp>
    </p:spTree>
    <p:extLst>
      <p:ext uri="{BB962C8B-B14F-4D97-AF65-F5344CB8AC3E}">
        <p14:creationId xmlns:p14="http://schemas.microsoft.com/office/powerpoint/2010/main" val="237907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A0184B6C-EF32-4974-9E58-F9CD494D02F7}" type="datetimeFigureOut">
              <a:rPr lang="cs-CZ" smtClean="0"/>
              <a:t>03.01.2023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5207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0184B6C-EF32-4974-9E58-F9CD494D02F7}" type="datetimeFigureOut">
              <a:rPr lang="cs-CZ" smtClean="0"/>
              <a:t>03.01.2023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279680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0184B6C-EF32-4974-9E58-F9CD494D02F7}" type="datetimeFigureOut">
              <a:rPr lang="cs-CZ" smtClean="0"/>
              <a:t>03.01.2023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10341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0184B6C-EF32-4974-9E58-F9CD494D02F7}" type="datetimeFigureOut">
              <a:rPr lang="cs-CZ" smtClean="0"/>
              <a:t>03.01.2023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15708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A0184B6C-EF32-4974-9E58-F9CD494D02F7}" type="datetimeFigureOut">
              <a:rPr lang="cs-CZ" smtClean="0"/>
              <a:t>03.01.2023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12020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0184B6C-EF32-4974-9E58-F9CD494D02F7}" type="datetimeFigureOut">
              <a:rPr lang="cs-CZ" smtClean="0"/>
              <a:t>03.01.2023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354791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0184B6C-EF32-4974-9E58-F9CD494D02F7}" type="datetimeFigureOut">
              <a:rPr lang="cs-CZ" smtClean="0"/>
              <a:t>03.01.2023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34988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0184B6C-EF32-4974-9E58-F9CD494D02F7}" type="datetimeFigureOut">
              <a:rPr lang="cs-CZ" smtClean="0"/>
              <a:t>03.01.2023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33013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0184B6C-EF32-4974-9E58-F9CD494D02F7}" type="datetimeFigureOut">
              <a:rPr lang="cs-CZ" smtClean="0"/>
              <a:t>03.01.2023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209569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0184B6C-EF32-4974-9E58-F9CD494D02F7}" type="datetimeFigureOut">
              <a:rPr lang="cs-CZ" smtClean="0"/>
              <a:t>03.01.2023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332535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0184B6C-EF32-4974-9E58-F9CD494D02F7}" type="datetimeFigureOut">
              <a:rPr lang="cs-CZ" smtClean="0"/>
              <a:t>03.01.2023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2AB4D4-7A7B-4860-BFC8-2AC6C0723540}" type="slidenum">
              <a:rPr lang="cs-CZ" smtClean="0"/>
              <a:t>‹#›</a:t>
            </a:fld>
            <a:endParaRPr lang="cs-CZ"/>
          </a:p>
        </p:txBody>
      </p:sp>
    </p:spTree>
    <p:extLst>
      <p:ext uri="{BB962C8B-B14F-4D97-AF65-F5344CB8AC3E}">
        <p14:creationId xmlns:p14="http://schemas.microsoft.com/office/powerpoint/2010/main" val="57322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84B6C-EF32-4974-9E58-F9CD494D02F7}" type="datetimeFigureOut">
              <a:rPr lang="cs-CZ" smtClean="0"/>
              <a:t>03.01.2023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AB4D4-7A7B-4860-BFC8-2AC6C0723540}" type="slidenum">
              <a:rPr lang="cs-CZ" smtClean="0"/>
              <a:t>‹#›</a:t>
            </a:fld>
            <a:endParaRPr lang="cs-CZ"/>
          </a:p>
        </p:txBody>
      </p:sp>
    </p:spTree>
    <p:extLst>
      <p:ext uri="{BB962C8B-B14F-4D97-AF65-F5344CB8AC3E}">
        <p14:creationId xmlns:p14="http://schemas.microsoft.com/office/powerpoint/2010/main" val="138342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aladvies.net/komma-bij-beperkende-en-uitbreidende-bijvoeglijke-bijzinn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79055" y="1122363"/>
            <a:ext cx="10852727" cy="2387600"/>
          </a:xfrm>
        </p:spPr>
        <p:txBody>
          <a:bodyPr>
            <a:normAutofit fontScale="90000"/>
          </a:bodyPr>
          <a:lstStyle/>
          <a:p>
            <a:r>
              <a:rPr lang="cs-CZ" dirty="0" smtClean="0">
                <a:latin typeface="Arial Rounded MT Bold" panose="020F0704030504030204" pitchFamily="34" charset="0"/>
              </a:rPr>
              <a:t>SCHRIJVEN ZONDER FOUTEN:</a:t>
            </a:r>
            <a:br>
              <a:rPr lang="cs-CZ" dirty="0" smtClean="0">
                <a:latin typeface="Arial Rounded MT Bold" panose="020F0704030504030204" pitchFamily="34" charset="0"/>
              </a:rPr>
            </a:br>
            <a:r>
              <a:rPr lang="cs-CZ" dirty="0">
                <a:solidFill>
                  <a:srgbClr val="C00000"/>
                </a:solidFill>
                <a:latin typeface="Arial Rounded MT Bold" panose="020F0704030504030204" pitchFamily="34" charset="0"/>
              </a:rPr>
              <a:t/>
            </a:r>
            <a:br>
              <a:rPr lang="cs-CZ" dirty="0">
                <a:solidFill>
                  <a:srgbClr val="C00000"/>
                </a:solidFill>
                <a:latin typeface="Arial Rounded MT Bold" panose="020F0704030504030204" pitchFamily="34" charset="0"/>
              </a:rPr>
            </a:br>
            <a:r>
              <a:rPr lang="cs-CZ" dirty="0" smtClean="0">
                <a:solidFill>
                  <a:srgbClr val="C00000"/>
                </a:solidFill>
                <a:latin typeface="Arial Rounded MT Bold" panose="020F0704030504030204" pitchFamily="34" charset="0"/>
              </a:rPr>
              <a:t>INTERPUNCTIE, LEESTEKENS</a:t>
            </a:r>
            <a:endParaRPr lang="cs-CZ" dirty="0">
              <a:solidFill>
                <a:srgbClr val="C00000"/>
              </a:solidFill>
              <a:latin typeface="Arial Rounded MT Bold" panose="020F0704030504030204" pitchFamily="34" charset="0"/>
            </a:endParaRPr>
          </a:p>
        </p:txBody>
      </p:sp>
      <p:pic>
        <p:nvPicPr>
          <p:cNvPr id="4" name="Obrázek 3" descr="&lt;strong&gt;leesteken&lt;/strong&gt; - Wikiwoordeboe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454" y="4531519"/>
            <a:ext cx="8518237" cy="1211984"/>
          </a:xfrm>
          <a:prstGeom prst="rect">
            <a:avLst/>
          </a:prstGeom>
        </p:spPr>
      </p:pic>
      <p:pic>
        <p:nvPicPr>
          <p:cNvPr id="5" name="Obrázek 4" descr="&lt;strong&gt;Vraagteken&lt;/strong&gt; Vraag Reactie Search · Gratis afbeelding op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927" y="3740727"/>
            <a:ext cx="2526145" cy="2526145"/>
          </a:xfrm>
          <a:prstGeom prst="rect">
            <a:avLst/>
          </a:prstGeom>
        </p:spPr>
      </p:pic>
    </p:spTree>
    <p:extLst>
      <p:ext uri="{BB962C8B-B14F-4D97-AF65-F5344CB8AC3E}">
        <p14:creationId xmlns:p14="http://schemas.microsoft.com/office/powerpoint/2010/main" val="1404035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0400" y="365125"/>
            <a:ext cx="11163300" cy="1325563"/>
          </a:xfrm>
        </p:spPr>
        <p:txBody>
          <a:bodyPr/>
          <a:lstStyle/>
          <a:p>
            <a:r>
              <a:rPr lang="cs-CZ" b="1" dirty="0" err="1" smtClean="0">
                <a:latin typeface="+mn-lt"/>
              </a:rPr>
              <a:t>beperkende</a:t>
            </a:r>
            <a:r>
              <a:rPr lang="cs-CZ" b="1" dirty="0" smtClean="0">
                <a:latin typeface="+mn-lt"/>
              </a:rPr>
              <a:t> x  </a:t>
            </a:r>
            <a:r>
              <a:rPr lang="cs-CZ" b="1" dirty="0" err="1" smtClean="0">
                <a:latin typeface="+mn-lt"/>
              </a:rPr>
              <a:t>uigebreide</a:t>
            </a:r>
            <a:r>
              <a:rPr lang="cs-CZ" b="1" dirty="0" smtClean="0">
                <a:latin typeface="+mn-lt"/>
              </a:rPr>
              <a:t> </a:t>
            </a:r>
            <a:r>
              <a:rPr lang="cs-CZ" b="1" dirty="0" err="1" smtClean="0">
                <a:latin typeface="+mn-lt"/>
              </a:rPr>
              <a:t>betrekkelijke</a:t>
            </a:r>
            <a:r>
              <a:rPr lang="cs-CZ" b="1" dirty="0" smtClean="0">
                <a:latin typeface="+mn-lt"/>
              </a:rPr>
              <a:t> </a:t>
            </a:r>
            <a:r>
              <a:rPr lang="cs-CZ" b="1" dirty="0" err="1" smtClean="0">
                <a:latin typeface="+mn-lt"/>
              </a:rPr>
              <a:t>zinnen</a:t>
            </a:r>
            <a:endParaRPr lang="cs-CZ" b="1" dirty="0">
              <a:latin typeface="+mn-lt"/>
            </a:endParaRPr>
          </a:p>
        </p:txBody>
      </p:sp>
      <p:sp>
        <p:nvSpPr>
          <p:cNvPr id="3" name="Zástupný symbol pro obsah 2"/>
          <p:cNvSpPr>
            <a:spLocks noGrp="1"/>
          </p:cNvSpPr>
          <p:nvPr>
            <p:ph idx="1"/>
          </p:nvPr>
        </p:nvSpPr>
        <p:spPr>
          <a:xfrm>
            <a:off x="0" y="1415846"/>
            <a:ext cx="12192000" cy="5442154"/>
          </a:xfrm>
        </p:spPr>
        <p:txBody>
          <a:bodyPr>
            <a:noAutofit/>
          </a:bodyPr>
          <a:lstStyle/>
          <a:p>
            <a:pPr marL="0" indent="0">
              <a:lnSpc>
                <a:spcPct val="170000"/>
              </a:lnSpc>
              <a:buNone/>
            </a:pPr>
            <a:r>
              <a:rPr lang="cs-CZ" dirty="0" smtClean="0"/>
              <a:t>Leg </a:t>
            </a:r>
            <a:r>
              <a:rPr lang="cs-CZ" dirty="0" err="1" smtClean="0"/>
              <a:t>het</a:t>
            </a:r>
            <a:r>
              <a:rPr lang="cs-CZ" dirty="0" smtClean="0"/>
              <a:t> </a:t>
            </a:r>
            <a:r>
              <a:rPr lang="cs-CZ" dirty="0" err="1" smtClean="0"/>
              <a:t>verschil</a:t>
            </a:r>
            <a:r>
              <a:rPr lang="cs-CZ" dirty="0" smtClean="0"/>
              <a:t> </a:t>
            </a:r>
            <a:r>
              <a:rPr lang="cs-CZ" dirty="0" err="1" smtClean="0"/>
              <a:t>uit</a:t>
            </a:r>
            <a:r>
              <a:rPr lang="cs-CZ" dirty="0" smtClean="0"/>
              <a:t>:</a:t>
            </a:r>
          </a:p>
          <a:p>
            <a:pPr marL="514350" indent="-514350">
              <a:lnSpc>
                <a:spcPct val="170000"/>
              </a:lnSpc>
              <a:buAutoNum type="arabicPeriod"/>
            </a:pPr>
            <a:r>
              <a:rPr lang="cs-CZ" i="1" dirty="0" smtClean="0">
                <a:solidFill>
                  <a:srgbClr val="7030A0"/>
                </a:solidFill>
              </a:rPr>
              <a:t>De </a:t>
            </a:r>
            <a:r>
              <a:rPr lang="cs-CZ" i="1" dirty="0" err="1" smtClean="0">
                <a:solidFill>
                  <a:srgbClr val="7030A0"/>
                </a:solidFill>
              </a:rPr>
              <a:t>verpakkingen</a:t>
            </a:r>
            <a:r>
              <a:rPr lang="cs-CZ" i="1" dirty="0" smtClean="0">
                <a:solidFill>
                  <a:srgbClr val="7030A0"/>
                </a:solidFill>
              </a:rPr>
              <a:t> </a:t>
            </a:r>
            <a:r>
              <a:rPr lang="cs-CZ" i="1" dirty="0" err="1" smtClean="0">
                <a:solidFill>
                  <a:srgbClr val="7030A0"/>
                </a:solidFill>
              </a:rPr>
              <a:t>die</a:t>
            </a:r>
            <a:r>
              <a:rPr lang="cs-CZ" i="1" dirty="0" smtClean="0">
                <a:solidFill>
                  <a:srgbClr val="7030A0"/>
                </a:solidFill>
              </a:rPr>
              <a:t> </a:t>
            </a:r>
            <a:r>
              <a:rPr lang="cs-CZ" i="1" dirty="0" err="1" smtClean="0">
                <a:solidFill>
                  <a:srgbClr val="7030A0"/>
                </a:solidFill>
              </a:rPr>
              <a:t>niet</a:t>
            </a:r>
            <a:r>
              <a:rPr lang="cs-CZ" i="1" dirty="0" smtClean="0">
                <a:solidFill>
                  <a:srgbClr val="7030A0"/>
                </a:solidFill>
              </a:rPr>
              <a:t> </a:t>
            </a:r>
            <a:r>
              <a:rPr lang="cs-CZ" i="1" dirty="0" err="1" smtClean="0">
                <a:solidFill>
                  <a:srgbClr val="7030A0"/>
                </a:solidFill>
              </a:rPr>
              <a:t>gerecycleerd</a:t>
            </a:r>
            <a:r>
              <a:rPr lang="cs-CZ" i="1" dirty="0" smtClean="0">
                <a:solidFill>
                  <a:srgbClr val="7030A0"/>
                </a:solidFill>
              </a:rPr>
              <a:t> </a:t>
            </a:r>
            <a:r>
              <a:rPr lang="cs-CZ" i="1" dirty="0" err="1" smtClean="0">
                <a:solidFill>
                  <a:srgbClr val="7030A0"/>
                </a:solidFill>
              </a:rPr>
              <a:t>kunnen</a:t>
            </a:r>
            <a:r>
              <a:rPr lang="cs-CZ" i="1" dirty="0" smtClean="0">
                <a:solidFill>
                  <a:srgbClr val="7030A0"/>
                </a:solidFill>
              </a:rPr>
              <a:t> </a:t>
            </a:r>
            <a:r>
              <a:rPr lang="cs-CZ" i="1" dirty="0" err="1" smtClean="0">
                <a:solidFill>
                  <a:srgbClr val="7030A0"/>
                </a:solidFill>
              </a:rPr>
              <a:t>worden</a:t>
            </a:r>
            <a:r>
              <a:rPr lang="cs-CZ" b="1" i="1" dirty="0" smtClean="0">
                <a:solidFill>
                  <a:srgbClr val="7030A0"/>
                </a:solidFill>
              </a:rPr>
              <a:t>,</a:t>
            </a:r>
            <a:r>
              <a:rPr lang="cs-CZ" i="1" dirty="0" smtClean="0">
                <a:solidFill>
                  <a:srgbClr val="7030A0"/>
                </a:solidFill>
              </a:rPr>
              <a:t> </a:t>
            </a:r>
            <a:r>
              <a:rPr lang="cs-CZ" i="1" dirty="0" err="1" smtClean="0">
                <a:solidFill>
                  <a:srgbClr val="7030A0"/>
                </a:solidFill>
              </a:rPr>
              <a:t>gaan</a:t>
            </a:r>
            <a:r>
              <a:rPr lang="cs-CZ" i="1" dirty="0" smtClean="0">
                <a:solidFill>
                  <a:srgbClr val="7030A0"/>
                </a:solidFill>
              </a:rPr>
              <a:t> de </a:t>
            </a:r>
            <a:r>
              <a:rPr lang="cs-CZ" i="1" dirty="0" err="1" smtClean="0">
                <a:solidFill>
                  <a:srgbClr val="7030A0"/>
                </a:solidFill>
              </a:rPr>
              <a:t>vuilniszak</a:t>
            </a:r>
            <a:r>
              <a:rPr lang="cs-CZ" i="1" dirty="0" smtClean="0">
                <a:solidFill>
                  <a:srgbClr val="7030A0"/>
                </a:solidFill>
              </a:rPr>
              <a:t> in. </a:t>
            </a:r>
          </a:p>
          <a:p>
            <a:pPr marL="514350" indent="-514350">
              <a:lnSpc>
                <a:spcPct val="170000"/>
              </a:lnSpc>
              <a:buFont typeface="Arial" panose="020B0604020202020204" pitchFamily="34" charset="0"/>
              <a:buAutoNum type="arabicPeriod"/>
            </a:pPr>
            <a:r>
              <a:rPr lang="cs-CZ" i="1" dirty="0" smtClean="0">
                <a:solidFill>
                  <a:srgbClr val="C00000"/>
                </a:solidFill>
              </a:rPr>
              <a:t>De </a:t>
            </a:r>
            <a:r>
              <a:rPr lang="cs-CZ" i="1" dirty="0" err="1" smtClean="0">
                <a:solidFill>
                  <a:srgbClr val="C00000"/>
                </a:solidFill>
              </a:rPr>
              <a:t>verpakkingen</a:t>
            </a:r>
            <a:r>
              <a:rPr lang="cs-CZ" b="1" i="1" dirty="0" smtClean="0">
                <a:solidFill>
                  <a:srgbClr val="C00000"/>
                </a:solidFill>
              </a:rPr>
              <a:t>,</a:t>
            </a:r>
            <a:r>
              <a:rPr lang="cs-CZ" i="1" dirty="0" smtClean="0">
                <a:solidFill>
                  <a:srgbClr val="C00000"/>
                </a:solidFill>
              </a:rPr>
              <a:t> </a:t>
            </a:r>
            <a:r>
              <a:rPr lang="cs-CZ" i="1" dirty="0" err="1">
                <a:solidFill>
                  <a:srgbClr val="C00000"/>
                </a:solidFill>
              </a:rPr>
              <a:t>die</a:t>
            </a:r>
            <a:r>
              <a:rPr lang="cs-CZ" i="1" dirty="0">
                <a:solidFill>
                  <a:srgbClr val="C00000"/>
                </a:solidFill>
              </a:rPr>
              <a:t> </a:t>
            </a:r>
            <a:r>
              <a:rPr lang="cs-CZ" i="1" dirty="0" err="1">
                <a:solidFill>
                  <a:srgbClr val="C00000"/>
                </a:solidFill>
              </a:rPr>
              <a:t>niet</a:t>
            </a:r>
            <a:r>
              <a:rPr lang="cs-CZ" i="1" dirty="0">
                <a:solidFill>
                  <a:srgbClr val="C00000"/>
                </a:solidFill>
              </a:rPr>
              <a:t> </a:t>
            </a:r>
            <a:r>
              <a:rPr lang="cs-CZ" i="1" dirty="0" err="1" smtClean="0">
                <a:solidFill>
                  <a:srgbClr val="C00000"/>
                </a:solidFill>
              </a:rPr>
              <a:t>gerecycleerd</a:t>
            </a:r>
            <a:r>
              <a:rPr lang="cs-CZ" i="1" dirty="0" smtClean="0">
                <a:solidFill>
                  <a:srgbClr val="C00000"/>
                </a:solidFill>
              </a:rPr>
              <a:t> </a:t>
            </a:r>
            <a:r>
              <a:rPr lang="cs-CZ" i="1" dirty="0" err="1">
                <a:solidFill>
                  <a:srgbClr val="C00000"/>
                </a:solidFill>
              </a:rPr>
              <a:t>kunnen</a:t>
            </a:r>
            <a:r>
              <a:rPr lang="cs-CZ" i="1" dirty="0">
                <a:solidFill>
                  <a:srgbClr val="C00000"/>
                </a:solidFill>
              </a:rPr>
              <a:t> </a:t>
            </a:r>
            <a:r>
              <a:rPr lang="cs-CZ" i="1" dirty="0" err="1">
                <a:solidFill>
                  <a:srgbClr val="C00000"/>
                </a:solidFill>
              </a:rPr>
              <a:t>worden</a:t>
            </a:r>
            <a:r>
              <a:rPr lang="cs-CZ" b="1" i="1" dirty="0">
                <a:solidFill>
                  <a:srgbClr val="C00000"/>
                </a:solidFill>
              </a:rPr>
              <a:t>,</a:t>
            </a:r>
            <a:r>
              <a:rPr lang="cs-CZ" i="1" dirty="0">
                <a:solidFill>
                  <a:srgbClr val="C00000"/>
                </a:solidFill>
              </a:rPr>
              <a:t> </a:t>
            </a:r>
            <a:r>
              <a:rPr lang="cs-CZ" i="1" dirty="0" err="1">
                <a:solidFill>
                  <a:srgbClr val="C00000"/>
                </a:solidFill>
              </a:rPr>
              <a:t>gaan</a:t>
            </a:r>
            <a:r>
              <a:rPr lang="cs-CZ" i="1" dirty="0">
                <a:solidFill>
                  <a:srgbClr val="C00000"/>
                </a:solidFill>
              </a:rPr>
              <a:t> de </a:t>
            </a:r>
            <a:r>
              <a:rPr lang="cs-CZ" i="1" dirty="0" err="1">
                <a:solidFill>
                  <a:srgbClr val="C00000"/>
                </a:solidFill>
              </a:rPr>
              <a:t>vuilniszak</a:t>
            </a:r>
            <a:r>
              <a:rPr lang="cs-CZ" i="1" dirty="0">
                <a:solidFill>
                  <a:srgbClr val="C00000"/>
                </a:solidFill>
              </a:rPr>
              <a:t> in. </a:t>
            </a:r>
          </a:p>
          <a:p>
            <a:pPr marL="514350" indent="-514350">
              <a:buAutoNum type="arabicPeriod"/>
            </a:pPr>
            <a:endParaRPr lang="cs-CZ" dirty="0" smtClean="0"/>
          </a:p>
          <a:p>
            <a:pPr marL="514350" indent="-514350">
              <a:buAutoNum type="arabicPeriod"/>
            </a:pPr>
            <a:endParaRPr lang="cs-CZ" dirty="0" smtClean="0"/>
          </a:p>
          <a:p>
            <a:pPr marL="0" indent="0">
              <a:buNone/>
            </a:pPr>
            <a:r>
              <a:rPr lang="cs-CZ" dirty="0" smtClean="0"/>
              <a:t>Let op de </a:t>
            </a:r>
            <a:r>
              <a:rPr lang="cs-CZ" dirty="0" err="1" smtClean="0"/>
              <a:t>intonatie</a:t>
            </a:r>
            <a:r>
              <a:rPr lang="cs-CZ" dirty="0" smtClean="0"/>
              <a:t>!</a:t>
            </a:r>
          </a:p>
        </p:txBody>
      </p:sp>
    </p:spTree>
    <p:extLst>
      <p:ext uri="{BB962C8B-B14F-4D97-AF65-F5344CB8AC3E}">
        <p14:creationId xmlns:p14="http://schemas.microsoft.com/office/powerpoint/2010/main" val="905544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1600" y="1041400"/>
            <a:ext cx="12090400" cy="5676900"/>
          </a:xfrm>
        </p:spPr>
        <p:txBody>
          <a:bodyPr>
            <a:noAutofit/>
          </a:bodyPr>
          <a:lstStyle/>
          <a:p>
            <a:r>
              <a:rPr lang="nl-NL" dirty="0" smtClean="0"/>
              <a:t>voor voegwoorden als </a:t>
            </a:r>
            <a:r>
              <a:rPr lang="nl-NL" b="1" i="1" dirty="0" smtClean="0"/>
              <a:t>maar</a:t>
            </a:r>
            <a:r>
              <a:rPr lang="nl-NL" dirty="0" smtClean="0"/>
              <a:t>,</a:t>
            </a:r>
            <a:r>
              <a:rPr lang="cs-CZ" dirty="0" smtClean="0"/>
              <a:t>  en</a:t>
            </a:r>
            <a:r>
              <a:rPr lang="nl-NL" dirty="0" smtClean="0"/>
              <a:t> </a:t>
            </a:r>
            <a:r>
              <a:rPr lang="nl-NL" b="1" i="1" dirty="0" smtClean="0"/>
              <a:t>want</a:t>
            </a:r>
            <a:endParaRPr lang="cs-CZ" sz="800" b="1" i="1" dirty="0" smtClean="0"/>
          </a:p>
          <a:p>
            <a:pPr lvl="1"/>
            <a:r>
              <a:rPr lang="nl-NL" sz="2800" i="1" dirty="0">
                <a:solidFill>
                  <a:srgbClr val="C00000"/>
                </a:solidFill>
              </a:rPr>
              <a:t>Ze stopt met </a:t>
            </a:r>
            <a:r>
              <a:rPr lang="nl-NL" sz="2800" i="1" dirty="0" smtClean="0">
                <a:solidFill>
                  <a:srgbClr val="C00000"/>
                </a:solidFill>
              </a:rPr>
              <a:t>werken</a:t>
            </a:r>
            <a:r>
              <a:rPr lang="nl-NL" sz="2800" i="1" u="sng" dirty="0" smtClean="0">
                <a:solidFill>
                  <a:srgbClr val="C00000"/>
                </a:solidFill>
              </a:rPr>
              <a:t>,</a:t>
            </a:r>
            <a:r>
              <a:rPr lang="cs-CZ" sz="2800" i="1" u="sng" dirty="0" smtClean="0">
                <a:solidFill>
                  <a:srgbClr val="C00000"/>
                </a:solidFill>
              </a:rPr>
              <a:t> </a:t>
            </a:r>
            <a:r>
              <a:rPr lang="nl-NL" sz="2800" i="1" u="sng" dirty="0" smtClean="0">
                <a:solidFill>
                  <a:srgbClr val="C00000"/>
                </a:solidFill>
              </a:rPr>
              <a:t>want </a:t>
            </a:r>
            <a:r>
              <a:rPr lang="nl-NL" sz="2800" i="1" dirty="0">
                <a:solidFill>
                  <a:srgbClr val="C00000"/>
                </a:solidFill>
              </a:rPr>
              <a:t>ze </a:t>
            </a:r>
            <a:r>
              <a:rPr lang="cs-CZ" sz="2800" i="1" dirty="0" err="1" smtClean="0">
                <a:solidFill>
                  <a:srgbClr val="C00000"/>
                </a:solidFill>
              </a:rPr>
              <a:t>krijgt</a:t>
            </a:r>
            <a:r>
              <a:rPr lang="cs-CZ" sz="2800" i="1" dirty="0" smtClean="0">
                <a:solidFill>
                  <a:srgbClr val="C00000"/>
                </a:solidFill>
              </a:rPr>
              <a:t> </a:t>
            </a:r>
            <a:r>
              <a:rPr lang="cs-CZ" sz="2800" i="1" dirty="0" err="1" smtClean="0">
                <a:solidFill>
                  <a:srgbClr val="C00000"/>
                </a:solidFill>
              </a:rPr>
              <a:t>een</a:t>
            </a:r>
            <a:r>
              <a:rPr lang="cs-CZ" sz="2800" i="1" dirty="0" smtClean="0">
                <a:solidFill>
                  <a:srgbClr val="C00000"/>
                </a:solidFill>
              </a:rPr>
              <a:t> baby </a:t>
            </a:r>
            <a:r>
              <a:rPr lang="cs-CZ" sz="2800" i="1" dirty="0" err="1" smtClean="0">
                <a:solidFill>
                  <a:srgbClr val="C00000"/>
                </a:solidFill>
              </a:rPr>
              <a:t>binnen</a:t>
            </a:r>
            <a:r>
              <a:rPr lang="cs-CZ" sz="2800" i="1" dirty="0" smtClean="0">
                <a:solidFill>
                  <a:srgbClr val="C00000"/>
                </a:solidFill>
              </a:rPr>
              <a:t> </a:t>
            </a:r>
            <a:r>
              <a:rPr lang="cs-CZ" sz="2800" i="1" dirty="0" err="1" smtClean="0">
                <a:solidFill>
                  <a:srgbClr val="C00000"/>
                </a:solidFill>
              </a:rPr>
              <a:t>enkele</a:t>
            </a:r>
            <a:r>
              <a:rPr lang="cs-CZ" sz="2800" i="1" dirty="0" smtClean="0">
                <a:solidFill>
                  <a:srgbClr val="C00000"/>
                </a:solidFill>
              </a:rPr>
              <a:t> </a:t>
            </a:r>
            <a:r>
              <a:rPr lang="cs-CZ" sz="2800" i="1" dirty="0" err="1" smtClean="0">
                <a:solidFill>
                  <a:srgbClr val="C00000"/>
                </a:solidFill>
              </a:rPr>
              <a:t>weken</a:t>
            </a:r>
            <a:r>
              <a:rPr lang="cs-CZ" sz="2800" i="1" dirty="0" smtClean="0">
                <a:solidFill>
                  <a:srgbClr val="C00000"/>
                </a:solidFill>
              </a:rPr>
              <a:t>.</a:t>
            </a:r>
          </a:p>
          <a:p>
            <a:pPr lvl="1"/>
            <a:endParaRPr lang="cs-CZ" sz="800" i="1" dirty="0" smtClean="0">
              <a:solidFill>
                <a:srgbClr val="C00000"/>
              </a:solidFill>
            </a:endParaRPr>
          </a:p>
          <a:p>
            <a:pPr lvl="1"/>
            <a:r>
              <a:rPr lang="cs-CZ" sz="2800" i="1" dirty="0" smtClean="0">
                <a:solidFill>
                  <a:srgbClr val="C00000"/>
                </a:solidFill>
              </a:rPr>
              <a:t>De </a:t>
            </a:r>
            <a:r>
              <a:rPr lang="cs-CZ" sz="2800" i="1" dirty="0" err="1" smtClean="0">
                <a:solidFill>
                  <a:srgbClr val="C00000"/>
                </a:solidFill>
              </a:rPr>
              <a:t>maatregel</a:t>
            </a:r>
            <a:r>
              <a:rPr lang="cs-CZ" sz="2800" i="1" dirty="0" smtClean="0">
                <a:solidFill>
                  <a:srgbClr val="C00000"/>
                </a:solidFill>
              </a:rPr>
              <a:t> </a:t>
            </a:r>
            <a:r>
              <a:rPr lang="cs-CZ" sz="2800" i="1" dirty="0" err="1" smtClean="0">
                <a:solidFill>
                  <a:srgbClr val="C00000"/>
                </a:solidFill>
              </a:rPr>
              <a:t>geldt</a:t>
            </a:r>
            <a:r>
              <a:rPr lang="cs-CZ" sz="2800" i="1" dirty="0" smtClean="0">
                <a:solidFill>
                  <a:srgbClr val="C00000"/>
                </a:solidFill>
              </a:rPr>
              <a:t> </a:t>
            </a:r>
            <a:r>
              <a:rPr lang="cs-CZ" sz="2800" i="1" dirty="0" err="1" smtClean="0">
                <a:solidFill>
                  <a:srgbClr val="C00000"/>
                </a:solidFill>
              </a:rPr>
              <a:t>voor</a:t>
            </a:r>
            <a:r>
              <a:rPr lang="cs-CZ" sz="2800" i="1" dirty="0" smtClean="0">
                <a:solidFill>
                  <a:srgbClr val="C00000"/>
                </a:solidFill>
              </a:rPr>
              <a:t> ale </a:t>
            </a:r>
            <a:r>
              <a:rPr lang="cs-CZ" sz="2800" i="1" dirty="0" err="1" smtClean="0">
                <a:solidFill>
                  <a:srgbClr val="C00000"/>
                </a:solidFill>
              </a:rPr>
              <a:t>reizigers</a:t>
            </a:r>
            <a:r>
              <a:rPr lang="cs-CZ" sz="2800" i="1" u="sng" dirty="0" smtClean="0">
                <a:solidFill>
                  <a:srgbClr val="C00000"/>
                </a:solidFill>
              </a:rPr>
              <a:t>, maar </a:t>
            </a:r>
            <a:r>
              <a:rPr lang="cs-CZ" sz="2800" i="1" dirty="0" err="1" smtClean="0">
                <a:solidFill>
                  <a:srgbClr val="C00000"/>
                </a:solidFill>
              </a:rPr>
              <a:t>vooral</a:t>
            </a:r>
            <a:r>
              <a:rPr lang="cs-CZ" sz="2800" i="1" dirty="0" smtClean="0">
                <a:solidFill>
                  <a:srgbClr val="C00000"/>
                </a:solidFill>
              </a:rPr>
              <a:t> in de </a:t>
            </a:r>
            <a:r>
              <a:rPr lang="cs-CZ" sz="2800" i="1" dirty="0" err="1" smtClean="0">
                <a:solidFill>
                  <a:srgbClr val="C00000"/>
                </a:solidFill>
              </a:rPr>
              <a:t>eerste</a:t>
            </a:r>
            <a:r>
              <a:rPr lang="cs-CZ" sz="2800" i="1" dirty="0" smtClean="0">
                <a:solidFill>
                  <a:srgbClr val="C00000"/>
                </a:solidFill>
              </a:rPr>
              <a:t> </a:t>
            </a:r>
            <a:r>
              <a:rPr lang="cs-CZ" sz="2800" i="1" dirty="0" err="1" smtClean="0">
                <a:solidFill>
                  <a:srgbClr val="C00000"/>
                </a:solidFill>
              </a:rPr>
              <a:t>klasse</a:t>
            </a:r>
            <a:r>
              <a:rPr lang="cs-CZ" sz="2800" i="1" dirty="0" smtClean="0">
                <a:solidFill>
                  <a:srgbClr val="C00000"/>
                </a:solidFill>
              </a:rPr>
              <a:t>.</a:t>
            </a:r>
            <a:endParaRPr lang="cs-CZ" sz="800" i="1" dirty="0" smtClean="0">
              <a:solidFill>
                <a:srgbClr val="C00000"/>
              </a:solidFill>
            </a:endParaRPr>
          </a:p>
          <a:p>
            <a:pPr marL="457200" lvl="1" indent="0">
              <a:buNone/>
            </a:pPr>
            <a:endParaRPr lang="cs-CZ" sz="1200" i="1" dirty="0" smtClean="0">
              <a:solidFill>
                <a:srgbClr val="C00000"/>
              </a:solidFill>
            </a:endParaRPr>
          </a:p>
          <a:p>
            <a:pPr marL="228600" lvl="1">
              <a:spcBef>
                <a:spcPts val="1000"/>
              </a:spcBef>
            </a:pPr>
            <a:r>
              <a:rPr lang="cs-CZ" sz="2800" dirty="0" err="1" smtClean="0"/>
              <a:t>ook</a:t>
            </a:r>
            <a:r>
              <a:rPr lang="cs-CZ" sz="2800" dirty="0" smtClean="0"/>
              <a:t> v</a:t>
            </a:r>
            <a:r>
              <a:rPr lang="nl-NL" sz="2800" dirty="0" smtClean="0"/>
              <a:t>óór </a:t>
            </a:r>
            <a:r>
              <a:rPr lang="cs-CZ" sz="2800" dirty="0" err="1" smtClean="0"/>
              <a:t>andere</a:t>
            </a:r>
            <a:r>
              <a:rPr lang="cs-CZ" sz="2800" dirty="0" smtClean="0"/>
              <a:t> </a:t>
            </a:r>
            <a:r>
              <a:rPr lang="nl-NL" sz="2800" dirty="0" smtClean="0"/>
              <a:t>voegwoorden </a:t>
            </a:r>
            <a:r>
              <a:rPr lang="nl-NL" sz="2800" dirty="0"/>
              <a:t>als </a:t>
            </a:r>
            <a:r>
              <a:rPr lang="cs-CZ" sz="2800" b="1" i="1" dirty="0" err="1" smtClean="0"/>
              <a:t>als</a:t>
            </a:r>
            <a:r>
              <a:rPr lang="nl-NL" sz="2800" b="1" i="1" dirty="0" smtClean="0"/>
              <a:t>, </a:t>
            </a:r>
            <a:r>
              <a:rPr lang="nl-NL" sz="2800" b="1" i="1" dirty="0"/>
              <a:t>omdat, zodat, opdat, </a:t>
            </a:r>
            <a:r>
              <a:rPr lang="cs-CZ" sz="2800" b="1" i="1" dirty="0" err="1" smtClean="0"/>
              <a:t>toen</a:t>
            </a:r>
            <a:r>
              <a:rPr lang="cs-CZ" sz="2800" b="1" i="1" dirty="0" smtClean="0"/>
              <a:t>, </a:t>
            </a:r>
            <a:r>
              <a:rPr lang="nl-NL" sz="2800" b="1" i="1" dirty="0" smtClean="0"/>
              <a:t>indien</a:t>
            </a:r>
            <a:r>
              <a:rPr lang="nl-NL" sz="2800" dirty="0" smtClean="0"/>
              <a:t>, </a:t>
            </a:r>
            <a:r>
              <a:rPr lang="cs-CZ" sz="2800" b="1" i="1" dirty="0" err="1" smtClean="0"/>
              <a:t>voordat</a:t>
            </a:r>
            <a:r>
              <a:rPr lang="cs-CZ" sz="2800" b="1" i="1" dirty="0" smtClean="0"/>
              <a:t>, nadat,</a:t>
            </a:r>
            <a:r>
              <a:rPr lang="nl-NL" sz="2800" b="1" i="1" dirty="0" smtClean="0"/>
              <a:t>terwijl</a:t>
            </a:r>
            <a:r>
              <a:rPr lang="cs-CZ" sz="2800" b="1" i="1" dirty="0" smtClean="0"/>
              <a:t> </a:t>
            </a:r>
            <a:r>
              <a:rPr lang="cs-CZ" sz="2800" b="1" i="1" dirty="0" err="1" smtClean="0"/>
              <a:t>enz</a:t>
            </a:r>
            <a:r>
              <a:rPr lang="cs-CZ" sz="2800" b="1" i="1" dirty="0" smtClean="0"/>
              <a:t>.</a:t>
            </a:r>
            <a:r>
              <a:rPr lang="nl-NL" sz="2800" b="1" i="1" dirty="0" smtClean="0"/>
              <a:t> </a:t>
            </a:r>
            <a:r>
              <a:rPr lang="nl-NL" sz="2800" dirty="0"/>
              <a:t>kun je </a:t>
            </a:r>
            <a:r>
              <a:rPr lang="nl-NL" sz="2800" b="1" dirty="0"/>
              <a:t>meestal het best een komma plaatsen</a:t>
            </a:r>
            <a:r>
              <a:rPr lang="nl-NL" sz="2800" dirty="0" smtClean="0"/>
              <a:t>:</a:t>
            </a:r>
            <a:endParaRPr lang="cs-CZ" sz="2800" dirty="0" smtClean="0"/>
          </a:p>
          <a:p>
            <a:pPr lvl="1"/>
            <a:r>
              <a:rPr lang="nl-NL" sz="2800" i="1" dirty="0">
                <a:solidFill>
                  <a:srgbClr val="C00000"/>
                </a:solidFill>
              </a:rPr>
              <a:t>Hij </a:t>
            </a:r>
            <a:r>
              <a:rPr lang="cs-CZ" sz="2800" i="1" dirty="0" err="1" smtClean="0">
                <a:solidFill>
                  <a:srgbClr val="C00000"/>
                </a:solidFill>
              </a:rPr>
              <a:t>zat</a:t>
            </a:r>
            <a:r>
              <a:rPr lang="cs-CZ" sz="2800" i="1" dirty="0" smtClean="0">
                <a:solidFill>
                  <a:srgbClr val="C00000"/>
                </a:solidFill>
              </a:rPr>
              <a:t> 3jaar in de </a:t>
            </a:r>
            <a:r>
              <a:rPr lang="cs-CZ" sz="2800" i="1" dirty="0" err="1" smtClean="0">
                <a:solidFill>
                  <a:srgbClr val="C00000"/>
                </a:solidFill>
              </a:rPr>
              <a:t>gevangenis</a:t>
            </a:r>
            <a:r>
              <a:rPr lang="cs-CZ" sz="2800" i="1" dirty="0" smtClean="0">
                <a:solidFill>
                  <a:srgbClr val="C00000"/>
                </a:solidFill>
              </a:rPr>
              <a:t>, </a:t>
            </a:r>
            <a:r>
              <a:rPr lang="cs-CZ" sz="2800" i="1" dirty="0" err="1" smtClean="0">
                <a:solidFill>
                  <a:srgbClr val="C00000"/>
                </a:solidFill>
              </a:rPr>
              <a:t>voordat</a:t>
            </a:r>
            <a:r>
              <a:rPr lang="nl-NL" sz="2800" i="1" dirty="0" smtClean="0">
                <a:solidFill>
                  <a:srgbClr val="C00000"/>
                </a:solidFill>
              </a:rPr>
              <a:t> hij </a:t>
            </a:r>
            <a:r>
              <a:rPr lang="cs-CZ" sz="2800" i="1" dirty="0" smtClean="0">
                <a:solidFill>
                  <a:srgbClr val="C00000"/>
                </a:solidFill>
              </a:rPr>
              <a:t>in </a:t>
            </a:r>
            <a:r>
              <a:rPr lang="cs-CZ" sz="2800" i="1" dirty="0" err="1" smtClean="0">
                <a:solidFill>
                  <a:srgbClr val="C00000"/>
                </a:solidFill>
              </a:rPr>
              <a:t>het</a:t>
            </a:r>
            <a:r>
              <a:rPr lang="cs-CZ" sz="2800" i="1" dirty="0" smtClean="0">
                <a:solidFill>
                  <a:srgbClr val="C00000"/>
                </a:solidFill>
              </a:rPr>
              <a:t> </a:t>
            </a:r>
            <a:r>
              <a:rPr lang="cs-CZ" sz="2800" i="1" dirty="0" err="1" smtClean="0">
                <a:solidFill>
                  <a:srgbClr val="C00000"/>
                </a:solidFill>
              </a:rPr>
              <a:t>ziekenhuis</a:t>
            </a:r>
            <a:r>
              <a:rPr lang="cs-CZ" sz="2800" i="1" dirty="0" smtClean="0">
                <a:solidFill>
                  <a:srgbClr val="C00000"/>
                </a:solidFill>
              </a:rPr>
              <a:t> </a:t>
            </a:r>
            <a:r>
              <a:rPr lang="cs-CZ" sz="2800" i="1" dirty="0" err="1" smtClean="0">
                <a:solidFill>
                  <a:srgbClr val="C00000"/>
                </a:solidFill>
              </a:rPr>
              <a:t>werd</a:t>
            </a:r>
            <a:r>
              <a:rPr lang="cs-CZ" sz="2800" i="1" dirty="0" smtClean="0">
                <a:solidFill>
                  <a:srgbClr val="C00000"/>
                </a:solidFill>
              </a:rPr>
              <a:t> </a:t>
            </a:r>
            <a:r>
              <a:rPr lang="cs-CZ" sz="2800" i="1" dirty="0" err="1" smtClean="0">
                <a:solidFill>
                  <a:srgbClr val="C00000"/>
                </a:solidFill>
              </a:rPr>
              <a:t>opgenomen</a:t>
            </a:r>
            <a:r>
              <a:rPr lang="cs-CZ" sz="2800" i="1" dirty="0" smtClean="0">
                <a:solidFill>
                  <a:srgbClr val="C00000"/>
                </a:solidFill>
              </a:rPr>
              <a:t>.</a:t>
            </a:r>
          </a:p>
          <a:p>
            <a:pPr lvl="1"/>
            <a:endParaRPr lang="nl-NL" sz="800" i="1" dirty="0">
              <a:solidFill>
                <a:srgbClr val="C00000"/>
              </a:solidFill>
            </a:endParaRPr>
          </a:p>
          <a:p>
            <a:pPr lvl="1"/>
            <a:r>
              <a:rPr lang="cs-CZ" sz="2800" i="1" dirty="0" err="1" smtClean="0">
                <a:solidFill>
                  <a:srgbClr val="C00000"/>
                </a:solidFill>
              </a:rPr>
              <a:t>Het</a:t>
            </a:r>
            <a:r>
              <a:rPr lang="cs-CZ" sz="2800" i="1" dirty="0" smtClean="0">
                <a:solidFill>
                  <a:srgbClr val="C00000"/>
                </a:solidFill>
              </a:rPr>
              <a:t> </a:t>
            </a:r>
            <a:r>
              <a:rPr lang="cs-CZ" sz="2800" i="1" dirty="0" err="1" smtClean="0">
                <a:solidFill>
                  <a:srgbClr val="C00000"/>
                </a:solidFill>
              </a:rPr>
              <a:t>boek</a:t>
            </a:r>
            <a:r>
              <a:rPr lang="cs-CZ" sz="2800" i="1" dirty="0" smtClean="0">
                <a:solidFill>
                  <a:srgbClr val="C00000"/>
                </a:solidFill>
              </a:rPr>
              <a:t> </a:t>
            </a:r>
            <a:r>
              <a:rPr lang="cs-CZ" sz="2800" i="1" dirty="0" err="1" smtClean="0">
                <a:solidFill>
                  <a:srgbClr val="C00000"/>
                </a:solidFill>
              </a:rPr>
              <a:t>verscheen</a:t>
            </a:r>
            <a:r>
              <a:rPr lang="cs-CZ" sz="2800" i="1" dirty="0" smtClean="0">
                <a:solidFill>
                  <a:srgbClr val="C00000"/>
                </a:solidFill>
              </a:rPr>
              <a:t> in 1998, </a:t>
            </a:r>
            <a:r>
              <a:rPr lang="cs-CZ" sz="2800" i="1" dirty="0" err="1" smtClean="0">
                <a:solidFill>
                  <a:srgbClr val="C00000"/>
                </a:solidFill>
              </a:rPr>
              <a:t>toen</a:t>
            </a:r>
            <a:r>
              <a:rPr lang="cs-CZ" sz="2800" i="1" dirty="0" smtClean="0">
                <a:solidFill>
                  <a:srgbClr val="C00000"/>
                </a:solidFill>
              </a:rPr>
              <a:t> de </a:t>
            </a:r>
            <a:r>
              <a:rPr lang="cs-CZ" sz="2800" i="1" dirty="0" err="1" smtClean="0">
                <a:solidFill>
                  <a:srgbClr val="C00000"/>
                </a:solidFill>
              </a:rPr>
              <a:t>auteur</a:t>
            </a:r>
            <a:r>
              <a:rPr lang="cs-CZ" sz="2800" i="1" dirty="0" smtClean="0">
                <a:solidFill>
                  <a:srgbClr val="C00000"/>
                </a:solidFill>
              </a:rPr>
              <a:t> al 3 </a:t>
            </a:r>
            <a:r>
              <a:rPr lang="cs-CZ" sz="2800" i="1" dirty="0" err="1" smtClean="0">
                <a:solidFill>
                  <a:srgbClr val="C00000"/>
                </a:solidFill>
              </a:rPr>
              <a:t>jaar</a:t>
            </a:r>
            <a:r>
              <a:rPr lang="cs-CZ" sz="2800" i="1" dirty="0" smtClean="0">
                <a:solidFill>
                  <a:srgbClr val="C00000"/>
                </a:solidFill>
              </a:rPr>
              <a:t> </a:t>
            </a:r>
            <a:r>
              <a:rPr lang="cs-CZ" sz="2800" i="1" dirty="0" err="1" smtClean="0">
                <a:solidFill>
                  <a:srgbClr val="C00000"/>
                </a:solidFill>
              </a:rPr>
              <a:t>overleden</a:t>
            </a:r>
            <a:r>
              <a:rPr lang="cs-CZ" sz="2800" i="1" dirty="0" smtClean="0">
                <a:solidFill>
                  <a:srgbClr val="C00000"/>
                </a:solidFill>
              </a:rPr>
              <a:t> </a:t>
            </a:r>
            <a:r>
              <a:rPr lang="cs-CZ" sz="2800" i="1" dirty="0" err="1" smtClean="0">
                <a:solidFill>
                  <a:srgbClr val="C00000"/>
                </a:solidFill>
              </a:rPr>
              <a:t>was</a:t>
            </a:r>
            <a:r>
              <a:rPr lang="cs-CZ" sz="2800" i="1" dirty="0" smtClean="0">
                <a:solidFill>
                  <a:srgbClr val="C00000"/>
                </a:solidFill>
              </a:rPr>
              <a:t>. </a:t>
            </a:r>
          </a:p>
          <a:p>
            <a:pPr lvl="1"/>
            <a:endParaRPr lang="cs-CZ" sz="2800" i="1" dirty="0">
              <a:solidFill>
                <a:srgbClr val="C00000"/>
              </a:solidFill>
            </a:endParaRPr>
          </a:p>
          <a:p>
            <a:pPr marL="0" lvl="1" indent="0">
              <a:spcBef>
                <a:spcPts val="1000"/>
              </a:spcBef>
              <a:buNone/>
            </a:pPr>
            <a:r>
              <a:rPr lang="cs-CZ" dirty="0">
                <a:solidFill>
                  <a:srgbClr val="0070C0"/>
                </a:solidFill>
              </a:rPr>
              <a:t>UITZONDERING </a:t>
            </a:r>
            <a:r>
              <a:rPr lang="en-US" dirty="0">
                <a:solidFill>
                  <a:srgbClr val="0070C0"/>
                </a:solidFill>
                <a:sym typeface="Wingdings" panose="05000000000000000000" pitchFamily="2" charset="2"/>
              </a:rPr>
              <a:t> </a:t>
            </a:r>
            <a:r>
              <a:rPr lang="en-US" dirty="0" err="1">
                <a:solidFill>
                  <a:srgbClr val="0070C0"/>
                </a:solidFill>
                <a:sym typeface="Wingdings" panose="05000000000000000000" pitchFamily="2" charset="2"/>
              </a:rPr>
              <a:t>i</a:t>
            </a:r>
            <a:r>
              <a:rPr lang="nl-NL" dirty="0">
                <a:solidFill>
                  <a:srgbClr val="0070C0"/>
                </a:solidFill>
              </a:rPr>
              <a:t>n </a:t>
            </a:r>
            <a:r>
              <a:rPr lang="cs-CZ" dirty="0" err="1">
                <a:solidFill>
                  <a:srgbClr val="0070C0"/>
                </a:solidFill>
              </a:rPr>
              <a:t>heel</a:t>
            </a:r>
            <a:r>
              <a:rPr lang="cs-CZ" dirty="0">
                <a:solidFill>
                  <a:srgbClr val="0070C0"/>
                </a:solidFill>
              </a:rPr>
              <a:t> </a:t>
            </a:r>
            <a:r>
              <a:rPr lang="nl-NL" dirty="0">
                <a:solidFill>
                  <a:srgbClr val="0070C0"/>
                </a:solidFill>
              </a:rPr>
              <a:t>korte</a:t>
            </a:r>
            <a:r>
              <a:rPr lang="cs-CZ" dirty="0">
                <a:solidFill>
                  <a:srgbClr val="0070C0"/>
                </a:solidFill>
              </a:rPr>
              <a:t> </a:t>
            </a:r>
            <a:r>
              <a:rPr lang="cs-CZ" dirty="0" err="1">
                <a:solidFill>
                  <a:srgbClr val="0070C0"/>
                </a:solidFill>
              </a:rPr>
              <a:t>zinnen</a:t>
            </a:r>
            <a:r>
              <a:rPr lang="cs-CZ" dirty="0">
                <a:solidFill>
                  <a:srgbClr val="0070C0"/>
                </a:solidFill>
              </a:rPr>
              <a:t> </a:t>
            </a:r>
            <a:r>
              <a:rPr lang="nl-NL" dirty="0">
                <a:solidFill>
                  <a:srgbClr val="0070C0"/>
                </a:solidFill>
              </a:rPr>
              <a:t>kan de komma weggelaten worden</a:t>
            </a:r>
            <a:r>
              <a:rPr lang="cs-CZ" dirty="0">
                <a:solidFill>
                  <a:srgbClr val="0070C0"/>
                </a:solidFill>
              </a:rPr>
              <a:t>:</a:t>
            </a:r>
            <a:endParaRPr lang="en-US" i="1" dirty="0">
              <a:solidFill>
                <a:srgbClr val="C00000"/>
              </a:solidFill>
            </a:endParaRPr>
          </a:p>
          <a:p>
            <a:pPr lvl="1"/>
            <a:r>
              <a:rPr lang="nl-NL" i="1" dirty="0">
                <a:solidFill>
                  <a:srgbClr val="C00000"/>
                </a:solidFill>
              </a:rPr>
              <a:t>Hij stopt want hij is moe.</a:t>
            </a:r>
          </a:p>
          <a:p>
            <a:pPr lvl="1"/>
            <a:r>
              <a:rPr lang="cs-CZ" i="1" dirty="0">
                <a:solidFill>
                  <a:srgbClr val="C00000"/>
                </a:solidFill>
              </a:rPr>
              <a:t>Ze </a:t>
            </a:r>
            <a:r>
              <a:rPr lang="cs-CZ" i="1" dirty="0" err="1">
                <a:solidFill>
                  <a:srgbClr val="C00000"/>
                </a:solidFill>
              </a:rPr>
              <a:t>komt</a:t>
            </a:r>
            <a:r>
              <a:rPr lang="cs-CZ" i="1" dirty="0">
                <a:solidFill>
                  <a:srgbClr val="C00000"/>
                </a:solidFill>
              </a:rPr>
              <a:t> </a:t>
            </a:r>
            <a:r>
              <a:rPr lang="cs-CZ" i="1" dirty="0" err="1">
                <a:solidFill>
                  <a:srgbClr val="C00000"/>
                </a:solidFill>
              </a:rPr>
              <a:t>wel</a:t>
            </a:r>
            <a:r>
              <a:rPr lang="cs-CZ" i="1" dirty="0">
                <a:solidFill>
                  <a:srgbClr val="C00000"/>
                </a:solidFill>
              </a:rPr>
              <a:t> maar </a:t>
            </a:r>
            <a:r>
              <a:rPr lang="cs-CZ" i="1" dirty="0" err="1">
                <a:solidFill>
                  <a:srgbClr val="C00000"/>
                </a:solidFill>
              </a:rPr>
              <a:t>laat</a:t>
            </a:r>
            <a:r>
              <a:rPr lang="cs-CZ" i="1" dirty="0">
                <a:solidFill>
                  <a:srgbClr val="C00000"/>
                </a:solidFill>
              </a:rPr>
              <a:t>.</a:t>
            </a:r>
          </a:p>
          <a:p>
            <a:pPr lvl="1"/>
            <a:endParaRPr lang="cs-CZ" sz="2800" dirty="0"/>
          </a:p>
        </p:txBody>
      </p:sp>
      <p:sp>
        <p:nvSpPr>
          <p:cNvPr id="5" name="Nadpis 1"/>
          <p:cNvSpPr>
            <a:spLocks noGrp="1"/>
          </p:cNvSpPr>
          <p:nvPr>
            <p:ph type="title"/>
          </p:nvPr>
        </p:nvSpPr>
        <p:spPr>
          <a:xfrm>
            <a:off x="838200" y="365125"/>
            <a:ext cx="10515600" cy="904875"/>
          </a:xfrm>
        </p:spPr>
        <p:txBody>
          <a:bodyPr>
            <a:normAutofit fontScale="90000"/>
          </a:bodyPr>
          <a:lstStyle/>
          <a:p>
            <a:r>
              <a:rPr lang="nl-NL" b="1" dirty="0" smtClean="0">
                <a:latin typeface="+mn-lt"/>
              </a:rPr>
              <a:t>Waar moet je een komma zetten?</a:t>
            </a:r>
            <a:r>
              <a:rPr lang="nl-NL" b="1" dirty="0" smtClean="0"/>
              <a:t/>
            </a:r>
            <a:br>
              <a:rPr lang="nl-NL" b="1" dirty="0" smtClean="0"/>
            </a:br>
            <a:endParaRPr lang="cs-CZ" dirty="0"/>
          </a:p>
        </p:txBody>
      </p:sp>
    </p:spTree>
    <p:extLst>
      <p:ext uri="{BB962C8B-B14F-4D97-AF65-F5344CB8AC3E}">
        <p14:creationId xmlns:p14="http://schemas.microsoft.com/office/powerpoint/2010/main" val="1826295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828567"/>
            <a:ext cx="5778499" cy="5551397"/>
          </a:xfrm>
        </p:spPr>
      </p:pic>
    </p:spTree>
    <p:extLst>
      <p:ext uri="{BB962C8B-B14F-4D97-AF65-F5344CB8AC3E}">
        <p14:creationId xmlns:p14="http://schemas.microsoft.com/office/powerpoint/2010/main" val="347144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3900" y="365125"/>
            <a:ext cx="6565900" cy="1325563"/>
          </a:xfrm>
        </p:spPr>
        <p:txBody>
          <a:bodyPr/>
          <a:lstStyle/>
          <a:p>
            <a:r>
              <a:rPr lang="en-US" b="1" dirty="0" smtClean="0">
                <a:latin typeface="+mn-lt"/>
              </a:rPr>
              <a:t>GEEN </a:t>
            </a:r>
            <a:r>
              <a:rPr lang="cs-CZ" b="1" dirty="0" smtClean="0">
                <a:latin typeface="+mn-lt"/>
              </a:rPr>
              <a:t>KOMMA VOOR </a:t>
            </a:r>
            <a:r>
              <a:rPr lang="en-US" b="1" dirty="0" smtClean="0">
                <a:latin typeface="+mn-lt"/>
              </a:rPr>
              <a:t> </a:t>
            </a:r>
            <a:r>
              <a:rPr lang="cs-CZ" b="1" i="1" dirty="0" smtClean="0">
                <a:solidFill>
                  <a:srgbClr val="7030A0"/>
                </a:solidFill>
                <a:latin typeface="+mn-lt"/>
              </a:rPr>
              <a:t>DAT</a:t>
            </a:r>
            <a:endParaRPr lang="cs-CZ" b="1" i="1" dirty="0">
              <a:solidFill>
                <a:srgbClr val="7030A0"/>
              </a:solidFill>
              <a:latin typeface="+mn-lt"/>
            </a:endParaRPr>
          </a:p>
        </p:txBody>
      </p:sp>
      <p:sp>
        <p:nvSpPr>
          <p:cNvPr id="3" name="Zástupný symbol pro obsah 2"/>
          <p:cNvSpPr>
            <a:spLocks noGrp="1"/>
          </p:cNvSpPr>
          <p:nvPr>
            <p:ph idx="1"/>
          </p:nvPr>
        </p:nvSpPr>
        <p:spPr>
          <a:xfrm>
            <a:off x="228600" y="1825625"/>
            <a:ext cx="11493500" cy="4351338"/>
          </a:xfrm>
        </p:spPr>
        <p:txBody>
          <a:bodyPr/>
          <a:lstStyle/>
          <a:p>
            <a:pPr marL="0" indent="0">
              <a:buNone/>
            </a:pPr>
            <a:r>
              <a:rPr lang="cs-CZ" u="sng" dirty="0" smtClean="0"/>
              <a:t>LET</a:t>
            </a:r>
            <a:r>
              <a:rPr lang="cs-CZ" dirty="0" smtClean="0"/>
              <a:t> </a:t>
            </a:r>
            <a:r>
              <a:rPr lang="cs-CZ" u="sng" dirty="0" smtClean="0"/>
              <a:t>OP</a:t>
            </a:r>
            <a:r>
              <a:rPr lang="cs-CZ" dirty="0" smtClean="0"/>
              <a:t>: </a:t>
            </a:r>
          </a:p>
          <a:p>
            <a:pPr marL="0" indent="0">
              <a:buNone/>
            </a:pPr>
            <a:r>
              <a:rPr lang="nl-NL" dirty="0" smtClean="0"/>
              <a:t>Vóór </a:t>
            </a:r>
            <a:r>
              <a:rPr lang="nl-NL" dirty="0"/>
              <a:t>het voegwoord </a:t>
            </a:r>
            <a:r>
              <a:rPr lang="nl-NL" b="1" i="1" dirty="0">
                <a:solidFill>
                  <a:srgbClr val="7030A0"/>
                </a:solidFill>
              </a:rPr>
              <a:t>dat</a:t>
            </a:r>
            <a:r>
              <a:rPr lang="nl-NL" dirty="0"/>
              <a:t> komt </a:t>
            </a:r>
            <a:r>
              <a:rPr lang="nl-NL" b="1" dirty="0"/>
              <a:t>geen komma</a:t>
            </a:r>
            <a:r>
              <a:rPr lang="nl-NL" dirty="0"/>
              <a:t>, want je leest daar geen pauze</a:t>
            </a:r>
            <a:r>
              <a:rPr lang="nl-NL" dirty="0" smtClean="0"/>
              <a:t>:</a:t>
            </a:r>
            <a:endParaRPr lang="cs-CZ" dirty="0" smtClean="0"/>
          </a:p>
          <a:p>
            <a:pPr marL="0" indent="0">
              <a:buNone/>
            </a:pPr>
            <a:r>
              <a:rPr lang="nl-NL" dirty="0"/>
              <a:t> </a:t>
            </a:r>
          </a:p>
          <a:p>
            <a:r>
              <a:rPr lang="nl-NL" i="1" dirty="0">
                <a:solidFill>
                  <a:srgbClr val="C00000"/>
                </a:solidFill>
              </a:rPr>
              <a:t>Ik heb nooit beweerd </a:t>
            </a:r>
            <a:r>
              <a:rPr lang="nl-NL" b="1" i="1" dirty="0">
                <a:solidFill>
                  <a:srgbClr val="C00000"/>
                </a:solidFill>
              </a:rPr>
              <a:t>dat</a:t>
            </a:r>
            <a:r>
              <a:rPr lang="nl-NL" i="1" dirty="0">
                <a:solidFill>
                  <a:srgbClr val="C00000"/>
                </a:solidFill>
              </a:rPr>
              <a:t> ik een hekel heb aan taal. </a:t>
            </a:r>
            <a:endParaRPr lang="cs-CZ" i="1" dirty="0" smtClean="0">
              <a:solidFill>
                <a:srgbClr val="C00000"/>
              </a:solidFill>
            </a:endParaRPr>
          </a:p>
          <a:p>
            <a:endParaRPr lang="nl-NL" i="1" dirty="0">
              <a:solidFill>
                <a:srgbClr val="C00000"/>
              </a:solidFill>
            </a:endParaRPr>
          </a:p>
          <a:p>
            <a:r>
              <a:rPr lang="nl-NL" i="1" dirty="0">
                <a:solidFill>
                  <a:srgbClr val="C00000"/>
                </a:solidFill>
              </a:rPr>
              <a:t>Ik hoop </a:t>
            </a:r>
            <a:r>
              <a:rPr lang="nl-NL" b="1" i="1" dirty="0">
                <a:solidFill>
                  <a:srgbClr val="C00000"/>
                </a:solidFill>
              </a:rPr>
              <a:t>dat</a:t>
            </a:r>
            <a:r>
              <a:rPr lang="nl-NL" i="1" dirty="0">
                <a:solidFill>
                  <a:srgbClr val="C00000"/>
                </a:solidFill>
              </a:rPr>
              <a:t> mijn vakantie kan doorgaan</a:t>
            </a:r>
            <a:r>
              <a:rPr lang="nl-NL" i="1" dirty="0" smtClean="0">
                <a:solidFill>
                  <a:srgbClr val="C00000"/>
                </a:solidFill>
              </a:rPr>
              <a:t>.</a:t>
            </a:r>
            <a:endParaRPr lang="cs-CZ" i="1" dirty="0" smtClean="0">
              <a:solidFill>
                <a:srgbClr val="C00000"/>
              </a:solidFill>
            </a:endParaRPr>
          </a:p>
          <a:p>
            <a:endParaRPr lang="nl-NL" i="1" dirty="0">
              <a:solidFill>
                <a:srgbClr val="C00000"/>
              </a:solidFill>
            </a:endParaRPr>
          </a:p>
          <a:p>
            <a:r>
              <a:rPr lang="nl-NL" i="1" dirty="0">
                <a:solidFill>
                  <a:srgbClr val="C00000"/>
                </a:solidFill>
              </a:rPr>
              <a:t>Zeker is </a:t>
            </a:r>
            <a:r>
              <a:rPr lang="nl-NL" b="1" i="1" dirty="0">
                <a:solidFill>
                  <a:srgbClr val="C00000"/>
                </a:solidFill>
              </a:rPr>
              <a:t>dat</a:t>
            </a:r>
            <a:r>
              <a:rPr lang="nl-NL" i="1" dirty="0">
                <a:solidFill>
                  <a:srgbClr val="C00000"/>
                </a:solidFill>
              </a:rPr>
              <a:t> er geen gewonden zijn gevallen.</a:t>
            </a:r>
          </a:p>
          <a:p>
            <a:endParaRPr lang="cs-CZ" dirty="0"/>
          </a:p>
        </p:txBody>
      </p:sp>
    </p:spTree>
    <p:extLst>
      <p:ext uri="{BB962C8B-B14F-4D97-AF65-F5344CB8AC3E}">
        <p14:creationId xmlns:p14="http://schemas.microsoft.com/office/powerpoint/2010/main" val="3062071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92100" y="990600"/>
            <a:ext cx="11899900" cy="5867400"/>
          </a:xfrm>
        </p:spPr>
        <p:txBody>
          <a:bodyPr>
            <a:noAutofit/>
          </a:bodyPr>
          <a:lstStyle/>
          <a:p>
            <a:r>
              <a:rPr lang="nl-NL" sz="2400" i="1" dirty="0" smtClean="0">
                <a:solidFill>
                  <a:srgbClr val="C00000"/>
                </a:solidFill>
              </a:rPr>
              <a:t>Toen Tim Berners-Lee dertig jaar geleden het internet bedacht had hij het wijdverspreide misbruik van vandaag niet voorzien.</a:t>
            </a:r>
            <a:endParaRPr lang="cs-CZ" sz="2400" i="1" dirty="0" smtClean="0">
              <a:solidFill>
                <a:srgbClr val="C00000"/>
              </a:solidFill>
            </a:endParaRPr>
          </a:p>
          <a:p>
            <a:endParaRPr lang="cs-CZ" sz="1400" i="1" dirty="0">
              <a:solidFill>
                <a:srgbClr val="C00000"/>
              </a:solidFill>
            </a:endParaRPr>
          </a:p>
          <a:p>
            <a:r>
              <a:rPr lang="nl-NL" sz="2400" i="1" dirty="0">
                <a:solidFill>
                  <a:srgbClr val="7030A0"/>
                </a:solidFill>
              </a:rPr>
              <a:t>Deze </a:t>
            </a:r>
            <a:r>
              <a:rPr lang="nl-NL" sz="2400" i="1" dirty="0" smtClean="0">
                <a:solidFill>
                  <a:srgbClr val="7030A0"/>
                </a:solidFill>
              </a:rPr>
              <a:t>kliniek </a:t>
            </a:r>
            <a:r>
              <a:rPr lang="nl-NL" sz="2400" i="1" dirty="0">
                <a:solidFill>
                  <a:srgbClr val="7030A0"/>
                </a:solidFill>
              </a:rPr>
              <a:t>richt zich </a:t>
            </a:r>
            <a:r>
              <a:rPr lang="cs-CZ" sz="2400" i="1" dirty="0" err="1" smtClean="0">
                <a:solidFill>
                  <a:srgbClr val="7030A0"/>
                </a:solidFill>
              </a:rPr>
              <a:t>vooral</a:t>
            </a:r>
            <a:r>
              <a:rPr lang="cs-CZ" sz="2400" i="1" dirty="0" smtClean="0">
                <a:solidFill>
                  <a:srgbClr val="7030A0"/>
                </a:solidFill>
              </a:rPr>
              <a:t> </a:t>
            </a:r>
            <a:r>
              <a:rPr lang="nl-NL" sz="2400" i="1" dirty="0" smtClean="0">
                <a:solidFill>
                  <a:srgbClr val="7030A0"/>
                </a:solidFill>
              </a:rPr>
              <a:t>op </a:t>
            </a:r>
            <a:r>
              <a:rPr lang="nl-NL" sz="2400" i="1" dirty="0">
                <a:solidFill>
                  <a:srgbClr val="7030A0"/>
                </a:solidFill>
              </a:rPr>
              <a:t>vrouwen</a:t>
            </a:r>
            <a:r>
              <a:rPr lang="cs-CZ" sz="2400" i="1" dirty="0">
                <a:solidFill>
                  <a:srgbClr val="7030A0"/>
                </a:solidFill>
              </a:rPr>
              <a:t> </a:t>
            </a:r>
            <a:r>
              <a:rPr lang="cs-CZ" sz="2400" i="1" dirty="0" err="1">
                <a:solidFill>
                  <a:srgbClr val="7030A0"/>
                </a:solidFill>
              </a:rPr>
              <a:t>die</a:t>
            </a:r>
            <a:r>
              <a:rPr lang="cs-CZ" sz="2400" i="1" dirty="0">
                <a:solidFill>
                  <a:srgbClr val="7030A0"/>
                </a:solidFill>
              </a:rPr>
              <a:t> </a:t>
            </a:r>
            <a:r>
              <a:rPr lang="cs-CZ" sz="2400" i="1" dirty="0" err="1">
                <a:solidFill>
                  <a:srgbClr val="7030A0"/>
                </a:solidFill>
              </a:rPr>
              <a:t>eenmalig</a:t>
            </a:r>
            <a:r>
              <a:rPr lang="cs-CZ" sz="2400" i="1" dirty="0">
                <a:solidFill>
                  <a:srgbClr val="7030A0"/>
                </a:solidFill>
              </a:rPr>
              <a:t> </a:t>
            </a:r>
            <a:r>
              <a:rPr lang="cs-CZ" sz="2400" i="1" dirty="0" err="1">
                <a:solidFill>
                  <a:srgbClr val="7030A0"/>
                </a:solidFill>
              </a:rPr>
              <a:t>of</a:t>
            </a:r>
            <a:r>
              <a:rPr lang="cs-CZ" sz="2400" i="1" dirty="0">
                <a:solidFill>
                  <a:srgbClr val="7030A0"/>
                </a:solidFill>
              </a:rPr>
              <a:t> </a:t>
            </a:r>
            <a:r>
              <a:rPr lang="cs-CZ" sz="2400" i="1" dirty="0" err="1">
                <a:solidFill>
                  <a:srgbClr val="7030A0"/>
                </a:solidFill>
              </a:rPr>
              <a:t>langdurig</a:t>
            </a:r>
            <a:r>
              <a:rPr lang="cs-CZ" sz="2400" i="1" dirty="0">
                <a:solidFill>
                  <a:srgbClr val="7030A0"/>
                </a:solidFill>
              </a:rPr>
              <a:t> </a:t>
            </a:r>
            <a:r>
              <a:rPr lang="cs-CZ" sz="2400" i="1" dirty="0" err="1">
                <a:solidFill>
                  <a:srgbClr val="7030A0"/>
                </a:solidFill>
              </a:rPr>
              <a:t>mishandeld</a:t>
            </a:r>
            <a:r>
              <a:rPr lang="cs-CZ" sz="2400" i="1" dirty="0">
                <a:solidFill>
                  <a:srgbClr val="7030A0"/>
                </a:solidFill>
              </a:rPr>
              <a:t> </a:t>
            </a:r>
            <a:r>
              <a:rPr lang="cs-CZ" sz="2400" i="1" dirty="0" err="1" smtClean="0">
                <a:solidFill>
                  <a:srgbClr val="7030A0"/>
                </a:solidFill>
              </a:rPr>
              <a:t>worden</a:t>
            </a:r>
            <a:r>
              <a:rPr lang="cs-CZ" sz="2400" i="1" dirty="0" smtClean="0">
                <a:solidFill>
                  <a:srgbClr val="7030A0"/>
                </a:solidFill>
              </a:rPr>
              <a:t>. </a:t>
            </a:r>
          </a:p>
          <a:p>
            <a:endParaRPr lang="cs-CZ" sz="800" i="1" dirty="0">
              <a:solidFill>
                <a:srgbClr val="C00000"/>
              </a:solidFill>
            </a:endParaRPr>
          </a:p>
          <a:p>
            <a:r>
              <a:rPr lang="nl-NL" sz="2400" i="1" dirty="0">
                <a:solidFill>
                  <a:srgbClr val="00B050"/>
                </a:solidFill>
              </a:rPr>
              <a:t>Deze kliniek die zich over twee verdiepingen spreidt</a:t>
            </a:r>
            <a:r>
              <a:rPr lang="cs-CZ" sz="2400" i="1" dirty="0">
                <a:solidFill>
                  <a:srgbClr val="00B050"/>
                </a:solidFill>
              </a:rPr>
              <a:t> r</a:t>
            </a:r>
            <a:r>
              <a:rPr lang="nl-NL" sz="2400" i="1" dirty="0">
                <a:solidFill>
                  <a:srgbClr val="00B050"/>
                </a:solidFill>
              </a:rPr>
              <a:t>icht op </a:t>
            </a:r>
            <a:r>
              <a:rPr lang="nl-NL" sz="2400" i="1" dirty="0" smtClean="0">
                <a:solidFill>
                  <a:srgbClr val="00B050"/>
                </a:solidFill>
              </a:rPr>
              <a:t>bewegingsklachten</a:t>
            </a:r>
            <a:r>
              <a:rPr lang="cs-CZ" sz="2400" i="1" dirty="0" smtClean="0">
                <a:solidFill>
                  <a:srgbClr val="00B050"/>
                </a:solidFill>
              </a:rPr>
              <a:t>.</a:t>
            </a:r>
          </a:p>
          <a:p>
            <a:endParaRPr lang="cs-CZ" sz="800" i="1" dirty="0">
              <a:solidFill>
                <a:srgbClr val="00B050"/>
              </a:solidFill>
            </a:endParaRPr>
          </a:p>
          <a:p>
            <a:r>
              <a:rPr lang="cs-CZ" sz="2400" i="1" dirty="0" smtClean="0">
                <a:solidFill>
                  <a:srgbClr val="FF0000"/>
                </a:solidFill>
              </a:rPr>
              <a:t>Ze </a:t>
            </a:r>
            <a:r>
              <a:rPr lang="cs-CZ" sz="2400" i="1" dirty="0" err="1" smtClean="0">
                <a:solidFill>
                  <a:srgbClr val="FF0000"/>
                </a:solidFill>
              </a:rPr>
              <a:t>wil</a:t>
            </a:r>
            <a:r>
              <a:rPr lang="cs-CZ" sz="2400" i="1" dirty="0" smtClean="0">
                <a:solidFill>
                  <a:srgbClr val="FF0000"/>
                </a:solidFill>
              </a:rPr>
              <a:t> met </a:t>
            </a:r>
            <a:r>
              <a:rPr lang="cs-CZ" sz="2400" i="1" dirty="0" err="1" smtClean="0">
                <a:solidFill>
                  <a:srgbClr val="FF0000"/>
                </a:solidFill>
              </a:rPr>
              <a:t>roken</a:t>
            </a:r>
            <a:r>
              <a:rPr lang="cs-CZ" sz="2400" i="1" dirty="0" smtClean="0">
                <a:solidFill>
                  <a:srgbClr val="FF0000"/>
                </a:solidFill>
              </a:rPr>
              <a:t> </a:t>
            </a:r>
            <a:r>
              <a:rPr lang="cs-CZ" sz="2400" i="1" dirty="0" err="1" smtClean="0">
                <a:solidFill>
                  <a:srgbClr val="FF0000"/>
                </a:solidFill>
              </a:rPr>
              <a:t>stoppen</a:t>
            </a:r>
            <a:r>
              <a:rPr lang="cs-CZ" sz="2400" i="1" dirty="0" smtClean="0">
                <a:solidFill>
                  <a:srgbClr val="FF0000"/>
                </a:solidFill>
              </a:rPr>
              <a:t> </a:t>
            </a:r>
            <a:r>
              <a:rPr lang="cs-CZ" sz="2400" i="1" dirty="0" err="1" smtClean="0">
                <a:solidFill>
                  <a:srgbClr val="FF0000"/>
                </a:solidFill>
              </a:rPr>
              <a:t>want</a:t>
            </a:r>
            <a:r>
              <a:rPr lang="cs-CZ" sz="2400" i="1" dirty="0" smtClean="0">
                <a:solidFill>
                  <a:srgbClr val="FF0000"/>
                </a:solidFill>
              </a:rPr>
              <a:t> </a:t>
            </a:r>
            <a:r>
              <a:rPr lang="cs-CZ" sz="2400" i="1" dirty="0" err="1" smtClean="0">
                <a:solidFill>
                  <a:srgbClr val="FF0000"/>
                </a:solidFill>
              </a:rPr>
              <a:t>anders</a:t>
            </a:r>
            <a:r>
              <a:rPr lang="cs-CZ" sz="2400" i="1" dirty="0" smtClean="0">
                <a:solidFill>
                  <a:srgbClr val="FF0000"/>
                </a:solidFill>
              </a:rPr>
              <a:t> </a:t>
            </a:r>
            <a:r>
              <a:rPr lang="cs-CZ" sz="2400" i="1" dirty="0" err="1" smtClean="0">
                <a:solidFill>
                  <a:srgbClr val="FF0000"/>
                </a:solidFill>
              </a:rPr>
              <a:t>is</a:t>
            </a:r>
            <a:r>
              <a:rPr lang="cs-CZ" sz="2400" i="1" dirty="0" smtClean="0">
                <a:solidFill>
                  <a:srgbClr val="FF0000"/>
                </a:solidFill>
              </a:rPr>
              <a:t> </a:t>
            </a:r>
            <a:r>
              <a:rPr lang="cs-CZ" sz="2400" i="1" dirty="0" err="1" smtClean="0">
                <a:solidFill>
                  <a:srgbClr val="FF0000"/>
                </a:solidFill>
              </a:rPr>
              <a:t>het</a:t>
            </a:r>
            <a:r>
              <a:rPr lang="cs-CZ" sz="2400" i="1" dirty="0" smtClean="0">
                <a:solidFill>
                  <a:srgbClr val="FF0000"/>
                </a:solidFill>
              </a:rPr>
              <a:t> </a:t>
            </a:r>
            <a:r>
              <a:rPr lang="cs-CZ" sz="2400" i="1" dirty="0" err="1" smtClean="0">
                <a:solidFill>
                  <a:srgbClr val="FF0000"/>
                </a:solidFill>
              </a:rPr>
              <a:t>gevaar</a:t>
            </a:r>
            <a:r>
              <a:rPr lang="cs-CZ" sz="2400" i="1" dirty="0" smtClean="0">
                <a:solidFill>
                  <a:srgbClr val="FF0000"/>
                </a:solidFill>
              </a:rPr>
              <a:t> </a:t>
            </a:r>
            <a:r>
              <a:rPr lang="cs-CZ" sz="2400" i="1" dirty="0" err="1" smtClean="0">
                <a:solidFill>
                  <a:srgbClr val="FF0000"/>
                </a:solidFill>
              </a:rPr>
              <a:t>groot</a:t>
            </a:r>
            <a:r>
              <a:rPr lang="cs-CZ" sz="2400" i="1" dirty="0" smtClean="0">
                <a:solidFill>
                  <a:srgbClr val="FF0000"/>
                </a:solidFill>
              </a:rPr>
              <a:t> dat ze </a:t>
            </a:r>
            <a:r>
              <a:rPr lang="cs-CZ" sz="2400" i="1" dirty="0" err="1" smtClean="0">
                <a:solidFill>
                  <a:srgbClr val="FF0000"/>
                </a:solidFill>
              </a:rPr>
              <a:t>binnenkort</a:t>
            </a:r>
            <a:r>
              <a:rPr lang="cs-CZ" sz="2400" i="1" dirty="0" smtClean="0">
                <a:solidFill>
                  <a:srgbClr val="FF0000"/>
                </a:solidFill>
              </a:rPr>
              <a:t>…</a:t>
            </a:r>
          </a:p>
          <a:p>
            <a:endParaRPr lang="cs-CZ" sz="800" i="1" dirty="0">
              <a:solidFill>
                <a:srgbClr val="FF0000"/>
              </a:solidFill>
            </a:endParaRPr>
          </a:p>
          <a:p>
            <a:r>
              <a:rPr lang="nl-NL" sz="2400" i="1" dirty="0">
                <a:solidFill>
                  <a:srgbClr val="C00000"/>
                </a:solidFill>
              </a:rPr>
              <a:t>Ik </a:t>
            </a:r>
            <a:r>
              <a:rPr lang="cs-CZ" sz="2400" i="1" dirty="0" err="1" smtClean="0">
                <a:solidFill>
                  <a:srgbClr val="C00000"/>
                </a:solidFill>
              </a:rPr>
              <a:t>verwacht</a:t>
            </a:r>
            <a:r>
              <a:rPr lang="nl-NL" sz="2400" i="1" dirty="0" smtClean="0">
                <a:solidFill>
                  <a:srgbClr val="C00000"/>
                </a:solidFill>
              </a:rPr>
              <a:t> </a:t>
            </a:r>
            <a:r>
              <a:rPr lang="nl-NL" sz="2400" b="1" i="1" dirty="0">
                <a:solidFill>
                  <a:srgbClr val="C00000"/>
                </a:solidFill>
              </a:rPr>
              <a:t>dat</a:t>
            </a:r>
            <a:r>
              <a:rPr lang="nl-NL" sz="2400" i="1" dirty="0">
                <a:solidFill>
                  <a:srgbClr val="C00000"/>
                </a:solidFill>
              </a:rPr>
              <a:t> </a:t>
            </a:r>
            <a:r>
              <a:rPr lang="cs-CZ" sz="2400" i="1" dirty="0" smtClean="0">
                <a:solidFill>
                  <a:srgbClr val="C00000"/>
                </a:solidFill>
              </a:rPr>
              <a:t>ze </a:t>
            </a:r>
            <a:r>
              <a:rPr lang="cs-CZ" sz="2400" i="1" dirty="0" err="1" smtClean="0">
                <a:solidFill>
                  <a:srgbClr val="C00000"/>
                </a:solidFill>
              </a:rPr>
              <a:t>niet</a:t>
            </a:r>
            <a:r>
              <a:rPr lang="cs-CZ" sz="2400" i="1" dirty="0" smtClean="0">
                <a:solidFill>
                  <a:srgbClr val="C00000"/>
                </a:solidFill>
              </a:rPr>
              <a:t> op </a:t>
            </a:r>
            <a:r>
              <a:rPr lang="cs-CZ" sz="2400" i="1" dirty="0" err="1" smtClean="0">
                <a:solidFill>
                  <a:srgbClr val="C00000"/>
                </a:solidFill>
              </a:rPr>
              <a:t>tijd</a:t>
            </a:r>
            <a:r>
              <a:rPr lang="cs-CZ" sz="2400" i="1" dirty="0" smtClean="0">
                <a:solidFill>
                  <a:srgbClr val="C00000"/>
                </a:solidFill>
              </a:rPr>
              <a:t> </a:t>
            </a:r>
            <a:r>
              <a:rPr lang="cs-CZ" sz="2400" i="1" dirty="0" err="1" smtClean="0">
                <a:solidFill>
                  <a:srgbClr val="C00000"/>
                </a:solidFill>
              </a:rPr>
              <a:t>komen</a:t>
            </a:r>
            <a:r>
              <a:rPr lang="cs-CZ" sz="2400" i="1" dirty="0" smtClean="0">
                <a:solidFill>
                  <a:srgbClr val="C00000"/>
                </a:solidFill>
              </a:rPr>
              <a:t>. </a:t>
            </a:r>
            <a:endParaRPr lang="cs-CZ" sz="2400" i="1" dirty="0">
              <a:solidFill>
                <a:srgbClr val="C00000"/>
              </a:solidFill>
            </a:endParaRPr>
          </a:p>
          <a:p>
            <a:pPr marL="0" indent="0">
              <a:buNone/>
            </a:pPr>
            <a:endParaRPr lang="cs-CZ" sz="800" dirty="0" smtClean="0">
              <a:solidFill>
                <a:schemeClr val="accent2">
                  <a:lumMod val="50000"/>
                </a:schemeClr>
              </a:solidFill>
            </a:endParaRPr>
          </a:p>
          <a:p>
            <a:r>
              <a:rPr lang="nl-NL" sz="2400" dirty="0" smtClean="0">
                <a:solidFill>
                  <a:schemeClr val="accent2">
                    <a:lumMod val="50000"/>
                  </a:schemeClr>
                </a:solidFill>
              </a:rPr>
              <a:t>Hij stopt want hij is moe.</a:t>
            </a:r>
            <a:endParaRPr lang="cs-CZ" sz="2400" dirty="0" smtClean="0">
              <a:solidFill>
                <a:schemeClr val="accent2">
                  <a:lumMod val="50000"/>
                </a:schemeClr>
              </a:solidFill>
            </a:endParaRPr>
          </a:p>
          <a:p>
            <a:endParaRPr lang="cs-CZ" sz="1000" i="1" dirty="0">
              <a:solidFill>
                <a:schemeClr val="accent2">
                  <a:lumMod val="50000"/>
                </a:schemeClr>
              </a:solidFill>
            </a:endParaRPr>
          </a:p>
          <a:p>
            <a:r>
              <a:rPr lang="nl-NL" sz="2400" i="1" dirty="0" smtClean="0">
                <a:solidFill>
                  <a:srgbClr val="002060"/>
                </a:solidFill>
              </a:rPr>
              <a:t>Dit is het </a:t>
            </a:r>
            <a:r>
              <a:rPr lang="cs-CZ" sz="2400" i="1" dirty="0" err="1" smtClean="0">
                <a:solidFill>
                  <a:srgbClr val="002060"/>
                </a:solidFill>
              </a:rPr>
              <a:t>project</a:t>
            </a:r>
            <a:r>
              <a:rPr lang="nl-NL" sz="2400" i="1" dirty="0" smtClean="0">
                <a:solidFill>
                  <a:srgbClr val="002060"/>
                </a:solidFill>
              </a:rPr>
              <a:t> waar hij </a:t>
            </a:r>
            <a:r>
              <a:rPr lang="cs-CZ" sz="2400" i="1" dirty="0" smtClean="0">
                <a:solidFill>
                  <a:srgbClr val="002060"/>
                </a:solidFill>
              </a:rPr>
              <a:t>al </a:t>
            </a:r>
            <a:r>
              <a:rPr lang="cs-CZ" sz="2400" i="1" dirty="0" err="1" smtClean="0">
                <a:solidFill>
                  <a:srgbClr val="002060"/>
                </a:solidFill>
              </a:rPr>
              <a:t>weken</a:t>
            </a:r>
            <a:r>
              <a:rPr lang="cs-CZ" sz="2400" i="1" dirty="0" smtClean="0">
                <a:solidFill>
                  <a:srgbClr val="002060"/>
                </a:solidFill>
              </a:rPr>
              <a:t> </a:t>
            </a:r>
            <a:r>
              <a:rPr lang="cs-CZ" sz="2400" i="1" dirty="0" err="1" smtClean="0">
                <a:solidFill>
                  <a:srgbClr val="002060"/>
                </a:solidFill>
              </a:rPr>
              <a:t>mee</a:t>
            </a:r>
            <a:r>
              <a:rPr lang="cs-CZ" sz="2400" i="1" dirty="0" smtClean="0">
                <a:solidFill>
                  <a:srgbClr val="002060"/>
                </a:solidFill>
              </a:rPr>
              <a:t> </a:t>
            </a:r>
            <a:r>
              <a:rPr lang="cs-CZ" sz="2400" i="1" dirty="0" err="1" smtClean="0">
                <a:solidFill>
                  <a:srgbClr val="002060"/>
                </a:solidFill>
              </a:rPr>
              <a:t>bezig</a:t>
            </a:r>
            <a:r>
              <a:rPr lang="cs-CZ" sz="2400" i="1" dirty="0" smtClean="0">
                <a:solidFill>
                  <a:srgbClr val="002060"/>
                </a:solidFill>
              </a:rPr>
              <a:t> </a:t>
            </a:r>
            <a:r>
              <a:rPr lang="cs-CZ" sz="2400" i="1" dirty="0" err="1" smtClean="0">
                <a:solidFill>
                  <a:srgbClr val="002060"/>
                </a:solidFill>
              </a:rPr>
              <a:t>is</a:t>
            </a:r>
            <a:r>
              <a:rPr lang="nl-NL" sz="2400" i="1" dirty="0" smtClean="0">
                <a:solidFill>
                  <a:srgbClr val="002060"/>
                </a:solidFill>
              </a:rPr>
              <a:t>.</a:t>
            </a:r>
            <a:endParaRPr lang="cs-CZ" sz="2400" i="1" dirty="0" smtClean="0">
              <a:solidFill>
                <a:srgbClr val="002060"/>
              </a:solidFill>
            </a:endParaRPr>
          </a:p>
          <a:p>
            <a:endParaRPr lang="cs-CZ" sz="800" i="1" dirty="0">
              <a:solidFill>
                <a:srgbClr val="002060"/>
              </a:solidFill>
            </a:endParaRPr>
          </a:p>
          <a:p>
            <a:r>
              <a:rPr lang="cs-CZ" sz="2400" i="1" dirty="0" smtClean="0">
                <a:solidFill>
                  <a:schemeClr val="accent2">
                    <a:lumMod val="75000"/>
                  </a:schemeClr>
                </a:solidFill>
              </a:rPr>
              <a:t>Dit </a:t>
            </a:r>
            <a:r>
              <a:rPr lang="cs-CZ" sz="2400" i="1" dirty="0" err="1" smtClean="0">
                <a:solidFill>
                  <a:schemeClr val="accent2">
                    <a:lumMod val="75000"/>
                  </a:schemeClr>
                </a:solidFill>
              </a:rPr>
              <a:t>onderzoek</a:t>
            </a:r>
            <a:r>
              <a:rPr lang="cs-CZ" sz="2400" i="1" dirty="0" smtClean="0">
                <a:solidFill>
                  <a:schemeClr val="accent2">
                    <a:lumMod val="75000"/>
                  </a:schemeClr>
                </a:solidFill>
              </a:rPr>
              <a:t> </a:t>
            </a:r>
            <a:r>
              <a:rPr lang="cs-CZ" sz="2400" i="1" dirty="0" err="1" smtClean="0">
                <a:solidFill>
                  <a:schemeClr val="accent2">
                    <a:lumMod val="75000"/>
                  </a:schemeClr>
                </a:solidFill>
              </a:rPr>
              <a:t>waar</a:t>
            </a:r>
            <a:r>
              <a:rPr lang="cs-CZ" sz="2400" i="1" dirty="0" smtClean="0">
                <a:solidFill>
                  <a:schemeClr val="accent2">
                    <a:lumMod val="75000"/>
                  </a:schemeClr>
                </a:solidFill>
              </a:rPr>
              <a:t> </a:t>
            </a:r>
            <a:r>
              <a:rPr lang="cs-CZ" sz="2400" i="1" dirty="0" err="1" smtClean="0">
                <a:solidFill>
                  <a:schemeClr val="accent2">
                    <a:lumMod val="75000"/>
                  </a:schemeClr>
                </a:solidFill>
              </a:rPr>
              <a:t>hij</a:t>
            </a:r>
            <a:r>
              <a:rPr lang="cs-CZ" sz="2400" i="1" dirty="0" smtClean="0">
                <a:solidFill>
                  <a:schemeClr val="accent2">
                    <a:lumMod val="75000"/>
                  </a:schemeClr>
                </a:solidFill>
              </a:rPr>
              <a:t> al </a:t>
            </a:r>
            <a:r>
              <a:rPr lang="cs-CZ" sz="2400" i="1" dirty="0" err="1" smtClean="0">
                <a:solidFill>
                  <a:schemeClr val="accent2">
                    <a:lumMod val="75000"/>
                  </a:schemeClr>
                </a:solidFill>
              </a:rPr>
              <a:t>jaren</a:t>
            </a:r>
            <a:r>
              <a:rPr lang="cs-CZ" sz="2400" i="1" dirty="0" smtClean="0">
                <a:solidFill>
                  <a:schemeClr val="accent2">
                    <a:lumMod val="75000"/>
                  </a:schemeClr>
                </a:solidFill>
              </a:rPr>
              <a:t> </a:t>
            </a:r>
            <a:r>
              <a:rPr lang="cs-CZ" sz="2400" i="1" dirty="0" err="1" smtClean="0">
                <a:solidFill>
                  <a:schemeClr val="accent2">
                    <a:lumMod val="75000"/>
                  </a:schemeClr>
                </a:solidFill>
              </a:rPr>
              <a:t>mee</a:t>
            </a:r>
            <a:r>
              <a:rPr lang="cs-CZ" sz="2400" i="1" dirty="0" smtClean="0">
                <a:solidFill>
                  <a:schemeClr val="accent2">
                    <a:lumMod val="75000"/>
                  </a:schemeClr>
                </a:solidFill>
              </a:rPr>
              <a:t> </a:t>
            </a:r>
            <a:r>
              <a:rPr lang="cs-CZ" sz="2400" i="1" dirty="0" err="1" smtClean="0">
                <a:solidFill>
                  <a:schemeClr val="accent2">
                    <a:lumMod val="75000"/>
                  </a:schemeClr>
                </a:solidFill>
              </a:rPr>
              <a:t>bezig</a:t>
            </a:r>
            <a:r>
              <a:rPr lang="cs-CZ" sz="2400" i="1" dirty="0" smtClean="0">
                <a:solidFill>
                  <a:schemeClr val="accent2">
                    <a:lumMod val="75000"/>
                  </a:schemeClr>
                </a:solidFill>
              </a:rPr>
              <a:t> </a:t>
            </a:r>
            <a:r>
              <a:rPr lang="cs-CZ" sz="2400" i="1" dirty="0" err="1" smtClean="0">
                <a:solidFill>
                  <a:schemeClr val="accent2">
                    <a:lumMod val="75000"/>
                  </a:schemeClr>
                </a:solidFill>
              </a:rPr>
              <a:t>is</a:t>
            </a:r>
            <a:r>
              <a:rPr lang="cs-CZ" sz="2400" i="1" dirty="0" smtClean="0">
                <a:solidFill>
                  <a:schemeClr val="accent2">
                    <a:lumMod val="75000"/>
                  </a:schemeClr>
                </a:solidFill>
              </a:rPr>
              <a:t> </a:t>
            </a:r>
            <a:r>
              <a:rPr lang="cs-CZ" sz="2400" i="1" dirty="0" err="1" smtClean="0">
                <a:solidFill>
                  <a:schemeClr val="accent2">
                    <a:lumMod val="75000"/>
                  </a:schemeClr>
                </a:solidFill>
              </a:rPr>
              <a:t>richt</a:t>
            </a:r>
            <a:r>
              <a:rPr lang="cs-CZ" sz="2400" i="1" dirty="0" smtClean="0">
                <a:solidFill>
                  <a:schemeClr val="accent2">
                    <a:lumMod val="75000"/>
                  </a:schemeClr>
                </a:solidFill>
              </a:rPr>
              <a:t> op de </a:t>
            </a:r>
            <a:r>
              <a:rPr lang="cs-CZ" sz="2400" i="1" dirty="0" err="1" smtClean="0">
                <a:solidFill>
                  <a:schemeClr val="accent2">
                    <a:lumMod val="75000"/>
                  </a:schemeClr>
                </a:solidFill>
              </a:rPr>
              <a:t>samenhang</a:t>
            </a:r>
            <a:r>
              <a:rPr lang="cs-CZ" sz="2400" i="1" dirty="0" smtClean="0">
                <a:solidFill>
                  <a:schemeClr val="accent2">
                    <a:lumMod val="75000"/>
                  </a:schemeClr>
                </a:solidFill>
              </a:rPr>
              <a:t> </a:t>
            </a:r>
            <a:r>
              <a:rPr lang="cs-CZ" sz="2400" i="1" dirty="0" err="1" smtClean="0">
                <a:solidFill>
                  <a:schemeClr val="accent2">
                    <a:lumMod val="75000"/>
                  </a:schemeClr>
                </a:solidFill>
              </a:rPr>
              <a:t>tussen</a:t>
            </a:r>
            <a:r>
              <a:rPr lang="cs-CZ" sz="2400" i="1" dirty="0" smtClean="0">
                <a:solidFill>
                  <a:schemeClr val="accent2">
                    <a:lumMod val="75000"/>
                  </a:schemeClr>
                </a:solidFill>
              </a:rPr>
              <a:t> </a:t>
            </a:r>
            <a:r>
              <a:rPr lang="cs-CZ" sz="2400" i="1" dirty="0" err="1" smtClean="0">
                <a:solidFill>
                  <a:schemeClr val="accent2">
                    <a:lumMod val="75000"/>
                  </a:schemeClr>
                </a:solidFill>
              </a:rPr>
              <a:t>liefde</a:t>
            </a:r>
            <a:r>
              <a:rPr lang="cs-CZ" sz="2400" dirty="0" err="1"/>
              <a:t>&amp;</a:t>
            </a:r>
            <a:r>
              <a:rPr lang="cs-CZ" sz="2400" i="1" dirty="0" err="1" smtClean="0">
                <a:solidFill>
                  <a:schemeClr val="accent2">
                    <a:lumMod val="75000"/>
                  </a:schemeClr>
                </a:solidFill>
              </a:rPr>
              <a:t>verslaving</a:t>
            </a:r>
            <a:r>
              <a:rPr lang="cs-CZ" sz="2400" i="1" dirty="0" smtClean="0">
                <a:solidFill>
                  <a:schemeClr val="accent2">
                    <a:lumMod val="75000"/>
                  </a:schemeClr>
                </a:solidFill>
              </a:rPr>
              <a:t>. </a:t>
            </a:r>
            <a:endParaRPr lang="cs-CZ" sz="2400" i="1" dirty="0">
              <a:solidFill>
                <a:schemeClr val="accent2">
                  <a:lumMod val="75000"/>
                </a:schemeClr>
              </a:solidFill>
            </a:endParaRPr>
          </a:p>
          <a:p>
            <a:endParaRPr lang="cs-CZ" sz="2000" i="1" dirty="0">
              <a:solidFill>
                <a:srgbClr val="C00000"/>
              </a:solidFill>
            </a:endParaRPr>
          </a:p>
        </p:txBody>
      </p:sp>
      <p:sp>
        <p:nvSpPr>
          <p:cNvPr id="4" name="Nadpis 1"/>
          <p:cNvSpPr>
            <a:spLocks noGrp="1"/>
          </p:cNvSpPr>
          <p:nvPr>
            <p:ph type="title"/>
          </p:nvPr>
        </p:nvSpPr>
        <p:spPr>
          <a:xfrm>
            <a:off x="838200" y="200025"/>
            <a:ext cx="10515600" cy="650875"/>
          </a:xfrm>
        </p:spPr>
        <p:txBody>
          <a:bodyPr>
            <a:normAutofit fontScale="90000"/>
          </a:bodyPr>
          <a:lstStyle/>
          <a:p>
            <a:r>
              <a:rPr lang="cs-CZ" b="1" dirty="0" smtClean="0">
                <a:solidFill>
                  <a:srgbClr val="0070C0"/>
                </a:solidFill>
                <a:latin typeface="+mn-lt"/>
              </a:rPr>
              <a:t>OEFENEN: </a:t>
            </a:r>
            <a:r>
              <a:rPr lang="cs-CZ" b="1" dirty="0" err="1" smtClean="0">
                <a:solidFill>
                  <a:srgbClr val="0070C0"/>
                </a:solidFill>
                <a:latin typeface="+mn-lt"/>
              </a:rPr>
              <a:t>Waar</a:t>
            </a:r>
            <a:r>
              <a:rPr lang="cs-CZ" b="1" dirty="0" smtClean="0">
                <a:solidFill>
                  <a:srgbClr val="0070C0"/>
                </a:solidFill>
                <a:latin typeface="+mn-lt"/>
              </a:rPr>
              <a:t> </a:t>
            </a:r>
            <a:r>
              <a:rPr lang="cs-CZ" b="1" dirty="0" err="1" smtClean="0">
                <a:solidFill>
                  <a:srgbClr val="0070C0"/>
                </a:solidFill>
                <a:latin typeface="+mn-lt"/>
              </a:rPr>
              <a:t>moet</a:t>
            </a:r>
            <a:r>
              <a:rPr lang="cs-CZ" b="1" dirty="0" smtClean="0">
                <a:solidFill>
                  <a:srgbClr val="0070C0"/>
                </a:solidFill>
                <a:latin typeface="+mn-lt"/>
              </a:rPr>
              <a:t> je </a:t>
            </a:r>
            <a:r>
              <a:rPr lang="cs-CZ" b="1" dirty="0" err="1" smtClean="0">
                <a:solidFill>
                  <a:srgbClr val="0070C0"/>
                </a:solidFill>
                <a:latin typeface="+mn-lt"/>
              </a:rPr>
              <a:t>een</a:t>
            </a:r>
            <a:r>
              <a:rPr lang="cs-CZ" b="1" dirty="0" smtClean="0">
                <a:solidFill>
                  <a:srgbClr val="0070C0"/>
                </a:solidFill>
                <a:latin typeface="+mn-lt"/>
              </a:rPr>
              <a:t> </a:t>
            </a:r>
            <a:r>
              <a:rPr lang="cs-CZ" b="1" dirty="0" err="1" smtClean="0">
                <a:solidFill>
                  <a:srgbClr val="0070C0"/>
                </a:solidFill>
                <a:latin typeface="+mn-lt"/>
              </a:rPr>
              <a:t>komma</a:t>
            </a:r>
            <a:r>
              <a:rPr lang="cs-CZ" b="1" dirty="0" smtClean="0">
                <a:solidFill>
                  <a:srgbClr val="0070C0"/>
                </a:solidFill>
                <a:latin typeface="+mn-lt"/>
              </a:rPr>
              <a:t> </a:t>
            </a:r>
            <a:r>
              <a:rPr lang="cs-CZ" b="1" dirty="0" err="1" smtClean="0">
                <a:solidFill>
                  <a:srgbClr val="0070C0"/>
                </a:solidFill>
                <a:latin typeface="+mn-lt"/>
              </a:rPr>
              <a:t>zetten</a:t>
            </a:r>
            <a:r>
              <a:rPr lang="cs-CZ" b="1" dirty="0" smtClean="0">
                <a:solidFill>
                  <a:srgbClr val="0070C0"/>
                </a:solidFill>
                <a:latin typeface="+mn-lt"/>
              </a:rPr>
              <a:t>?</a:t>
            </a:r>
            <a:endParaRPr lang="cs-CZ" b="1" dirty="0">
              <a:solidFill>
                <a:srgbClr val="0070C0"/>
              </a:solidFill>
              <a:latin typeface="+mn-lt"/>
            </a:endParaRPr>
          </a:p>
        </p:txBody>
      </p:sp>
      <p:pic>
        <p:nvPicPr>
          <p:cNvPr id="5" name="Obrázek 4" descr="Archief Taalnieuws - TAALwink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512" y="4297362"/>
            <a:ext cx="1627188" cy="1218820"/>
          </a:xfrm>
          <a:prstGeom prst="rect">
            <a:avLst/>
          </a:prstGeom>
        </p:spPr>
      </p:pic>
    </p:spTree>
    <p:extLst>
      <p:ext uri="{BB962C8B-B14F-4D97-AF65-F5344CB8AC3E}">
        <p14:creationId xmlns:p14="http://schemas.microsoft.com/office/powerpoint/2010/main" val="4155513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3900" y="1346200"/>
            <a:ext cx="10515600" cy="4576763"/>
          </a:xfrm>
        </p:spPr>
        <p:txBody>
          <a:bodyPr>
            <a:normAutofit fontScale="47500" lnSpcReduction="20000"/>
          </a:bodyPr>
          <a:lstStyle/>
          <a:p>
            <a:pPr marL="228600" lvl="1">
              <a:lnSpc>
                <a:spcPct val="120000"/>
              </a:lnSpc>
              <a:spcBef>
                <a:spcPts val="1000"/>
              </a:spcBef>
              <a:spcAft>
                <a:spcPts val="600"/>
              </a:spcAft>
            </a:pPr>
            <a:r>
              <a:rPr lang="cs-CZ" sz="8000" b="1" dirty="0" err="1"/>
              <a:t>aanspreking</a:t>
            </a:r>
            <a:r>
              <a:rPr lang="cs-CZ" sz="8000" dirty="0"/>
              <a:t>, </a:t>
            </a:r>
            <a:r>
              <a:rPr lang="cs-CZ" sz="8000" dirty="0" err="1"/>
              <a:t>aanhef</a:t>
            </a:r>
            <a:r>
              <a:rPr lang="cs-CZ" sz="8000" dirty="0"/>
              <a:t>, </a:t>
            </a:r>
            <a:r>
              <a:rPr lang="cs-CZ" sz="8000" dirty="0" err="1" smtClean="0"/>
              <a:t>slotformule</a:t>
            </a:r>
            <a:endParaRPr lang="cs-CZ" sz="8000" dirty="0" smtClean="0"/>
          </a:p>
          <a:p>
            <a:pPr marL="228600" lvl="1">
              <a:lnSpc>
                <a:spcPct val="120000"/>
              </a:lnSpc>
              <a:spcBef>
                <a:spcPts val="1000"/>
              </a:spcBef>
              <a:spcAft>
                <a:spcPts val="600"/>
              </a:spcAft>
            </a:pPr>
            <a:endParaRPr lang="cs-CZ" sz="8000" i="1" dirty="0">
              <a:solidFill>
                <a:srgbClr val="C00000"/>
              </a:solidFill>
            </a:endParaRPr>
          </a:p>
          <a:p>
            <a:pPr lvl="1">
              <a:lnSpc>
                <a:spcPct val="120000"/>
              </a:lnSpc>
              <a:spcAft>
                <a:spcPts val="600"/>
              </a:spcAft>
            </a:pPr>
            <a:r>
              <a:rPr lang="nl-NL" sz="8000" i="1" dirty="0">
                <a:solidFill>
                  <a:srgbClr val="C00000"/>
                </a:solidFill>
              </a:rPr>
              <a:t>Lukt dat deze week nog, Ronald?</a:t>
            </a:r>
            <a:r>
              <a:rPr lang="cs-CZ" sz="8000" i="1" dirty="0">
                <a:solidFill>
                  <a:srgbClr val="C00000"/>
                </a:solidFill>
              </a:rPr>
              <a:t>.</a:t>
            </a:r>
          </a:p>
          <a:p>
            <a:pPr lvl="1">
              <a:lnSpc>
                <a:spcPct val="120000"/>
              </a:lnSpc>
              <a:spcAft>
                <a:spcPts val="600"/>
              </a:spcAft>
            </a:pPr>
            <a:r>
              <a:rPr lang="nl-NL" sz="8000" i="1" dirty="0">
                <a:solidFill>
                  <a:srgbClr val="C00000"/>
                </a:solidFill>
              </a:rPr>
              <a:t>Luister, jongen, zo werkt dat niet.</a:t>
            </a:r>
            <a:endParaRPr lang="cs-CZ" sz="8000" i="1" dirty="0">
              <a:solidFill>
                <a:srgbClr val="C00000"/>
              </a:solidFill>
            </a:endParaRPr>
          </a:p>
          <a:p>
            <a:pPr lvl="1">
              <a:lnSpc>
                <a:spcPct val="120000"/>
              </a:lnSpc>
              <a:spcAft>
                <a:spcPts val="600"/>
              </a:spcAft>
            </a:pPr>
            <a:r>
              <a:rPr lang="cs-CZ" sz="8000" i="1" dirty="0" err="1">
                <a:solidFill>
                  <a:srgbClr val="C00000"/>
                </a:solidFill>
              </a:rPr>
              <a:t>Geachte</a:t>
            </a:r>
            <a:r>
              <a:rPr lang="cs-CZ" sz="8000" i="1" dirty="0">
                <a:solidFill>
                  <a:srgbClr val="C00000"/>
                </a:solidFill>
              </a:rPr>
              <a:t> </a:t>
            </a:r>
            <a:r>
              <a:rPr lang="cs-CZ" sz="8000" i="1" dirty="0" err="1">
                <a:solidFill>
                  <a:srgbClr val="C00000"/>
                </a:solidFill>
              </a:rPr>
              <a:t>heet</a:t>
            </a:r>
            <a:r>
              <a:rPr lang="cs-CZ" sz="8000" i="1" dirty="0">
                <a:solidFill>
                  <a:srgbClr val="C00000"/>
                </a:solidFill>
              </a:rPr>
              <a:t> </a:t>
            </a:r>
            <a:r>
              <a:rPr lang="cs-CZ" sz="8000" i="1" dirty="0" err="1">
                <a:solidFill>
                  <a:srgbClr val="C00000"/>
                </a:solidFill>
              </a:rPr>
              <a:t>Pieters</a:t>
            </a:r>
            <a:r>
              <a:rPr lang="cs-CZ" sz="8000" i="1" dirty="0">
                <a:solidFill>
                  <a:srgbClr val="C00000"/>
                </a:solidFill>
              </a:rPr>
              <a:t>, </a:t>
            </a:r>
            <a:r>
              <a:rPr lang="cs-CZ" sz="8000" i="1" dirty="0" err="1">
                <a:solidFill>
                  <a:srgbClr val="C00000"/>
                </a:solidFill>
              </a:rPr>
              <a:t>ik</a:t>
            </a:r>
            <a:r>
              <a:rPr lang="cs-CZ" sz="8000" i="1" dirty="0">
                <a:solidFill>
                  <a:srgbClr val="C00000"/>
                </a:solidFill>
              </a:rPr>
              <a:t> </a:t>
            </a:r>
            <a:r>
              <a:rPr lang="cs-CZ" sz="8000" i="1" dirty="0" err="1">
                <a:solidFill>
                  <a:srgbClr val="C00000"/>
                </a:solidFill>
              </a:rPr>
              <a:t>wil</a:t>
            </a:r>
            <a:r>
              <a:rPr lang="cs-CZ" sz="8000" i="1" dirty="0">
                <a:solidFill>
                  <a:srgbClr val="C00000"/>
                </a:solidFill>
              </a:rPr>
              <a:t>…</a:t>
            </a:r>
          </a:p>
          <a:p>
            <a:pPr lvl="1">
              <a:lnSpc>
                <a:spcPct val="120000"/>
              </a:lnSpc>
              <a:spcAft>
                <a:spcPts val="600"/>
              </a:spcAft>
            </a:pPr>
            <a:r>
              <a:rPr lang="cs-CZ" sz="8000" i="1" dirty="0">
                <a:solidFill>
                  <a:srgbClr val="C00000"/>
                </a:solidFill>
              </a:rPr>
              <a:t>Met </a:t>
            </a:r>
            <a:r>
              <a:rPr lang="cs-CZ" sz="8000" i="1" dirty="0" err="1">
                <a:solidFill>
                  <a:srgbClr val="C00000"/>
                </a:solidFill>
              </a:rPr>
              <a:t>vriendelijke</a:t>
            </a:r>
            <a:r>
              <a:rPr lang="cs-CZ" sz="8000" i="1" dirty="0">
                <a:solidFill>
                  <a:srgbClr val="C00000"/>
                </a:solidFill>
              </a:rPr>
              <a:t> </a:t>
            </a:r>
            <a:r>
              <a:rPr lang="cs-CZ" sz="8000" i="1" dirty="0" err="1">
                <a:solidFill>
                  <a:srgbClr val="C00000"/>
                </a:solidFill>
              </a:rPr>
              <a:t>groeten</a:t>
            </a:r>
            <a:r>
              <a:rPr lang="cs-CZ" sz="8000" i="1" dirty="0">
                <a:solidFill>
                  <a:srgbClr val="C00000"/>
                </a:solidFill>
              </a:rPr>
              <a:t>, IR</a:t>
            </a:r>
          </a:p>
          <a:p>
            <a:endParaRPr lang="cs-CZ" dirty="0"/>
          </a:p>
        </p:txBody>
      </p:sp>
      <p:sp>
        <p:nvSpPr>
          <p:cNvPr id="4" name="Nadpis 1"/>
          <p:cNvSpPr>
            <a:spLocks noGrp="1"/>
          </p:cNvSpPr>
          <p:nvPr>
            <p:ph type="title"/>
          </p:nvPr>
        </p:nvSpPr>
        <p:spPr>
          <a:xfrm>
            <a:off x="838200" y="365125"/>
            <a:ext cx="10515600" cy="981075"/>
          </a:xfrm>
        </p:spPr>
        <p:txBody>
          <a:bodyPr>
            <a:normAutofit fontScale="90000"/>
          </a:bodyPr>
          <a:lstStyle/>
          <a:p>
            <a:r>
              <a:rPr lang="nl-NL" b="1" dirty="0" smtClean="0">
                <a:latin typeface="+mn-lt"/>
              </a:rPr>
              <a:t>Waar moet je een komma zetten?</a:t>
            </a:r>
            <a:r>
              <a:rPr lang="nl-NL" b="1" dirty="0" smtClean="0"/>
              <a:t/>
            </a:r>
            <a:br>
              <a:rPr lang="nl-NL" b="1" dirty="0" smtClean="0"/>
            </a:br>
            <a:endParaRPr lang="cs-CZ" dirty="0"/>
          </a:p>
        </p:txBody>
      </p:sp>
    </p:spTree>
    <p:extLst>
      <p:ext uri="{BB962C8B-B14F-4D97-AF65-F5344CB8AC3E}">
        <p14:creationId xmlns:p14="http://schemas.microsoft.com/office/powerpoint/2010/main" val="3031081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7700" y="365125"/>
            <a:ext cx="10985500" cy="1325563"/>
          </a:xfrm>
        </p:spPr>
        <p:txBody>
          <a:bodyPr/>
          <a:lstStyle/>
          <a:p>
            <a:r>
              <a:rPr lang="cs-CZ" b="1" dirty="0" err="1" smtClean="0">
                <a:latin typeface="+mn-lt"/>
              </a:rPr>
              <a:t>Hoe</a:t>
            </a:r>
            <a:r>
              <a:rPr lang="cs-CZ" b="1" dirty="0" smtClean="0">
                <a:latin typeface="+mn-lt"/>
              </a:rPr>
              <a:t> </a:t>
            </a:r>
            <a:r>
              <a:rPr lang="cs-CZ" b="1" dirty="0" err="1" smtClean="0">
                <a:latin typeface="+mn-lt"/>
              </a:rPr>
              <a:t>belangrijk</a:t>
            </a:r>
            <a:r>
              <a:rPr lang="cs-CZ" b="1" dirty="0" smtClean="0">
                <a:latin typeface="+mn-lt"/>
              </a:rPr>
              <a:t> </a:t>
            </a:r>
            <a:r>
              <a:rPr lang="cs-CZ" b="1" dirty="0" err="1" smtClean="0">
                <a:latin typeface="+mn-lt"/>
              </a:rPr>
              <a:t>is</a:t>
            </a:r>
            <a:r>
              <a:rPr lang="cs-CZ" b="1" dirty="0" smtClean="0">
                <a:latin typeface="+mn-lt"/>
              </a:rPr>
              <a:t> </a:t>
            </a:r>
            <a:r>
              <a:rPr lang="cs-CZ" b="1" dirty="0" err="1" smtClean="0">
                <a:latin typeface="+mn-lt"/>
              </a:rPr>
              <a:t>het</a:t>
            </a:r>
            <a:r>
              <a:rPr lang="cs-CZ" b="1" dirty="0" smtClean="0">
                <a:latin typeface="+mn-lt"/>
              </a:rPr>
              <a:t> </a:t>
            </a:r>
            <a:r>
              <a:rPr lang="cs-CZ" b="1" dirty="0" err="1" smtClean="0">
                <a:latin typeface="+mn-lt"/>
              </a:rPr>
              <a:t>gebruik</a:t>
            </a:r>
            <a:r>
              <a:rPr lang="cs-CZ" b="1" dirty="0" smtClean="0">
                <a:latin typeface="+mn-lt"/>
              </a:rPr>
              <a:t> van </a:t>
            </a:r>
            <a:r>
              <a:rPr lang="cs-CZ" b="1" dirty="0" err="1" smtClean="0">
                <a:latin typeface="+mn-lt"/>
              </a:rPr>
              <a:t>leestekens</a:t>
            </a:r>
            <a:r>
              <a:rPr lang="cs-CZ" b="1" dirty="0" smtClean="0">
                <a:latin typeface="+mn-lt"/>
              </a:rPr>
              <a:t>?</a:t>
            </a:r>
            <a:endParaRPr lang="cs-CZ" b="1" dirty="0">
              <a:latin typeface="+mn-lt"/>
            </a:endParaRPr>
          </a:p>
        </p:txBody>
      </p:sp>
      <p:sp>
        <p:nvSpPr>
          <p:cNvPr id="3" name="Zástupný symbol pro obsah 2"/>
          <p:cNvSpPr>
            <a:spLocks noGrp="1"/>
          </p:cNvSpPr>
          <p:nvPr>
            <p:ph idx="1"/>
          </p:nvPr>
        </p:nvSpPr>
        <p:spPr>
          <a:xfrm>
            <a:off x="330200" y="1825625"/>
            <a:ext cx="11861800" cy="4351338"/>
          </a:xfrm>
        </p:spPr>
        <p:txBody>
          <a:bodyPr>
            <a:normAutofit/>
          </a:bodyPr>
          <a:lstStyle/>
          <a:p>
            <a:pPr marL="0" indent="0">
              <a:buNone/>
            </a:pPr>
            <a:r>
              <a:rPr lang="cs-CZ" b="1" dirty="0" err="1" smtClean="0"/>
              <a:t>Een</a:t>
            </a:r>
            <a:r>
              <a:rPr lang="cs-CZ" b="1" dirty="0" smtClean="0"/>
              <a:t> </a:t>
            </a:r>
            <a:r>
              <a:rPr lang="cs-CZ" b="1" dirty="0" err="1" smtClean="0"/>
              <a:t>aantal</a:t>
            </a:r>
            <a:r>
              <a:rPr lang="cs-CZ" b="1" dirty="0" smtClean="0"/>
              <a:t> </a:t>
            </a:r>
            <a:r>
              <a:rPr lang="cs-CZ" b="1" dirty="0" err="1" smtClean="0"/>
              <a:t>totale</a:t>
            </a:r>
            <a:r>
              <a:rPr lang="cs-CZ" b="1" dirty="0" smtClean="0"/>
              <a:t> </a:t>
            </a:r>
            <a:r>
              <a:rPr lang="cs-CZ" b="1" dirty="0" err="1" smtClean="0"/>
              <a:t>missers</a:t>
            </a:r>
            <a:r>
              <a:rPr lang="cs-CZ" b="1" dirty="0"/>
              <a:t> </a:t>
            </a:r>
          </a:p>
          <a:p>
            <a:pPr marL="0" indent="0">
              <a:buNone/>
            </a:pPr>
            <a:r>
              <a:rPr lang="cs-CZ" dirty="0" smtClean="0">
                <a:sym typeface="Wingdings" panose="05000000000000000000" pitchFamily="2" charset="2"/>
              </a:rPr>
              <a:t></a:t>
            </a:r>
            <a:r>
              <a:rPr lang="en-US" dirty="0" smtClean="0">
                <a:sym typeface="Wingdings" panose="05000000000000000000" pitchFamily="2" charset="2"/>
              </a:rPr>
              <a:t> </a:t>
            </a:r>
            <a:r>
              <a:rPr lang="cs-CZ" dirty="0" smtClean="0"/>
              <a:t> </a:t>
            </a:r>
            <a:r>
              <a:rPr lang="cs-CZ" dirty="0" smtClean="0">
                <a:solidFill>
                  <a:srgbClr val="0070C0"/>
                </a:solidFill>
              </a:rPr>
              <a:t>in </a:t>
            </a:r>
            <a:r>
              <a:rPr lang="cs-CZ" dirty="0" err="1" smtClean="0">
                <a:solidFill>
                  <a:srgbClr val="0070C0"/>
                </a:solidFill>
              </a:rPr>
              <a:t>chats</a:t>
            </a:r>
            <a:r>
              <a:rPr lang="cs-CZ" dirty="0" smtClean="0">
                <a:solidFill>
                  <a:srgbClr val="0070C0"/>
                </a:solidFill>
              </a:rPr>
              <a:t> </a:t>
            </a:r>
            <a:r>
              <a:rPr lang="cs-CZ" dirty="0" err="1" smtClean="0">
                <a:solidFill>
                  <a:srgbClr val="0070C0"/>
                </a:solidFill>
              </a:rPr>
              <a:t>zijn</a:t>
            </a:r>
            <a:r>
              <a:rPr lang="cs-CZ" dirty="0" smtClean="0">
                <a:solidFill>
                  <a:srgbClr val="0070C0"/>
                </a:solidFill>
              </a:rPr>
              <a:t> </a:t>
            </a:r>
            <a:r>
              <a:rPr lang="cs-CZ" dirty="0" err="1" smtClean="0">
                <a:solidFill>
                  <a:srgbClr val="0070C0"/>
                </a:solidFill>
              </a:rPr>
              <a:t>deze</a:t>
            </a:r>
            <a:r>
              <a:rPr lang="cs-CZ" dirty="0" smtClean="0">
                <a:solidFill>
                  <a:srgbClr val="0070C0"/>
                </a:solidFill>
              </a:rPr>
              <a:t> </a:t>
            </a:r>
            <a:r>
              <a:rPr lang="cs-CZ" dirty="0" err="1" smtClean="0">
                <a:solidFill>
                  <a:srgbClr val="0070C0"/>
                </a:solidFill>
              </a:rPr>
              <a:t>voorbeelden</a:t>
            </a:r>
            <a:r>
              <a:rPr lang="cs-CZ" dirty="0" smtClean="0">
                <a:solidFill>
                  <a:srgbClr val="0070C0"/>
                </a:solidFill>
              </a:rPr>
              <a:t> </a:t>
            </a:r>
            <a:r>
              <a:rPr lang="cs-CZ" dirty="0" err="1" smtClean="0">
                <a:solidFill>
                  <a:srgbClr val="0070C0"/>
                </a:solidFill>
              </a:rPr>
              <a:t>zonder</a:t>
            </a:r>
            <a:r>
              <a:rPr lang="cs-CZ" dirty="0" smtClean="0">
                <a:solidFill>
                  <a:srgbClr val="0070C0"/>
                </a:solidFill>
              </a:rPr>
              <a:t> </a:t>
            </a:r>
            <a:r>
              <a:rPr lang="cs-CZ" dirty="0" err="1" smtClean="0">
                <a:solidFill>
                  <a:srgbClr val="0070C0"/>
                </a:solidFill>
              </a:rPr>
              <a:t>komma‘s</a:t>
            </a:r>
            <a:r>
              <a:rPr lang="cs-CZ" dirty="0" smtClean="0">
                <a:solidFill>
                  <a:srgbClr val="0070C0"/>
                </a:solidFill>
              </a:rPr>
              <a:t> </a:t>
            </a:r>
            <a:r>
              <a:rPr lang="cs-CZ" dirty="0" err="1" smtClean="0">
                <a:solidFill>
                  <a:srgbClr val="0070C0"/>
                </a:solidFill>
              </a:rPr>
              <a:t>gevonden</a:t>
            </a:r>
            <a:r>
              <a:rPr lang="cs-CZ" dirty="0" smtClean="0">
                <a:solidFill>
                  <a:srgbClr val="0070C0"/>
                </a:solidFill>
              </a:rPr>
              <a:t>, leg </a:t>
            </a:r>
            <a:r>
              <a:rPr lang="cs-CZ" dirty="0" err="1" smtClean="0">
                <a:solidFill>
                  <a:srgbClr val="0070C0"/>
                </a:solidFill>
              </a:rPr>
              <a:t>het</a:t>
            </a:r>
            <a:r>
              <a:rPr lang="cs-CZ" dirty="0" smtClean="0">
                <a:solidFill>
                  <a:srgbClr val="0070C0"/>
                </a:solidFill>
              </a:rPr>
              <a:t> </a:t>
            </a:r>
            <a:r>
              <a:rPr lang="cs-CZ" dirty="0" err="1" smtClean="0">
                <a:solidFill>
                  <a:srgbClr val="0070C0"/>
                </a:solidFill>
              </a:rPr>
              <a:t>uit</a:t>
            </a:r>
            <a:r>
              <a:rPr lang="cs-CZ" dirty="0" smtClean="0">
                <a:solidFill>
                  <a:srgbClr val="0070C0"/>
                </a:solidFill>
              </a:rPr>
              <a:t>:</a:t>
            </a:r>
          </a:p>
          <a:p>
            <a:pPr marL="0" indent="0">
              <a:buNone/>
            </a:pPr>
            <a:endParaRPr lang="cs-CZ" i="1" dirty="0">
              <a:solidFill>
                <a:srgbClr val="7030A0"/>
              </a:solidFill>
            </a:endParaRPr>
          </a:p>
          <a:p>
            <a:r>
              <a:rPr lang="cs-CZ" i="1" dirty="0" err="1">
                <a:solidFill>
                  <a:srgbClr val="C00000"/>
                </a:solidFill>
              </a:rPr>
              <a:t>Ik</a:t>
            </a:r>
            <a:r>
              <a:rPr lang="cs-CZ" i="1" dirty="0">
                <a:solidFill>
                  <a:srgbClr val="C00000"/>
                </a:solidFill>
              </a:rPr>
              <a:t> hou van je, pik. </a:t>
            </a:r>
            <a:endParaRPr lang="cs-CZ" i="1" dirty="0">
              <a:solidFill>
                <a:srgbClr val="C00000"/>
              </a:solidFill>
              <a:sym typeface="Wingdings" panose="05000000000000000000" pitchFamily="2" charset="2"/>
            </a:endParaRPr>
          </a:p>
          <a:p>
            <a:endParaRPr lang="cs-CZ" i="1" dirty="0" smtClean="0">
              <a:solidFill>
                <a:srgbClr val="7030A0"/>
              </a:solidFill>
            </a:endParaRPr>
          </a:p>
          <a:p>
            <a:r>
              <a:rPr lang="cs-CZ" i="1" dirty="0" smtClean="0">
                <a:solidFill>
                  <a:srgbClr val="7030A0"/>
                </a:solidFill>
              </a:rPr>
              <a:t>Zin in, </a:t>
            </a:r>
            <a:r>
              <a:rPr lang="cs-CZ" i="1" dirty="0" err="1" smtClean="0">
                <a:solidFill>
                  <a:srgbClr val="7030A0"/>
                </a:solidFill>
              </a:rPr>
              <a:t>mannen</a:t>
            </a:r>
            <a:r>
              <a:rPr lang="cs-CZ" i="1" dirty="0" smtClean="0">
                <a:solidFill>
                  <a:srgbClr val="7030A0"/>
                </a:solidFill>
              </a:rPr>
              <a:t>!</a:t>
            </a:r>
          </a:p>
          <a:p>
            <a:endParaRPr lang="cs-CZ" dirty="0"/>
          </a:p>
        </p:txBody>
      </p:sp>
    </p:spTree>
    <p:extLst>
      <p:ext uri="{BB962C8B-B14F-4D97-AF65-F5344CB8AC3E}">
        <p14:creationId xmlns:p14="http://schemas.microsoft.com/office/powerpoint/2010/main" val="2546733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1600" y="952500"/>
            <a:ext cx="11925300" cy="5791200"/>
          </a:xfrm>
        </p:spPr>
        <p:txBody>
          <a:bodyPr>
            <a:noAutofit/>
          </a:bodyPr>
          <a:lstStyle/>
          <a:p>
            <a:pPr marL="228600" lvl="1">
              <a:lnSpc>
                <a:spcPct val="120000"/>
              </a:lnSpc>
              <a:spcBef>
                <a:spcPts val="1000"/>
              </a:spcBef>
              <a:spcAft>
                <a:spcPts val="600"/>
              </a:spcAft>
            </a:pPr>
            <a:r>
              <a:rPr lang="cs-CZ" sz="3200" dirty="0" smtClean="0"/>
              <a:t>in </a:t>
            </a:r>
            <a:r>
              <a:rPr lang="cs-CZ" sz="3200" dirty="0" err="1" smtClean="0"/>
              <a:t>een</a:t>
            </a:r>
            <a:r>
              <a:rPr lang="cs-CZ" sz="3200" dirty="0" smtClean="0"/>
              <a:t> </a:t>
            </a:r>
            <a:r>
              <a:rPr lang="cs-CZ" sz="3200" b="1" dirty="0" err="1" smtClean="0"/>
              <a:t>opsomming</a:t>
            </a:r>
            <a:r>
              <a:rPr lang="cs-CZ" sz="3200" b="1" dirty="0"/>
              <a:t> = </a:t>
            </a:r>
            <a:r>
              <a:rPr lang="cs-CZ" sz="3200" b="1" dirty="0" err="1" smtClean="0"/>
              <a:t>nevenschikking</a:t>
            </a:r>
            <a:r>
              <a:rPr lang="cs-CZ" sz="3200" b="1" dirty="0" smtClean="0"/>
              <a:t> </a:t>
            </a:r>
            <a:r>
              <a:rPr lang="cs-CZ" sz="3200" dirty="0" smtClean="0"/>
              <a:t> </a:t>
            </a:r>
            <a:r>
              <a:rPr lang="cs-CZ" sz="3200" dirty="0" smtClean="0"/>
              <a:t>(</a:t>
            </a:r>
            <a:r>
              <a:rPr lang="cs-CZ" sz="3200" dirty="0" err="1" smtClean="0"/>
              <a:t>behalve</a:t>
            </a:r>
            <a:r>
              <a:rPr lang="cs-CZ" sz="3200" dirty="0" smtClean="0"/>
              <a:t> </a:t>
            </a:r>
            <a:r>
              <a:rPr lang="cs-CZ" sz="3200" dirty="0" err="1" smtClean="0"/>
              <a:t>voor</a:t>
            </a:r>
            <a:r>
              <a:rPr lang="cs-CZ" sz="3200" dirty="0" smtClean="0"/>
              <a:t> </a:t>
            </a:r>
            <a:r>
              <a:rPr lang="cs-CZ" sz="3200" i="1" dirty="0" smtClean="0"/>
              <a:t>en </a:t>
            </a:r>
            <a:r>
              <a:rPr lang="cs-CZ" sz="3200" dirty="0" smtClean="0"/>
              <a:t>/ </a:t>
            </a:r>
            <a:r>
              <a:rPr lang="cs-CZ" sz="3200" i="1" dirty="0" err="1"/>
              <a:t>of</a:t>
            </a:r>
            <a:r>
              <a:rPr lang="cs-CZ" sz="3200" dirty="0" smtClean="0"/>
              <a:t>)</a:t>
            </a:r>
            <a:endParaRPr lang="cs-CZ" sz="3200" i="1" dirty="0" smtClean="0"/>
          </a:p>
          <a:p>
            <a:pPr lvl="1">
              <a:lnSpc>
                <a:spcPct val="120000"/>
              </a:lnSpc>
              <a:spcAft>
                <a:spcPts val="600"/>
              </a:spcAft>
            </a:pPr>
            <a:r>
              <a:rPr lang="nl-NL" sz="3200" i="1" dirty="0" smtClean="0">
                <a:solidFill>
                  <a:srgbClr val="C00000"/>
                </a:solidFill>
              </a:rPr>
              <a:t>’s </a:t>
            </a:r>
            <a:r>
              <a:rPr lang="cs-CZ" sz="3200" i="1" dirty="0" err="1" smtClean="0">
                <a:solidFill>
                  <a:srgbClr val="C00000"/>
                </a:solidFill>
              </a:rPr>
              <a:t>Avonds</a:t>
            </a:r>
            <a:r>
              <a:rPr lang="nl-NL" sz="3200" i="1" dirty="0" smtClean="0">
                <a:solidFill>
                  <a:srgbClr val="C00000"/>
                </a:solidFill>
              </a:rPr>
              <a:t> eet hij </a:t>
            </a:r>
            <a:r>
              <a:rPr lang="cs-CZ" sz="3200" i="1" dirty="0" err="1" smtClean="0">
                <a:solidFill>
                  <a:srgbClr val="C00000"/>
                </a:solidFill>
              </a:rPr>
              <a:t>altijd</a:t>
            </a:r>
            <a:r>
              <a:rPr lang="cs-CZ" sz="3200" i="1" dirty="0" smtClean="0">
                <a:solidFill>
                  <a:srgbClr val="C00000"/>
                </a:solidFill>
              </a:rPr>
              <a:t> </a:t>
            </a:r>
            <a:r>
              <a:rPr lang="cs-CZ" sz="3200" i="1" dirty="0" err="1" smtClean="0">
                <a:solidFill>
                  <a:srgbClr val="C00000"/>
                </a:solidFill>
              </a:rPr>
              <a:t>een</a:t>
            </a:r>
            <a:r>
              <a:rPr lang="cs-CZ" sz="3200" i="1" dirty="0" smtClean="0">
                <a:solidFill>
                  <a:srgbClr val="C00000"/>
                </a:solidFill>
              </a:rPr>
              <a:t> </a:t>
            </a:r>
            <a:r>
              <a:rPr lang="cs-CZ" sz="3200" i="1" dirty="0" err="1" smtClean="0">
                <a:solidFill>
                  <a:srgbClr val="C00000"/>
                </a:solidFill>
              </a:rPr>
              <a:t>soepje</a:t>
            </a:r>
            <a:r>
              <a:rPr lang="cs-CZ" sz="3200" i="1" dirty="0" smtClean="0">
                <a:solidFill>
                  <a:srgbClr val="C00000"/>
                </a:solidFill>
              </a:rPr>
              <a:t>, </a:t>
            </a:r>
            <a:r>
              <a:rPr lang="cs-CZ" sz="3200" i="1" dirty="0" err="1" smtClean="0">
                <a:solidFill>
                  <a:srgbClr val="C00000"/>
                </a:solidFill>
              </a:rPr>
              <a:t>een</a:t>
            </a:r>
            <a:r>
              <a:rPr lang="cs-CZ" sz="3200" i="1" dirty="0" smtClean="0">
                <a:solidFill>
                  <a:srgbClr val="C00000"/>
                </a:solidFill>
              </a:rPr>
              <a:t> </a:t>
            </a:r>
            <a:r>
              <a:rPr lang="cs-CZ" sz="3200" i="1" dirty="0" err="1" smtClean="0">
                <a:solidFill>
                  <a:srgbClr val="C00000"/>
                </a:solidFill>
              </a:rPr>
              <a:t>broodje</a:t>
            </a:r>
            <a:r>
              <a:rPr lang="cs-CZ" sz="3200" i="1" dirty="0" smtClean="0">
                <a:solidFill>
                  <a:srgbClr val="C00000"/>
                </a:solidFill>
              </a:rPr>
              <a:t> </a:t>
            </a:r>
            <a:r>
              <a:rPr lang="cs-CZ" sz="3200" i="1" dirty="0" err="1" smtClean="0">
                <a:solidFill>
                  <a:srgbClr val="C00000"/>
                </a:solidFill>
              </a:rPr>
              <a:t>kaas</a:t>
            </a:r>
            <a:r>
              <a:rPr lang="cs-CZ" sz="3200" i="1" dirty="0" smtClean="0">
                <a:solidFill>
                  <a:srgbClr val="C00000"/>
                </a:solidFill>
              </a:rPr>
              <a:t>, </a:t>
            </a:r>
            <a:r>
              <a:rPr lang="cs-CZ" sz="3200" i="1" dirty="0" err="1" smtClean="0">
                <a:solidFill>
                  <a:srgbClr val="C00000"/>
                </a:solidFill>
              </a:rPr>
              <a:t>een</a:t>
            </a:r>
            <a:r>
              <a:rPr lang="cs-CZ" sz="3200" i="1" dirty="0" smtClean="0">
                <a:solidFill>
                  <a:srgbClr val="C00000"/>
                </a:solidFill>
              </a:rPr>
              <a:t> </a:t>
            </a:r>
            <a:r>
              <a:rPr lang="cs-CZ" sz="3200" i="1" dirty="0" err="1" smtClean="0">
                <a:solidFill>
                  <a:srgbClr val="C00000"/>
                </a:solidFill>
              </a:rPr>
              <a:t>salade</a:t>
            </a:r>
            <a:r>
              <a:rPr lang="cs-CZ" sz="3200" i="1" dirty="0" smtClean="0">
                <a:solidFill>
                  <a:srgbClr val="C00000"/>
                </a:solidFill>
              </a:rPr>
              <a:t> en </a:t>
            </a:r>
            <a:r>
              <a:rPr lang="cs-CZ" sz="3200" i="1" dirty="0" err="1" smtClean="0">
                <a:solidFill>
                  <a:srgbClr val="C00000"/>
                </a:solidFill>
              </a:rPr>
              <a:t>een</a:t>
            </a:r>
            <a:r>
              <a:rPr lang="cs-CZ" sz="3200" i="1" dirty="0" smtClean="0">
                <a:solidFill>
                  <a:srgbClr val="C00000"/>
                </a:solidFill>
              </a:rPr>
              <a:t> </a:t>
            </a:r>
            <a:r>
              <a:rPr lang="cs-CZ" sz="3200" i="1" dirty="0" err="1" smtClean="0">
                <a:solidFill>
                  <a:srgbClr val="C00000"/>
                </a:solidFill>
              </a:rPr>
              <a:t>ei</a:t>
            </a:r>
            <a:r>
              <a:rPr lang="cs-CZ" sz="3200" i="1" dirty="0" smtClean="0">
                <a:solidFill>
                  <a:srgbClr val="C00000"/>
                </a:solidFill>
              </a:rPr>
              <a:t>.</a:t>
            </a:r>
            <a:endParaRPr lang="cs-CZ" sz="3200" i="1" dirty="0">
              <a:solidFill>
                <a:srgbClr val="C00000"/>
              </a:solidFill>
            </a:endParaRPr>
          </a:p>
          <a:p>
            <a:pPr lvl="1">
              <a:lnSpc>
                <a:spcPct val="120000"/>
              </a:lnSpc>
              <a:spcAft>
                <a:spcPts val="600"/>
              </a:spcAft>
            </a:pPr>
            <a:r>
              <a:rPr lang="cs-CZ" sz="3200" i="1" dirty="0" smtClean="0">
                <a:solidFill>
                  <a:srgbClr val="C00000"/>
                </a:solidFill>
              </a:rPr>
              <a:t>De </a:t>
            </a:r>
            <a:r>
              <a:rPr lang="cs-CZ" sz="3200" i="1" dirty="0" err="1" smtClean="0">
                <a:solidFill>
                  <a:srgbClr val="C00000"/>
                </a:solidFill>
              </a:rPr>
              <a:t>kandidaten</a:t>
            </a:r>
            <a:r>
              <a:rPr lang="cs-CZ" sz="3200" i="1" dirty="0" smtClean="0">
                <a:solidFill>
                  <a:srgbClr val="C00000"/>
                </a:solidFill>
              </a:rPr>
              <a:t> </a:t>
            </a:r>
            <a:r>
              <a:rPr lang="cs-CZ" sz="3200" i="1" dirty="0" err="1" smtClean="0">
                <a:solidFill>
                  <a:srgbClr val="C00000"/>
                </a:solidFill>
              </a:rPr>
              <a:t>kunnen</a:t>
            </a:r>
            <a:r>
              <a:rPr lang="cs-CZ" sz="3200" i="1" dirty="0" smtClean="0">
                <a:solidFill>
                  <a:srgbClr val="C00000"/>
                </a:solidFill>
              </a:rPr>
              <a:t> </a:t>
            </a:r>
            <a:r>
              <a:rPr lang="cs-CZ" sz="3200" i="1" dirty="0" err="1" smtClean="0">
                <a:solidFill>
                  <a:srgbClr val="C00000"/>
                </a:solidFill>
              </a:rPr>
              <a:t>hun</a:t>
            </a:r>
            <a:r>
              <a:rPr lang="cs-CZ" sz="3200" i="1" dirty="0" smtClean="0">
                <a:solidFill>
                  <a:srgbClr val="C00000"/>
                </a:solidFill>
              </a:rPr>
              <a:t> </a:t>
            </a:r>
            <a:r>
              <a:rPr lang="cs-CZ" sz="3200" i="1" dirty="0" err="1" smtClean="0">
                <a:solidFill>
                  <a:srgbClr val="C00000"/>
                </a:solidFill>
              </a:rPr>
              <a:t>formulieren</a:t>
            </a:r>
            <a:r>
              <a:rPr lang="cs-CZ" sz="3200" i="1" dirty="0" smtClean="0">
                <a:solidFill>
                  <a:srgbClr val="C00000"/>
                </a:solidFill>
              </a:rPr>
              <a:t> e-</a:t>
            </a:r>
            <a:r>
              <a:rPr lang="cs-CZ" sz="3200" i="1" dirty="0" err="1" smtClean="0">
                <a:solidFill>
                  <a:srgbClr val="C00000"/>
                </a:solidFill>
              </a:rPr>
              <a:t>mailen</a:t>
            </a:r>
            <a:r>
              <a:rPr lang="cs-CZ" sz="3200" i="1" dirty="0" smtClean="0">
                <a:solidFill>
                  <a:srgbClr val="C00000"/>
                </a:solidFill>
              </a:rPr>
              <a:t>, </a:t>
            </a:r>
            <a:r>
              <a:rPr lang="cs-CZ" sz="3200" i="1" dirty="0" err="1" smtClean="0">
                <a:solidFill>
                  <a:srgbClr val="C00000"/>
                </a:solidFill>
              </a:rPr>
              <a:t>uploaden</a:t>
            </a:r>
            <a:r>
              <a:rPr lang="cs-CZ" sz="3200" i="1" dirty="0" smtClean="0">
                <a:solidFill>
                  <a:srgbClr val="C00000"/>
                </a:solidFill>
              </a:rPr>
              <a:t> </a:t>
            </a:r>
            <a:r>
              <a:rPr lang="cs-CZ" sz="3200" i="1" dirty="0" err="1" smtClean="0">
                <a:solidFill>
                  <a:srgbClr val="C00000"/>
                </a:solidFill>
              </a:rPr>
              <a:t>of</a:t>
            </a:r>
            <a:r>
              <a:rPr lang="cs-CZ" sz="3200" i="1" dirty="0" smtClean="0">
                <a:solidFill>
                  <a:srgbClr val="C00000"/>
                </a:solidFill>
              </a:rPr>
              <a:t> </a:t>
            </a:r>
            <a:r>
              <a:rPr lang="cs-CZ" sz="3200" i="1" dirty="0" err="1" smtClean="0">
                <a:solidFill>
                  <a:srgbClr val="C00000"/>
                </a:solidFill>
              </a:rPr>
              <a:t>opsturen</a:t>
            </a:r>
            <a:r>
              <a:rPr lang="cs-CZ" sz="3200" i="1" dirty="0" smtClean="0">
                <a:solidFill>
                  <a:srgbClr val="C00000"/>
                </a:solidFill>
              </a:rPr>
              <a:t>. </a:t>
            </a:r>
            <a:endParaRPr lang="en-US" sz="3200" i="1" dirty="0" smtClean="0">
              <a:solidFill>
                <a:srgbClr val="C00000"/>
              </a:solidFill>
            </a:endParaRPr>
          </a:p>
          <a:p>
            <a:pPr lvl="1">
              <a:lnSpc>
                <a:spcPct val="120000"/>
              </a:lnSpc>
              <a:spcAft>
                <a:spcPts val="600"/>
              </a:spcAft>
            </a:pPr>
            <a:r>
              <a:rPr lang="cs-CZ" sz="3200" i="1" dirty="0" err="1" smtClean="0">
                <a:solidFill>
                  <a:srgbClr val="C00000"/>
                </a:solidFill>
              </a:rPr>
              <a:t>Zij</a:t>
            </a:r>
            <a:r>
              <a:rPr lang="cs-CZ" sz="3200" i="1" dirty="0" smtClean="0">
                <a:solidFill>
                  <a:srgbClr val="C00000"/>
                </a:solidFill>
              </a:rPr>
              <a:t> </a:t>
            </a:r>
            <a:r>
              <a:rPr lang="cs-CZ" sz="3200" i="1" dirty="0" err="1" smtClean="0">
                <a:solidFill>
                  <a:srgbClr val="C00000"/>
                </a:solidFill>
              </a:rPr>
              <a:t>is</a:t>
            </a:r>
            <a:r>
              <a:rPr lang="cs-CZ" sz="3200" i="1" dirty="0" smtClean="0">
                <a:solidFill>
                  <a:srgbClr val="C00000"/>
                </a:solidFill>
              </a:rPr>
              <a:t> </a:t>
            </a:r>
            <a:r>
              <a:rPr lang="cs-CZ" sz="3200" i="1" dirty="0" err="1" smtClean="0">
                <a:solidFill>
                  <a:srgbClr val="C00000"/>
                </a:solidFill>
              </a:rPr>
              <a:t>mooi</a:t>
            </a:r>
            <a:r>
              <a:rPr lang="cs-CZ" sz="3200" i="1" dirty="0" smtClean="0">
                <a:solidFill>
                  <a:srgbClr val="C00000"/>
                </a:solidFill>
              </a:rPr>
              <a:t>, </a:t>
            </a:r>
            <a:r>
              <a:rPr lang="cs-CZ" sz="3200" i="1" dirty="0" err="1" smtClean="0">
                <a:solidFill>
                  <a:srgbClr val="C00000"/>
                </a:solidFill>
              </a:rPr>
              <a:t>lief</a:t>
            </a:r>
            <a:r>
              <a:rPr lang="cs-CZ" sz="3200" i="1" dirty="0" smtClean="0">
                <a:solidFill>
                  <a:srgbClr val="C00000"/>
                </a:solidFill>
              </a:rPr>
              <a:t>, </a:t>
            </a:r>
            <a:r>
              <a:rPr lang="cs-CZ" sz="3200" i="1" dirty="0" err="1" smtClean="0">
                <a:solidFill>
                  <a:srgbClr val="C00000"/>
                </a:solidFill>
              </a:rPr>
              <a:t>altijd</a:t>
            </a:r>
            <a:r>
              <a:rPr lang="cs-CZ" sz="3200" i="1" dirty="0">
                <a:solidFill>
                  <a:srgbClr val="C00000"/>
                </a:solidFill>
              </a:rPr>
              <a:t> </a:t>
            </a:r>
            <a:r>
              <a:rPr lang="cs-CZ" sz="3200" i="1" dirty="0" err="1" smtClean="0">
                <a:solidFill>
                  <a:srgbClr val="C00000"/>
                </a:solidFill>
              </a:rPr>
              <a:t>knap</a:t>
            </a:r>
            <a:r>
              <a:rPr lang="cs-CZ" sz="3200" i="1" dirty="0" smtClean="0">
                <a:solidFill>
                  <a:srgbClr val="C00000"/>
                </a:solidFill>
              </a:rPr>
              <a:t> </a:t>
            </a:r>
            <a:r>
              <a:rPr lang="cs-CZ" sz="3200" i="1" dirty="0" err="1" smtClean="0">
                <a:solidFill>
                  <a:srgbClr val="C00000"/>
                </a:solidFill>
              </a:rPr>
              <a:t>gekleed</a:t>
            </a:r>
            <a:r>
              <a:rPr lang="cs-CZ" sz="3200" i="1" dirty="0" smtClean="0">
                <a:solidFill>
                  <a:srgbClr val="C00000"/>
                </a:solidFill>
              </a:rPr>
              <a:t> en </a:t>
            </a:r>
            <a:r>
              <a:rPr lang="cs-CZ" sz="3200" i="1" dirty="0" err="1" smtClean="0">
                <a:solidFill>
                  <a:srgbClr val="C00000"/>
                </a:solidFill>
              </a:rPr>
              <a:t>nooit</a:t>
            </a:r>
            <a:r>
              <a:rPr lang="cs-CZ" sz="3200" i="1" dirty="0" smtClean="0">
                <a:solidFill>
                  <a:srgbClr val="C00000"/>
                </a:solidFill>
              </a:rPr>
              <a:t> </a:t>
            </a:r>
            <a:r>
              <a:rPr lang="cs-CZ" sz="3200" i="1" dirty="0" err="1" smtClean="0">
                <a:solidFill>
                  <a:srgbClr val="C00000"/>
                </a:solidFill>
              </a:rPr>
              <a:t>chagrijnig</a:t>
            </a:r>
            <a:r>
              <a:rPr lang="cs-CZ" sz="3200" i="1" dirty="0" smtClean="0">
                <a:solidFill>
                  <a:srgbClr val="C00000"/>
                </a:solidFill>
              </a:rPr>
              <a:t>. </a:t>
            </a:r>
            <a:endParaRPr lang="cs-CZ" sz="3200" i="1" dirty="0">
              <a:solidFill>
                <a:srgbClr val="C00000"/>
              </a:solidFill>
              <a:sym typeface="Wingdings" panose="05000000000000000000" pitchFamily="2" charset="2"/>
            </a:endParaRPr>
          </a:p>
          <a:p>
            <a:pPr marL="457200" lvl="1" indent="-457200">
              <a:lnSpc>
                <a:spcPct val="120000"/>
              </a:lnSpc>
              <a:spcBef>
                <a:spcPts val="1000"/>
              </a:spcBef>
              <a:spcAft>
                <a:spcPts val="600"/>
              </a:spcAft>
              <a:buFont typeface="Wingdings" panose="05000000000000000000" pitchFamily="2" charset="2"/>
              <a:buChar char="à"/>
            </a:pPr>
            <a:r>
              <a:rPr lang="cs-CZ" sz="3200" dirty="0" err="1" smtClean="0">
                <a:sym typeface="Wingdings" panose="05000000000000000000" pitchFamily="2" charset="2"/>
              </a:rPr>
              <a:t>Schrijf</a:t>
            </a:r>
            <a:r>
              <a:rPr lang="cs-CZ" sz="3200" dirty="0" smtClean="0">
                <a:sym typeface="Wingdings" panose="05000000000000000000" pitchFamily="2" charset="2"/>
              </a:rPr>
              <a:t> </a:t>
            </a:r>
            <a:r>
              <a:rPr lang="cs-CZ" sz="3200" dirty="0" err="1" smtClean="0">
                <a:sym typeface="Wingdings" panose="05000000000000000000" pitchFamily="2" charset="2"/>
              </a:rPr>
              <a:t>geen</a:t>
            </a:r>
            <a:r>
              <a:rPr lang="cs-CZ" sz="3200" dirty="0" smtClean="0">
                <a:sym typeface="Wingdings" panose="05000000000000000000" pitchFamily="2" charset="2"/>
              </a:rPr>
              <a:t> </a:t>
            </a:r>
            <a:r>
              <a:rPr lang="cs-CZ" sz="3200" dirty="0" err="1" smtClean="0">
                <a:sym typeface="Wingdings" panose="05000000000000000000" pitchFamily="2" charset="2"/>
              </a:rPr>
              <a:t>komma</a:t>
            </a:r>
            <a:r>
              <a:rPr lang="cs-CZ" sz="3200" dirty="0" smtClean="0">
                <a:sym typeface="Wingdings" panose="05000000000000000000" pitchFamily="2" charset="2"/>
              </a:rPr>
              <a:t> </a:t>
            </a:r>
            <a:r>
              <a:rPr lang="cs-CZ" sz="3200" dirty="0" err="1" smtClean="0">
                <a:sym typeface="Wingdings" panose="05000000000000000000" pitchFamily="2" charset="2"/>
              </a:rPr>
              <a:t>voor</a:t>
            </a:r>
            <a:r>
              <a:rPr lang="cs-CZ" sz="3200" dirty="0" smtClean="0">
                <a:sym typeface="Wingdings" panose="05000000000000000000" pitchFamily="2" charset="2"/>
              </a:rPr>
              <a:t> </a:t>
            </a:r>
            <a:r>
              <a:rPr lang="cs-CZ" sz="3200" i="1" dirty="0" smtClean="0">
                <a:sym typeface="Wingdings" panose="05000000000000000000" pitchFamily="2" charset="2"/>
              </a:rPr>
              <a:t>en / </a:t>
            </a:r>
            <a:r>
              <a:rPr lang="cs-CZ" sz="3200" i="1" dirty="0" err="1" smtClean="0">
                <a:sym typeface="Wingdings" panose="05000000000000000000" pitchFamily="2" charset="2"/>
              </a:rPr>
              <a:t>of</a:t>
            </a:r>
            <a:r>
              <a:rPr lang="cs-CZ" sz="3200" i="1" dirty="0" smtClean="0">
                <a:sym typeface="Wingdings" panose="05000000000000000000" pitchFamily="2" charset="2"/>
              </a:rPr>
              <a:t> / </a:t>
            </a:r>
            <a:r>
              <a:rPr lang="cs-CZ" sz="3200" i="1" dirty="0" err="1" smtClean="0">
                <a:sym typeface="Wingdings" panose="05000000000000000000" pitchFamily="2" charset="2"/>
              </a:rPr>
              <a:t>enzovoort</a:t>
            </a:r>
            <a:endParaRPr lang="cs-CZ" sz="3200" i="1" dirty="0">
              <a:sym typeface="Wingdings" panose="05000000000000000000" pitchFamily="2" charset="2"/>
            </a:endParaRPr>
          </a:p>
          <a:p>
            <a:pPr marL="457200" lvl="1" indent="-457200">
              <a:lnSpc>
                <a:spcPct val="120000"/>
              </a:lnSpc>
              <a:spcBef>
                <a:spcPts val="1000"/>
              </a:spcBef>
              <a:spcAft>
                <a:spcPts val="600"/>
              </a:spcAft>
              <a:buFont typeface="Wingdings" panose="05000000000000000000" pitchFamily="2" charset="2"/>
              <a:buChar char="à"/>
            </a:pPr>
            <a:r>
              <a:rPr lang="cs-CZ" sz="3200" dirty="0" err="1" smtClean="0">
                <a:sym typeface="Wingdings" panose="05000000000000000000" pitchFamily="2" charset="2"/>
              </a:rPr>
              <a:t>zie</a:t>
            </a:r>
            <a:r>
              <a:rPr lang="cs-CZ" sz="3200" dirty="0" smtClean="0">
                <a:sym typeface="Wingdings" panose="05000000000000000000" pitchFamily="2" charset="2"/>
              </a:rPr>
              <a:t> </a:t>
            </a:r>
            <a:r>
              <a:rPr lang="cs-CZ" sz="3200" dirty="0" err="1" smtClean="0">
                <a:sym typeface="Wingdings" panose="05000000000000000000" pitchFamily="2" charset="2"/>
              </a:rPr>
              <a:t>verder</a:t>
            </a:r>
            <a:r>
              <a:rPr lang="cs-CZ" sz="3200" dirty="0" smtClean="0">
                <a:sym typeface="Wingdings" panose="05000000000000000000" pitchFamily="2" charset="2"/>
              </a:rPr>
              <a:t>:  </a:t>
            </a:r>
            <a:r>
              <a:rPr lang="cs-CZ" sz="3200" b="1" dirty="0" smtClean="0">
                <a:sym typeface="Wingdings" panose="05000000000000000000" pitchFamily="2" charset="2"/>
              </a:rPr>
              <a:t>„</a:t>
            </a:r>
            <a:r>
              <a:rPr lang="cs-CZ" sz="3200" b="1" dirty="0" err="1" smtClean="0">
                <a:sym typeface="Wingdings" panose="05000000000000000000" pitchFamily="2" charset="2"/>
              </a:rPr>
              <a:t>nevengeschikte</a:t>
            </a:r>
            <a:r>
              <a:rPr lang="cs-CZ" sz="3200" b="1" dirty="0" smtClean="0">
                <a:sym typeface="Wingdings" panose="05000000000000000000" pitchFamily="2" charset="2"/>
              </a:rPr>
              <a:t>“ </a:t>
            </a:r>
            <a:r>
              <a:rPr lang="cs-CZ" sz="3200" b="1" dirty="0" err="1" smtClean="0">
                <a:sym typeface="Wingdings" panose="05000000000000000000" pitchFamily="2" charset="2"/>
              </a:rPr>
              <a:t>elementen</a:t>
            </a:r>
            <a:endParaRPr lang="cs-CZ" sz="3200" b="1" i="1" dirty="0" smtClean="0"/>
          </a:p>
          <a:p>
            <a:pPr lvl="1"/>
            <a:endParaRPr lang="cs-CZ" sz="3200" i="1" dirty="0" smtClean="0">
              <a:solidFill>
                <a:srgbClr val="C00000"/>
              </a:solidFill>
            </a:endParaRPr>
          </a:p>
          <a:p>
            <a:endParaRPr lang="cs-CZ" sz="3200" dirty="0"/>
          </a:p>
        </p:txBody>
      </p:sp>
      <p:sp>
        <p:nvSpPr>
          <p:cNvPr id="5" name="Nadpis 1"/>
          <p:cNvSpPr>
            <a:spLocks noGrp="1"/>
          </p:cNvSpPr>
          <p:nvPr>
            <p:ph type="title"/>
          </p:nvPr>
        </p:nvSpPr>
        <p:spPr>
          <a:xfrm>
            <a:off x="838200" y="365125"/>
            <a:ext cx="10515600" cy="828675"/>
          </a:xfrm>
        </p:spPr>
        <p:txBody>
          <a:bodyPr>
            <a:normAutofit/>
          </a:bodyPr>
          <a:lstStyle/>
          <a:p>
            <a:r>
              <a:rPr lang="nl-NL" b="1" dirty="0" smtClean="0">
                <a:latin typeface="+mn-lt"/>
              </a:rPr>
              <a:t>Waar moet je een komma zetten</a:t>
            </a:r>
            <a:r>
              <a:rPr lang="nl-NL" b="1" dirty="0" smtClean="0">
                <a:latin typeface="+mn-lt"/>
              </a:rPr>
              <a:t>?</a:t>
            </a:r>
            <a:endParaRPr lang="cs-CZ" dirty="0"/>
          </a:p>
        </p:txBody>
      </p:sp>
    </p:spTree>
    <p:extLst>
      <p:ext uri="{BB962C8B-B14F-4D97-AF65-F5344CB8AC3E}">
        <p14:creationId xmlns:p14="http://schemas.microsoft.com/office/powerpoint/2010/main" val="1712350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28600"/>
            <a:ext cx="10515600" cy="1244601"/>
          </a:xfrm>
        </p:spPr>
        <p:txBody>
          <a:bodyPr>
            <a:normAutofit fontScale="90000"/>
          </a:bodyPr>
          <a:lstStyle/>
          <a:p>
            <a:r>
              <a:rPr lang="nl-NL" b="1" dirty="0" smtClean="0">
                <a:latin typeface="+mn-lt"/>
              </a:rPr>
              <a:t>Waar moet je een komma zetten?</a:t>
            </a:r>
            <a:r>
              <a:rPr lang="nl-NL" b="1" dirty="0" smtClean="0"/>
              <a:t/>
            </a:r>
            <a:br>
              <a:rPr lang="nl-NL" b="1" dirty="0" smtClean="0"/>
            </a:br>
            <a:endParaRPr lang="cs-CZ" dirty="0"/>
          </a:p>
        </p:txBody>
      </p:sp>
      <p:sp>
        <p:nvSpPr>
          <p:cNvPr id="3" name="Zástupný symbol pro obsah 2"/>
          <p:cNvSpPr>
            <a:spLocks noGrp="1"/>
          </p:cNvSpPr>
          <p:nvPr>
            <p:ph idx="1"/>
          </p:nvPr>
        </p:nvSpPr>
        <p:spPr>
          <a:xfrm>
            <a:off x="0" y="1143000"/>
            <a:ext cx="12192000" cy="5499100"/>
          </a:xfrm>
        </p:spPr>
        <p:txBody>
          <a:bodyPr>
            <a:noAutofit/>
          </a:bodyPr>
          <a:lstStyle/>
          <a:p>
            <a:pPr>
              <a:lnSpc>
                <a:spcPct val="100000"/>
              </a:lnSpc>
            </a:pPr>
            <a:r>
              <a:rPr lang="cs-CZ" sz="3200" b="1" dirty="0" err="1" smtClean="0"/>
              <a:t>Nevengeschikte</a:t>
            </a:r>
            <a:r>
              <a:rPr lang="cs-CZ" sz="3200" b="1" dirty="0" smtClean="0"/>
              <a:t> </a:t>
            </a:r>
            <a:r>
              <a:rPr lang="cs-CZ" sz="3200" b="1" dirty="0" err="1" smtClean="0"/>
              <a:t>elementen</a:t>
            </a:r>
            <a:r>
              <a:rPr lang="cs-CZ" sz="3200" b="1" dirty="0" smtClean="0"/>
              <a:t>: </a:t>
            </a:r>
            <a:endParaRPr lang="cs-CZ" sz="3200" b="1" i="1" dirty="0" smtClean="0"/>
          </a:p>
          <a:p>
            <a:pPr lvl="1">
              <a:lnSpc>
                <a:spcPct val="100000"/>
              </a:lnSpc>
            </a:pPr>
            <a:r>
              <a:rPr lang="cs-CZ" sz="2800" i="1" dirty="0" smtClean="0">
                <a:solidFill>
                  <a:srgbClr val="C00000"/>
                </a:solidFill>
              </a:rPr>
              <a:t>Ze </a:t>
            </a:r>
            <a:r>
              <a:rPr lang="cs-CZ" sz="2800" i="1" dirty="0" err="1" smtClean="0">
                <a:solidFill>
                  <a:srgbClr val="C00000"/>
                </a:solidFill>
              </a:rPr>
              <a:t>hebben</a:t>
            </a:r>
            <a:r>
              <a:rPr lang="cs-CZ" sz="2800" i="1" dirty="0" smtClean="0">
                <a:solidFill>
                  <a:srgbClr val="C00000"/>
                </a:solidFill>
              </a:rPr>
              <a:t> </a:t>
            </a:r>
            <a:r>
              <a:rPr lang="cs-CZ" sz="2800" i="1" dirty="0" err="1" smtClean="0">
                <a:solidFill>
                  <a:srgbClr val="C00000"/>
                </a:solidFill>
              </a:rPr>
              <a:t>een</a:t>
            </a:r>
            <a:r>
              <a:rPr lang="cs-CZ" sz="2800" i="1" dirty="0" smtClean="0">
                <a:solidFill>
                  <a:srgbClr val="C00000"/>
                </a:solidFill>
              </a:rPr>
              <a:t> </a:t>
            </a:r>
            <a:r>
              <a:rPr lang="cs-CZ" sz="2800" i="1" dirty="0" err="1" smtClean="0">
                <a:solidFill>
                  <a:srgbClr val="C00000"/>
                </a:solidFill>
              </a:rPr>
              <a:t>hond</a:t>
            </a:r>
            <a:r>
              <a:rPr lang="cs-CZ" sz="2800" i="1" dirty="0" smtClean="0">
                <a:solidFill>
                  <a:srgbClr val="C00000"/>
                </a:solidFill>
              </a:rPr>
              <a:t>, </a:t>
            </a:r>
            <a:r>
              <a:rPr lang="cs-CZ" sz="2800" i="1" dirty="0" err="1" smtClean="0">
                <a:solidFill>
                  <a:srgbClr val="C00000"/>
                </a:solidFill>
              </a:rPr>
              <a:t>twee</a:t>
            </a:r>
            <a:r>
              <a:rPr lang="cs-CZ" sz="2800" i="1" dirty="0" smtClean="0">
                <a:solidFill>
                  <a:srgbClr val="C00000"/>
                </a:solidFill>
              </a:rPr>
              <a:t> </a:t>
            </a:r>
            <a:r>
              <a:rPr lang="cs-CZ" sz="2800" i="1" dirty="0" err="1" smtClean="0">
                <a:solidFill>
                  <a:srgbClr val="C00000"/>
                </a:solidFill>
              </a:rPr>
              <a:t>katten</a:t>
            </a:r>
            <a:r>
              <a:rPr lang="cs-CZ" sz="2800" i="1" dirty="0" smtClean="0">
                <a:solidFill>
                  <a:srgbClr val="C00000"/>
                </a:solidFill>
              </a:rPr>
              <a:t>, </a:t>
            </a:r>
            <a:r>
              <a:rPr lang="cs-CZ" sz="2800" i="1" dirty="0" err="1" smtClean="0">
                <a:solidFill>
                  <a:srgbClr val="C00000"/>
                </a:solidFill>
              </a:rPr>
              <a:t>een</a:t>
            </a:r>
            <a:r>
              <a:rPr lang="cs-CZ" sz="2800" i="1" dirty="0" smtClean="0">
                <a:solidFill>
                  <a:srgbClr val="C00000"/>
                </a:solidFill>
              </a:rPr>
              <a:t> </a:t>
            </a:r>
            <a:r>
              <a:rPr lang="cs-CZ" sz="2800" i="1" dirty="0" err="1" smtClean="0">
                <a:solidFill>
                  <a:srgbClr val="C00000"/>
                </a:solidFill>
              </a:rPr>
              <a:t>koe</a:t>
            </a:r>
            <a:r>
              <a:rPr lang="cs-CZ" sz="2800" i="1" dirty="0" smtClean="0">
                <a:solidFill>
                  <a:srgbClr val="C00000"/>
                </a:solidFill>
              </a:rPr>
              <a:t> en </a:t>
            </a:r>
            <a:r>
              <a:rPr lang="cs-CZ" sz="2800" i="1" dirty="0" err="1" smtClean="0">
                <a:solidFill>
                  <a:srgbClr val="C00000"/>
                </a:solidFill>
              </a:rPr>
              <a:t>een</a:t>
            </a:r>
            <a:r>
              <a:rPr lang="cs-CZ" sz="2800" i="1" dirty="0" smtClean="0">
                <a:solidFill>
                  <a:srgbClr val="C00000"/>
                </a:solidFill>
              </a:rPr>
              <a:t> </a:t>
            </a:r>
            <a:r>
              <a:rPr lang="cs-CZ" sz="2800" i="1" dirty="0" err="1" smtClean="0">
                <a:solidFill>
                  <a:srgbClr val="C00000"/>
                </a:solidFill>
              </a:rPr>
              <a:t>aantal</a:t>
            </a:r>
            <a:r>
              <a:rPr lang="cs-CZ" sz="2800" i="1" dirty="0" smtClean="0">
                <a:solidFill>
                  <a:srgbClr val="C00000"/>
                </a:solidFill>
              </a:rPr>
              <a:t> </a:t>
            </a:r>
            <a:r>
              <a:rPr lang="cs-CZ" sz="2800" i="1" dirty="0" err="1" smtClean="0">
                <a:solidFill>
                  <a:srgbClr val="C00000"/>
                </a:solidFill>
              </a:rPr>
              <a:t>konijnen</a:t>
            </a:r>
            <a:r>
              <a:rPr lang="cs-CZ" sz="2800" i="1" dirty="0" smtClean="0">
                <a:solidFill>
                  <a:srgbClr val="C00000"/>
                </a:solidFill>
              </a:rPr>
              <a:t>. </a:t>
            </a:r>
          </a:p>
          <a:p>
            <a:pPr lvl="1">
              <a:lnSpc>
                <a:spcPct val="100000"/>
              </a:lnSpc>
            </a:pPr>
            <a:endParaRPr lang="cs-CZ" sz="800" i="1" dirty="0">
              <a:solidFill>
                <a:srgbClr val="C00000"/>
              </a:solidFill>
            </a:endParaRPr>
          </a:p>
          <a:p>
            <a:pPr lvl="1">
              <a:lnSpc>
                <a:spcPct val="100000"/>
              </a:lnSpc>
            </a:pPr>
            <a:r>
              <a:rPr lang="cs-CZ" sz="2800" i="1" dirty="0" err="1" smtClean="0">
                <a:solidFill>
                  <a:srgbClr val="C00000"/>
                </a:solidFill>
              </a:rPr>
              <a:t>Ik</a:t>
            </a:r>
            <a:r>
              <a:rPr lang="cs-CZ" sz="2800" i="1" dirty="0" smtClean="0">
                <a:solidFill>
                  <a:srgbClr val="C00000"/>
                </a:solidFill>
              </a:rPr>
              <a:t> hou van </a:t>
            </a:r>
            <a:r>
              <a:rPr lang="cs-CZ" sz="2800" i="1" dirty="0" err="1" smtClean="0">
                <a:solidFill>
                  <a:srgbClr val="C00000"/>
                </a:solidFill>
              </a:rPr>
              <a:t>sporten</a:t>
            </a:r>
            <a:r>
              <a:rPr lang="cs-CZ" sz="2800" i="1" dirty="0" smtClean="0">
                <a:solidFill>
                  <a:srgbClr val="C00000"/>
                </a:solidFill>
              </a:rPr>
              <a:t>, </a:t>
            </a:r>
            <a:r>
              <a:rPr lang="cs-CZ" sz="2800" i="1" dirty="0" err="1" smtClean="0">
                <a:solidFill>
                  <a:srgbClr val="C00000"/>
                </a:solidFill>
              </a:rPr>
              <a:t>wandelen</a:t>
            </a:r>
            <a:r>
              <a:rPr lang="cs-CZ" sz="2800" i="1" dirty="0" smtClean="0">
                <a:solidFill>
                  <a:srgbClr val="C00000"/>
                </a:solidFill>
              </a:rPr>
              <a:t>, lezen, </a:t>
            </a:r>
            <a:r>
              <a:rPr lang="cs-CZ" sz="2800" i="1" dirty="0" err="1" smtClean="0">
                <a:solidFill>
                  <a:srgbClr val="C00000"/>
                </a:solidFill>
              </a:rPr>
              <a:t>lekker</a:t>
            </a:r>
            <a:r>
              <a:rPr lang="cs-CZ" sz="2800" i="1" dirty="0" smtClean="0">
                <a:solidFill>
                  <a:srgbClr val="C00000"/>
                </a:solidFill>
              </a:rPr>
              <a:t> </a:t>
            </a:r>
            <a:r>
              <a:rPr lang="cs-CZ" sz="2800" i="1" dirty="0" err="1" smtClean="0">
                <a:solidFill>
                  <a:srgbClr val="C00000"/>
                </a:solidFill>
              </a:rPr>
              <a:t>eten</a:t>
            </a:r>
            <a:r>
              <a:rPr lang="cs-CZ" sz="2800" i="1" dirty="0" smtClean="0">
                <a:solidFill>
                  <a:srgbClr val="C00000"/>
                </a:solidFill>
              </a:rPr>
              <a:t> en </a:t>
            </a:r>
            <a:r>
              <a:rPr lang="cs-CZ" sz="2800" i="1" dirty="0" err="1" smtClean="0">
                <a:solidFill>
                  <a:srgbClr val="C00000"/>
                </a:solidFill>
              </a:rPr>
              <a:t>wijn</a:t>
            </a:r>
            <a:r>
              <a:rPr lang="cs-CZ" sz="2800" i="1" dirty="0" smtClean="0">
                <a:solidFill>
                  <a:srgbClr val="C00000"/>
                </a:solidFill>
              </a:rPr>
              <a:t> </a:t>
            </a:r>
            <a:r>
              <a:rPr lang="cs-CZ" sz="2800" i="1" dirty="0" err="1" smtClean="0">
                <a:solidFill>
                  <a:srgbClr val="C00000"/>
                </a:solidFill>
              </a:rPr>
              <a:t>drinken</a:t>
            </a:r>
            <a:r>
              <a:rPr lang="cs-CZ" sz="2800" i="1" dirty="0" smtClean="0">
                <a:solidFill>
                  <a:srgbClr val="C00000"/>
                </a:solidFill>
              </a:rPr>
              <a:t>.</a:t>
            </a:r>
          </a:p>
          <a:p>
            <a:pPr lvl="1">
              <a:lnSpc>
                <a:spcPct val="100000"/>
              </a:lnSpc>
            </a:pPr>
            <a:endParaRPr lang="cs-CZ" sz="800" i="1" dirty="0">
              <a:solidFill>
                <a:srgbClr val="C00000"/>
              </a:solidFill>
            </a:endParaRPr>
          </a:p>
          <a:p>
            <a:pPr lvl="1">
              <a:lnSpc>
                <a:spcPct val="100000"/>
              </a:lnSpc>
            </a:pPr>
            <a:r>
              <a:rPr lang="cs-CZ" sz="2800" i="1" dirty="0" err="1" smtClean="0">
                <a:solidFill>
                  <a:srgbClr val="C00000"/>
                </a:solidFill>
              </a:rPr>
              <a:t>Zij</a:t>
            </a:r>
            <a:r>
              <a:rPr lang="cs-CZ" sz="2800" i="1" dirty="0" smtClean="0">
                <a:solidFill>
                  <a:srgbClr val="C00000"/>
                </a:solidFill>
              </a:rPr>
              <a:t> </a:t>
            </a:r>
            <a:r>
              <a:rPr lang="cs-CZ" sz="2800" i="1" dirty="0" err="1" smtClean="0">
                <a:solidFill>
                  <a:srgbClr val="C00000"/>
                </a:solidFill>
              </a:rPr>
              <a:t>is</a:t>
            </a:r>
            <a:r>
              <a:rPr lang="cs-CZ" sz="2800" i="1" dirty="0" smtClean="0">
                <a:solidFill>
                  <a:srgbClr val="C00000"/>
                </a:solidFill>
              </a:rPr>
              <a:t> </a:t>
            </a:r>
            <a:r>
              <a:rPr lang="cs-CZ" sz="2800" i="1" dirty="0" err="1" smtClean="0">
                <a:solidFill>
                  <a:srgbClr val="C00000"/>
                </a:solidFill>
              </a:rPr>
              <a:t>een</a:t>
            </a:r>
            <a:r>
              <a:rPr lang="cs-CZ" sz="2800" i="1" dirty="0" smtClean="0">
                <a:solidFill>
                  <a:srgbClr val="C00000"/>
                </a:solidFill>
              </a:rPr>
              <a:t> </a:t>
            </a:r>
            <a:r>
              <a:rPr lang="cs-CZ" sz="2800" i="1" dirty="0" err="1" smtClean="0">
                <a:solidFill>
                  <a:srgbClr val="C00000"/>
                </a:solidFill>
              </a:rPr>
              <a:t>lieve</a:t>
            </a:r>
            <a:r>
              <a:rPr lang="cs-CZ" sz="2800" i="1" dirty="0" smtClean="0">
                <a:solidFill>
                  <a:srgbClr val="C00000"/>
                </a:solidFill>
              </a:rPr>
              <a:t>, </a:t>
            </a:r>
            <a:r>
              <a:rPr lang="cs-CZ" sz="2800" i="1" dirty="0" err="1" smtClean="0">
                <a:solidFill>
                  <a:srgbClr val="C00000"/>
                </a:solidFill>
              </a:rPr>
              <a:t>charmante</a:t>
            </a:r>
            <a:r>
              <a:rPr lang="cs-CZ" sz="2800" i="1" dirty="0" smtClean="0">
                <a:solidFill>
                  <a:srgbClr val="C00000"/>
                </a:solidFill>
              </a:rPr>
              <a:t>, </a:t>
            </a:r>
            <a:r>
              <a:rPr lang="cs-CZ" sz="2800" i="1" dirty="0" err="1" smtClean="0">
                <a:solidFill>
                  <a:srgbClr val="C00000"/>
                </a:solidFill>
              </a:rPr>
              <a:t>knappe</a:t>
            </a:r>
            <a:r>
              <a:rPr lang="cs-CZ" sz="2800" i="1" dirty="0" smtClean="0">
                <a:solidFill>
                  <a:srgbClr val="C00000"/>
                </a:solidFill>
              </a:rPr>
              <a:t> en </a:t>
            </a:r>
            <a:r>
              <a:rPr lang="cs-CZ" sz="2800" i="1" dirty="0" err="1" smtClean="0">
                <a:solidFill>
                  <a:srgbClr val="C00000"/>
                </a:solidFill>
              </a:rPr>
              <a:t>grappige</a:t>
            </a:r>
            <a:r>
              <a:rPr lang="cs-CZ" sz="2800" i="1" dirty="0" smtClean="0">
                <a:solidFill>
                  <a:srgbClr val="C00000"/>
                </a:solidFill>
              </a:rPr>
              <a:t> </a:t>
            </a:r>
            <a:r>
              <a:rPr lang="cs-CZ" sz="2800" i="1" dirty="0" err="1" smtClean="0">
                <a:solidFill>
                  <a:srgbClr val="C00000"/>
                </a:solidFill>
              </a:rPr>
              <a:t>vrouw</a:t>
            </a:r>
            <a:r>
              <a:rPr lang="cs-CZ" sz="2800" i="1" dirty="0" smtClean="0">
                <a:solidFill>
                  <a:srgbClr val="C00000"/>
                </a:solidFill>
              </a:rPr>
              <a:t>. </a:t>
            </a:r>
          </a:p>
          <a:p>
            <a:pPr marL="228600" lvl="1">
              <a:lnSpc>
                <a:spcPct val="100000"/>
              </a:lnSpc>
              <a:spcBef>
                <a:spcPts val="1000"/>
              </a:spcBef>
            </a:pPr>
            <a:endParaRPr lang="cs-CZ" sz="800" dirty="0" smtClean="0"/>
          </a:p>
          <a:p>
            <a:pPr marL="228600" lvl="1">
              <a:lnSpc>
                <a:spcPct val="100000"/>
              </a:lnSpc>
              <a:spcBef>
                <a:spcPts val="1000"/>
              </a:spcBef>
            </a:pPr>
            <a:r>
              <a:rPr lang="cs-CZ" sz="2800" u="sng" dirty="0" smtClean="0">
                <a:solidFill>
                  <a:srgbClr val="0070C0"/>
                </a:solidFill>
              </a:rPr>
              <a:t>LET OP! </a:t>
            </a:r>
            <a:r>
              <a:rPr lang="cs-CZ" sz="2800" dirty="0" smtClean="0">
                <a:solidFill>
                  <a:srgbClr val="0070C0"/>
                </a:solidFill>
                <a:sym typeface="Wingdings" panose="05000000000000000000" pitchFamily="2" charset="2"/>
              </a:rPr>
              <a:t></a:t>
            </a:r>
            <a:r>
              <a:rPr lang="en-US" sz="2800" dirty="0" smtClean="0">
                <a:solidFill>
                  <a:srgbClr val="0070C0"/>
                </a:solidFill>
                <a:sym typeface="Wingdings" panose="05000000000000000000" pitchFamily="2" charset="2"/>
              </a:rPr>
              <a:t> </a:t>
            </a:r>
            <a:r>
              <a:rPr lang="cs-CZ" sz="2800" dirty="0" smtClean="0">
                <a:solidFill>
                  <a:srgbClr val="0070C0"/>
                </a:solidFill>
              </a:rPr>
              <a:t> </a:t>
            </a:r>
            <a:r>
              <a:rPr lang="cs-CZ" sz="2800" dirty="0" err="1" smtClean="0">
                <a:solidFill>
                  <a:srgbClr val="0070C0"/>
                </a:solidFill>
              </a:rPr>
              <a:t>Is</a:t>
            </a:r>
            <a:r>
              <a:rPr lang="cs-CZ" sz="2800" dirty="0" smtClean="0">
                <a:solidFill>
                  <a:srgbClr val="0070C0"/>
                </a:solidFill>
              </a:rPr>
              <a:t> </a:t>
            </a:r>
            <a:r>
              <a:rPr lang="cs-CZ" sz="2800" dirty="0" err="1" smtClean="0">
                <a:solidFill>
                  <a:srgbClr val="0070C0"/>
                </a:solidFill>
              </a:rPr>
              <a:t>een</a:t>
            </a:r>
            <a:r>
              <a:rPr lang="cs-CZ" sz="2800" dirty="0" smtClean="0">
                <a:solidFill>
                  <a:srgbClr val="0070C0"/>
                </a:solidFill>
              </a:rPr>
              <a:t> </a:t>
            </a:r>
            <a:r>
              <a:rPr lang="cs-CZ" sz="2800" dirty="0" err="1" smtClean="0">
                <a:solidFill>
                  <a:srgbClr val="0070C0"/>
                </a:solidFill>
              </a:rPr>
              <a:t>bijvoegelijk</a:t>
            </a:r>
            <a:r>
              <a:rPr lang="cs-CZ" sz="2800" dirty="0" smtClean="0">
                <a:solidFill>
                  <a:srgbClr val="0070C0"/>
                </a:solidFill>
              </a:rPr>
              <a:t> </a:t>
            </a:r>
            <a:r>
              <a:rPr lang="cs-CZ" sz="2800" dirty="0" err="1" smtClean="0">
                <a:solidFill>
                  <a:srgbClr val="0070C0"/>
                </a:solidFill>
              </a:rPr>
              <a:t>naamwoord</a:t>
            </a:r>
            <a:r>
              <a:rPr lang="cs-CZ" sz="2800" dirty="0" smtClean="0">
                <a:solidFill>
                  <a:srgbClr val="0070C0"/>
                </a:solidFill>
              </a:rPr>
              <a:t> </a:t>
            </a:r>
            <a:r>
              <a:rPr lang="cs-CZ" sz="2800" dirty="0" err="1" smtClean="0">
                <a:solidFill>
                  <a:srgbClr val="0070C0"/>
                </a:solidFill>
              </a:rPr>
              <a:t>nevengeschikt</a:t>
            </a:r>
            <a:r>
              <a:rPr lang="cs-CZ" sz="2800" dirty="0" smtClean="0">
                <a:solidFill>
                  <a:srgbClr val="0070C0"/>
                </a:solidFill>
              </a:rPr>
              <a:t> </a:t>
            </a:r>
            <a:r>
              <a:rPr lang="cs-CZ" sz="2800" dirty="0" err="1" smtClean="0">
                <a:solidFill>
                  <a:srgbClr val="0070C0"/>
                </a:solidFill>
              </a:rPr>
              <a:t>of</a:t>
            </a:r>
            <a:r>
              <a:rPr lang="cs-CZ" sz="2800" dirty="0" smtClean="0">
                <a:solidFill>
                  <a:srgbClr val="0070C0"/>
                </a:solidFill>
              </a:rPr>
              <a:t> </a:t>
            </a:r>
            <a:r>
              <a:rPr lang="cs-CZ" sz="2800" dirty="0" err="1" smtClean="0">
                <a:solidFill>
                  <a:srgbClr val="0070C0"/>
                </a:solidFill>
              </a:rPr>
              <a:t>niet</a:t>
            </a:r>
            <a:r>
              <a:rPr lang="cs-CZ" sz="2800" dirty="0" smtClean="0">
                <a:solidFill>
                  <a:srgbClr val="0070C0"/>
                </a:solidFill>
              </a:rPr>
              <a:t>??? </a:t>
            </a:r>
            <a:endParaRPr lang="en-US" sz="2800" dirty="0" smtClean="0">
              <a:solidFill>
                <a:srgbClr val="0070C0"/>
              </a:solidFill>
            </a:endParaRPr>
          </a:p>
          <a:p>
            <a:pPr marL="228600" lvl="1">
              <a:lnSpc>
                <a:spcPct val="100000"/>
              </a:lnSpc>
              <a:spcBef>
                <a:spcPts val="1000"/>
              </a:spcBef>
            </a:pPr>
            <a:endParaRPr lang="cs-CZ" sz="800" dirty="0" smtClean="0">
              <a:solidFill>
                <a:srgbClr val="0070C0"/>
              </a:solidFill>
            </a:endParaRPr>
          </a:p>
          <a:p>
            <a:pPr lvl="1">
              <a:lnSpc>
                <a:spcPct val="100000"/>
              </a:lnSpc>
            </a:pPr>
            <a:r>
              <a:rPr lang="en-US" sz="2800" i="1" dirty="0" err="1">
                <a:solidFill>
                  <a:srgbClr val="C00000"/>
                </a:solidFill>
              </a:rPr>
              <a:t>e</a:t>
            </a:r>
            <a:r>
              <a:rPr lang="en-US" sz="2800" i="1" dirty="0" err="1" smtClean="0">
                <a:solidFill>
                  <a:srgbClr val="C00000"/>
                </a:solidFill>
              </a:rPr>
              <a:t>en</a:t>
            </a:r>
            <a:r>
              <a:rPr lang="en-US" sz="2800" i="1" dirty="0" smtClean="0">
                <a:solidFill>
                  <a:srgbClr val="C00000"/>
                </a:solidFill>
              </a:rPr>
              <a:t> </a:t>
            </a:r>
            <a:r>
              <a:rPr lang="en-US" sz="2800" i="1" dirty="0" err="1" smtClean="0">
                <a:solidFill>
                  <a:srgbClr val="C00000"/>
                </a:solidFill>
              </a:rPr>
              <a:t>lieve</a:t>
            </a:r>
            <a:r>
              <a:rPr lang="en-US" sz="2800" i="1" dirty="0" smtClean="0">
                <a:solidFill>
                  <a:srgbClr val="C00000"/>
                </a:solidFill>
              </a:rPr>
              <a:t> </a:t>
            </a:r>
            <a:r>
              <a:rPr lang="en-US" sz="2800" i="1" dirty="0" err="1" smtClean="0">
                <a:solidFill>
                  <a:srgbClr val="C00000"/>
                </a:solidFill>
              </a:rPr>
              <a:t>oude</a:t>
            </a:r>
            <a:r>
              <a:rPr lang="en-US" sz="2800" i="1" dirty="0" smtClean="0">
                <a:solidFill>
                  <a:srgbClr val="C00000"/>
                </a:solidFill>
              </a:rPr>
              <a:t> dame.    	x   </a:t>
            </a:r>
            <a:r>
              <a:rPr lang="en-US" sz="2800" i="1" dirty="0" err="1" smtClean="0">
                <a:solidFill>
                  <a:srgbClr val="C00000"/>
                </a:solidFill>
              </a:rPr>
              <a:t>een</a:t>
            </a:r>
            <a:r>
              <a:rPr lang="en-US" sz="2800" i="1" dirty="0" smtClean="0">
                <a:solidFill>
                  <a:srgbClr val="C00000"/>
                </a:solidFill>
              </a:rPr>
              <a:t> </a:t>
            </a:r>
            <a:r>
              <a:rPr lang="en-US" sz="2800" i="1" dirty="0" err="1" smtClean="0">
                <a:solidFill>
                  <a:srgbClr val="C00000"/>
                </a:solidFill>
              </a:rPr>
              <a:t>rijke</a:t>
            </a:r>
            <a:r>
              <a:rPr lang="en-US" sz="2800" i="1" dirty="0" smtClean="0">
                <a:solidFill>
                  <a:srgbClr val="C00000"/>
                </a:solidFill>
              </a:rPr>
              <a:t>, </a:t>
            </a:r>
            <a:r>
              <a:rPr lang="en-US" sz="2800" i="1" dirty="0" err="1" smtClean="0">
                <a:solidFill>
                  <a:srgbClr val="C00000"/>
                </a:solidFill>
              </a:rPr>
              <a:t>oude</a:t>
            </a:r>
            <a:r>
              <a:rPr lang="en-US" sz="2800" i="1" dirty="0" smtClean="0">
                <a:solidFill>
                  <a:srgbClr val="C00000"/>
                </a:solidFill>
              </a:rPr>
              <a:t> dame. </a:t>
            </a:r>
          </a:p>
          <a:p>
            <a:pPr lvl="1">
              <a:lnSpc>
                <a:spcPct val="100000"/>
              </a:lnSpc>
            </a:pPr>
            <a:r>
              <a:rPr lang="en-US" sz="2800" i="1" dirty="0" err="1" smtClean="0">
                <a:solidFill>
                  <a:srgbClr val="C00000"/>
                </a:solidFill>
              </a:rPr>
              <a:t>een</a:t>
            </a:r>
            <a:r>
              <a:rPr lang="en-US" sz="2800" i="1" dirty="0" smtClean="0">
                <a:solidFill>
                  <a:srgbClr val="C00000"/>
                </a:solidFill>
              </a:rPr>
              <a:t> </a:t>
            </a:r>
            <a:r>
              <a:rPr lang="en-US" sz="2800" i="1" dirty="0" err="1" smtClean="0">
                <a:solidFill>
                  <a:srgbClr val="C00000"/>
                </a:solidFill>
              </a:rPr>
              <a:t>knappe</a:t>
            </a:r>
            <a:r>
              <a:rPr lang="en-US" sz="2800" i="1" dirty="0" smtClean="0">
                <a:solidFill>
                  <a:srgbClr val="C00000"/>
                </a:solidFill>
              </a:rPr>
              <a:t> </a:t>
            </a:r>
            <a:r>
              <a:rPr lang="en-US" sz="2800" i="1" dirty="0" err="1" smtClean="0">
                <a:solidFill>
                  <a:srgbClr val="C00000"/>
                </a:solidFill>
              </a:rPr>
              <a:t>jonge</a:t>
            </a:r>
            <a:r>
              <a:rPr lang="en-US" sz="2800" i="1" dirty="0" smtClean="0">
                <a:solidFill>
                  <a:srgbClr val="C00000"/>
                </a:solidFill>
              </a:rPr>
              <a:t> man    	x   </a:t>
            </a:r>
            <a:r>
              <a:rPr lang="en-US" sz="2800" i="1" dirty="0" err="1" smtClean="0">
                <a:solidFill>
                  <a:srgbClr val="C00000"/>
                </a:solidFill>
              </a:rPr>
              <a:t>een</a:t>
            </a:r>
            <a:r>
              <a:rPr lang="en-US" sz="2800" i="1" dirty="0" smtClean="0">
                <a:solidFill>
                  <a:srgbClr val="C00000"/>
                </a:solidFill>
              </a:rPr>
              <a:t> </a:t>
            </a:r>
            <a:r>
              <a:rPr lang="en-US" sz="2800" i="1" dirty="0" err="1" smtClean="0">
                <a:solidFill>
                  <a:srgbClr val="C00000"/>
                </a:solidFill>
              </a:rPr>
              <a:t>knappe</a:t>
            </a:r>
            <a:r>
              <a:rPr lang="en-US" sz="2800" i="1" dirty="0" smtClean="0">
                <a:solidFill>
                  <a:srgbClr val="C00000"/>
                </a:solidFill>
              </a:rPr>
              <a:t>, </a:t>
            </a:r>
            <a:r>
              <a:rPr lang="en-US" sz="2800" i="1" dirty="0" err="1" smtClean="0">
                <a:solidFill>
                  <a:srgbClr val="C00000"/>
                </a:solidFill>
              </a:rPr>
              <a:t>jonge</a:t>
            </a:r>
            <a:r>
              <a:rPr lang="en-US" sz="2800" i="1" dirty="0" smtClean="0">
                <a:solidFill>
                  <a:srgbClr val="C00000"/>
                </a:solidFill>
              </a:rPr>
              <a:t> man</a:t>
            </a:r>
          </a:p>
          <a:p>
            <a:pPr lvl="1">
              <a:lnSpc>
                <a:spcPct val="100000"/>
              </a:lnSpc>
            </a:pPr>
            <a:r>
              <a:rPr lang="en-US" sz="2800" i="1" dirty="0" err="1" smtClean="0">
                <a:solidFill>
                  <a:srgbClr val="C00000"/>
                </a:solidFill>
              </a:rPr>
              <a:t>een</a:t>
            </a:r>
            <a:r>
              <a:rPr lang="en-US" sz="2800" i="1" dirty="0" smtClean="0">
                <a:solidFill>
                  <a:srgbClr val="C00000"/>
                </a:solidFill>
              </a:rPr>
              <a:t> </a:t>
            </a:r>
            <a:r>
              <a:rPr lang="en-US" sz="2800" i="1" dirty="0" err="1" smtClean="0">
                <a:solidFill>
                  <a:srgbClr val="C00000"/>
                </a:solidFill>
              </a:rPr>
              <a:t>dure</a:t>
            </a:r>
            <a:r>
              <a:rPr lang="en-US" sz="2800" i="1" dirty="0" smtClean="0">
                <a:solidFill>
                  <a:srgbClr val="C00000"/>
                </a:solidFill>
              </a:rPr>
              <a:t> </a:t>
            </a:r>
            <a:r>
              <a:rPr lang="en-US" sz="2800" i="1" dirty="0" err="1" smtClean="0">
                <a:solidFill>
                  <a:srgbClr val="C00000"/>
                </a:solidFill>
              </a:rPr>
              <a:t>sportieve</a:t>
            </a:r>
            <a:r>
              <a:rPr lang="en-US" sz="2800" i="1" dirty="0" smtClean="0">
                <a:solidFill>
                  <a:srgbClr val="C00000"/>
                </a:solidFill>
              </a:rPr>
              <a:t> auto    	x   </a:t>
            </a:r>
            <a:r>
              <a:rPr lang="en-US" sz="2800" i="1" dirty="0" err="1" smtClean="0">
                <a:solidFill>
                  <a:srgbClr val="C00000"/>
                </a:solidFill>
              </a:rPr>
              <a:t>een</a:t>
            </a:r>
            <a:r>
              <a:rPr lang="en-US" sz="2800" i="1" dirty="0" smtClean="0">
                <a:solidFill>
                  <a:srgbClr val="C00000"/>
                </a:solidFill>
              </a:rPr>
              <a:t> </a:t>
            </a:r>
            <a:r>
              <a:rPr lang="en-US" sz="2800" i="1" dirty="0" err="1" smtClean="0">
                <a:solidFill>
                  <a:srgbClr val="C00000"/>
                </a:solidFill>
              </a:rPr>
              <a:t>dure</a:t>
            </a:r>
            <a:r>
              <a:rPr lang="en-US" sz="2800" i="1" dirty="0" smtClean="0">
                <a:solidFill>
                  <a:srgbClr val="C00000"/>
                </a:solidFill>
              </a:rPr>
              <a:t>, rode auto</a:t>
            </a:r>
          </a:p>
          <a:p>
            <a:pPr lvl="1">
              <a:lnSpc>
                <a:spcPct val="100000"/>
              </a:lnSpc>
            </a:pPr>
            <a:r>
              <a:rPr lang="en-US" sz="2800" i="1" dirty="0" err="1">
                <a:solidFill>
                  <a:srgbClr val="C00000"/>
                </a:solidFill>
              </a:rPr>
              <a:t>e</a:t>
            </a:r>
            <a:r>
              <a:rPr lang="en-US" sz="2800" i="1" dirty="0" err="1" smtClean="0">
                <a:solidFill>
                  <a:srgbClr val="C00000"/>
                </a:solidFill>
              </a:rPr>
              <a:t>en</a:t>
            </a:r>
            <a:r>
              <a:rPr lang="en-US" sz="2800" i="1" dirty="0" smtClean="0">
                <a:solidFill>
                  <a:srgbClr val="C00000"/>
                </a:solidFill>
              </a:rPr>
              <a:t> </a:t>
            </a:r>
            <a:r>
              <a:rPr lang="en-US" sz="2800" i="1" dirty="0" err="1" smtClean="0">
                <a:solidFill>
                  <a:srgbClr val="C00000"/>
                </a:solidFill>
              </a:rPr>
              <a:t>verrassend</a:t>
            </a:r>
            <a:r>
              <a:rPr lang="en-US" sz="2800" i="1" dirty="0" smtClean="0">
                <a:solidFill>
                  <a:srgbClr val="C00000"/>
                </a:solidFill>
              </a:rPr>
              <a:t> </a:t>
            </a:r>
            <a:r>
              <a:rPr lang="en-US" sz="2800" i="1" dirty="0" err="1" smtClean="0">
                <a:solidFill>
                  <a:srgbClr val="C00000"/>
                </a:solidFill>
              </a:rPr>
              <a:t>positief</a:t>
            </a:r>
            <a:r>
              <a:rPr lang="en-US" sz="2800" i="1" dirty="0" smtClean="0">
                <a:solidFill>
                  <a:srgbClr val="C00000"/>
                </a:solidFill>
              </a:rPr>
              <a:t> </a:t>
            </a:r>
            <a:r>
              <a:rPr lang="en-US" sz="2800" i="1" dirty="0" err="1" smtClean="0">
                <a:solidFill>
                  <a:srgbClr val="C00000"/>
                </a:solidFill>
              </a:rPr>
              <a:t>resultaat</a:t>
            </a:r>
            <a:r>
              <a:rPr lang="en-US" sz="2800" i="1" dirty="0">
                <a:solidFill>
                  <a:srgbClr val="C00000"/>
                </a:solidFill>
              </a:rPr>
              <a:t> </a:t>
            </a:r>
            <a:r>
              <a:rPr lang="en-US" sz="2800" i="1" dirty="0" smtClean="0">
                <a:solidFill>
                  <a:srgbClr val="C00000"/>
                </a:solidFill>
              </a:rPr>
              <a:t> x  </a:t>
            </a:r>
            <a:r>
              <a:rPr lang="en-US" sz="2800" i="1" dirty="0" err="1" smtClean="0">
                <a:solidFill>
                  <a:srgbClr val="C00000"/>
                </a:solidFill>
              </a:rPr>
              <a:t>een</a:t>
            </a:r>
            <a:r>
              <a:rPr lang="en-US" sz="2800" i="1" dirty="0" smtClean="0">
                <a:solidFill>
                  <a:srgbClr val="C00000"/>
                </a:solidFill>
              </a:rPr>
              <a:t> </a:t>
            </a:r>
            <a:r>
              <a:rPr lang="en-US" sz="2800" i="1" dirty="0" err="1" smtClean="0">
                <a:solidFill>
                  <a:srgbClr val="C00000"/>
                </a:solidFill>
              </a:rPr>
              <a:t>positief</a:t>
            </a:r>
            <a:r>
              <a:rPr lang="en-US" sz="2800" i="1" dirty="0" smtClean="0">
                <a:solidFill>
                  <a:srgbClr val="C00000"/>
                </a:solidFill>
              </a:rPr>
              <a:t>, </a:t>
            </a:r>
            <a:r>
              <a:rPr lang="en-US" sz="2800" i="1" dirty="0" err="1" smtClean="0">
                <a:solidFill>
                  <a:srgbClr val="C00000"/>
                </a:solidFill>
              </a:rPr>
              <a:t>goed</a:t>
            </a:r>
            <a:r>
              <a:rPr lang="en-US" sz="2800" i="1" dirty="0" smtClean="0">
                <a:solidFill>
                  <a:srgbClr val="C00000"/>
                </a:solidFill>
              </a:rPr>
              <a:t> </a:t>
            </a:r>
            <a:r>
              <a:rPr lang="en-US" sz="2800" i="1" dirty="0" err="1" smtClean="0">
                <a:solidFill>
                  <a:srgbClr val="C00000"/>
                </a:solidFill>
              </a:rPr>
              <a:t>en</a:t>
            </a:r>
            <a:r>
              <a:rPr lang="en-US" sz="2800" i="1" dirty="0" smtClean="0">
                <a:solidFill>
                  <a:srgbClr val="C00000"/>
                </a:solidFill>
              </a:rPr>
              <a:t> </a:t>
            </a:r>
            <a:r>
              <a:rPr lang="en-US" sz="2800" i="1" dirty="0" err="1" smtClean="0">
                <a:solidFill>
                  <a:srgbClr val="C00000"/>
                </a:solidFill>
              </a:rPr>
              <a:t>evenwichtig</a:t>
            </a:r>
            <a:r>
              <a:rPr lang="en-US" sz="2800" i="1" dirty="0" smtClean="0">
                <a:solidFill>
                  <a:srgbClr val="C00000"/>
                </a:solidFill>
              </a:rPr>
              <a:t> </a:t>
            </a:r>
            <a:r>
              <a:rPr lang="en-US" sz="2800" i="1" dirty="0" err="1" smtClean="0">
                <a:solidFill>
                  <a:srgbClr val="C00000"/>
                </a:solidFill>
              </a:rPr>
              <a:t>resultaat</a:t>
            </a:r>
            <a:endParaRPr lang="en-US" sz="2800" i="1" dirty="0" smtClean="0">
              <a:solidFill>
                <a:srgbClr val="C00000"/>
              </a:solidFill>
            </a:endParaRPr>
          </a:p>
          <a:p>
            <a:pPr lvl="1">
              <a:lnSpc>
                <a:spcPct val="100000"/>
              </a:lnSpc>
            </a:pPr>
            <a:endParaRPr lang="en-US" sz="2800" i="1" dirty="0" smtClean="0">
              <a:solidFill>
                <a:srgbClr val="C00000"/>
              </a:solidFill>
            </a:endParaRPr>
          </a:p>
          <a:p>
            <a:pPr lvl="1">
              <a:lnSpc>
                <a:spcPct val="100000"/>
              </a:lnSpc>
            </a:pPr>
            <a:endParaRPr lang="en-US" sz="2800" i="1" dirty="0" smtClean="0">
              <a:solidFill>
                <a:srgbClr val="C00000"/>
              </a:solidFill>
            </a:endParaRPr>
          </a:p>
          <a:p>
            <a:pPr lvl="1">
              <a:lnSpc>
                <a:spcPct val="100000"/>
              </a:lnSpc>
            </a:pPr>
            <a:endParaRPr lang="cs-CZ" sz="2800" i="1" dirty="0" smtClean="0">
              <a:solidFill>
                <a:srgbClr val="C00000"/>
              </a:solidFill>
            </a:endParaRPr>
          </a:p>
          <a:p>
            <a:pPr lvl="1">
              <a:lnSpc>
                <a:spcPct val="100000"/>
              </a:lnSpc>
            </a:pPr>
            <a:endParaRPr lang="cs-CZ" sz="2800" i="1" dirty="0">
              <a:solidFill>
                <a:srgbClr val="C00000"/>
              </a:solidFill>
            </a:endParaRPr>
          </a:p>
        </p:txBody>
      </p:sp>
    </p:spTree>
    <p:extLst>
      <p:ext uri="{BB962C8B-B14F-4D97-AF65-F5344CB8AC3E}">
        <p14:creationId xmlns:p14="http://schemas.microsoft.com/office/powerpoint/2010/main" val="281097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52475"/>
          </a:xfrm>
        </p:spPr>
        <p:txBody>
          <a:bodyPr/>
          <a:lstStyle/>
          <a:p>
            <a:r>
              <a:rPr lang="cs-CZ" b="1" dirty="0" smtClean="0">
                <a:solidFill>
                  <a:srgbClr val="0070C0"/>
                </a:solidFill>
                <a:latin typeface="+mn-lt"/>
              </a:rPr>
              <a:t>OEFENEN: </a:t>
            </a:r>
            <a:r>
              <a:rPr lang="cs-CZ" b="1" dirty="0" err="1" smtClean="0">
                <a:solidFill>
                  <a:srgbClr val="0070C0"/>
                </a:solidFill>
                <a:latin typeface="+mn-lt"/>
              </a:rPr>
              <a:t>Waar</a:t>
            </a:r>
            <a:r>
              <a:rPr lang="cs-CZ" b="1" dirty="0" smtClean="0">
                <a:solidFill>
                  <a:srgbClr val="0070C0"/>
                </a:solidFill>
                <a:latin typeface="+mn-lt"/>
              </a:rPr>
              <a:t> </a:t>
            </a:r>
            <a:r>
              <a:rPr lang="cs-CZ" b="1" dirty="0" err="1" smtClean="0">
                <a:solidFill>
                  <a:srgbClr val="0070C0"/>
                </a:solidFill>
                <a:latin typeface="+mn-lt"/>
              </a:rPr>
              <a:t>moet</a:t>
            </a:r>
            <a:r>
              <a:rPr lang="cs-CZ" b="1" dirty="0" smtClean="0">
                <a:solidFill>
                  <a:srgbClr val="0070C0"/>
                </a:solidFill>
                <a:latin typeface="+mn-lt"/>
              </a:rPr>
              <a:t> je </a:t>
            </a:r>
            <a:r>
              <a:rPr lang="cs-CZ" b="1" dirty="0" err="1" smtClean="0">
                <a:solidFill>
                  <a:srgbClr val="0070C0"/>
                </a:solidFill>
                <a:latin typeface="+mn-lt"/>
              </a:rPr>
              <a:t>een</a:t>
            </a:r>
            <a:r>
              <a:rPr lang="cs-CZ" b="1" dirty="0" smtClean="0">
                <a:solidFill>
                  <a:srgbClr val="0070C0"/>
                </a:solidFill>
                <a:latin typeface="+mn-lt"/>
              </a:rPr>
              <a:t> </a:t>
            </a:r>
            <a:r>
              <a:rPr lang="cs-CZ" b="1" dirty="0" err="1" smtClean="0">
                <a:solidFill>
                  <a:srgbClr val="0070C0"/>
                </a:solidFill>
                <a:latin typeface="+mn-lt"/>
              </a:rPr>
              <a:t>komma</a:t>
            </a:r>
            <a:r>
              <a:rPr lang="cs-CZ" b="1" dirty="0" smtClean="0">
                <a:solidFill>
                  <a:srgbClr val="0070C0"/>
                </a:solidFill>
                <a:latin typeface="+mn-lt"/>
              </a:rPr>
              <a:t> </a:t>
            </a:r>
            <a:r>
              <a:rPr lang="cs-CZ" b="1" dirty="0" err="1" smtClean="0">
                <a:solidFill>
                  <a:srgbClr val="0070C0"/>
                </a:solidFill>
                <a:latin typeface="+mn-lt"/>
              </a:rPr>
              <a:t>zetten</a:t>
            </a:r>
            <a:r>
              <a:rPr lang="cs-CZ" b="1" dirty="0" smtClean="0">
                <a:solidFill>
                  <a:srgbClr val="0070C0"/>
                </a:solidFill>
                <a:latin typeface="+mn-lt"/>
              </a:rPr>
              <a:t>?</a:t>
            </a:r>
            <a:endParaRPr lang="cs-CZ" b="1" dirty="0">
              <a:solidFill>
                <a:srgbClr val="0070C0"/>
              </a:solidFill>
              <a:latin typeface="+mn-lt"/>
            </a:endParaRPr>
          </a:p>
        </p:txBody>
      </p:sp>
      <p:sp>
        <p:nvSpPr>
          <p:cNvPr id="3" name="Zástupný symbol pro obsah 2"/>
          <p:cNvSpPr>
            <a:spLocks noGrp="1"/>
          </p:cNvSpPr>
          <p:nvPr>
            <p:ph sz="half" idx="1"/>
          </p:nvPr>
        </p:nvSpPr>
        <p:spPr>
          <a:xfrm>
            <a:off x="838200" y="1257300"/>
            <a:ext cx="5181600" cy="5600700"/>
          </a:xfrm>
        </p:spPr>
        <p:txBody>
          <a:bodyPr>
            <a:normAutofit fontScale="47500" lnSpcReduction="20000"/>
          </a:bodyPr>
          <a:lstStyle/>
          <a:p>
            <a:endParaRPr lang="cs-CZ" i="1" dirty="0">
              <a:solidFill>
                <a:srgbClr val="C00000"/>
              </a:solidFill>
            </a:endParaRPr>
          </a:p>
          <a:p>
            <a:pPr>
              <a:lnSpc>
                <a:spcPct val="120000"/>
              </a:lnSpc>
              <a:spcBef>
                <a:spcPts val="0"/>
              </a:spcBef>
            </a:pPr>
            <a:r>
              <a:rPr lang="cs-CZ" sz="5500" i="1" dirty="0" err="1" smtClean="0">
                <a:solidFill>
                  <a:srgbClr val="C00000"/>
                </a:solidFill>
              </a:rPr>
              <a:t>een</a:t>
            </a:r>
            <a:r>
              <a:rPr lang="cs-CZ" sz="5500" i="1" dirty="0" smtClean="0">
                <a:solidFill>
                  <a:srgbClr val="C00000"/>
                </a:solidFill>
              </a:rPr>
              <a:t> </a:t>
            </a:r>
            <a:r>
              <a:rPr lang="cs-CZ" sz="5500" i="1" dirty="0" err="1" smtClean="0">
                <a:solidFill>
                  <a:srgbClr val="C00000"/>
                </a:solidFill>
              </a:rPr>
              <a:t>superschattig</a:t>
            </a:r>
            <a:r>
              <a:rPr lang="cs-CZ" sz="5500" i="1" dirty="0" smtClean="0">
                <a:solidFill>
                  <a:srgbClr val="C00000"/>
                </a:solidFill>
              </a:rPr>
              <a:t> </a:t>
            </a:r>
            <a:r>
              <a:rPr lang="cs-CZ" sz="5500" i="1" dirty="0" err="1" smtClean="0">
                <a:solidFill>
                  <a:srgbClr val="C00000"/>
                </a:solidFill>
              </a:rPr>
              <a:t>rosharig</a:t>
            </a:r>
            <a:r>
              <a:rPr lang="cs-CZ" sz="5500" i="1" dirty="0" smtClean="0">
                <a:solidFill>
                  <a:srgbClr val="C00000"/>
                </a:solidFill>
              </a:rPr>
              <a:t> </a:t>
            </a:r>
            <a:r>
              <a:rPr lang="cs-CZ" sz="5500" i="1" dirty="0" err="1" smtClean="0">
                <a:solidFill>
                  <a:srgbClr val="C00000"/>
                </a:solidFill>
              </a:rPr>
              <a:t>jongetje</a:t>
            </a:r>
            <a:endParaRPr lang="cs-CZ" sz="5500" i="1" dirty="0" smtClean="0">
              <a:solidFill>
                <a:srgbClr val="C00000"/>
              </a:solidFill>
            </a:endParaRPr>
          </a:p>
          <a:p>
            <a:pPr>
              <a:lnSpc>
                <a:spcPct val="120000"/>
              </a:lnSpc>
              <a:spcBef>
                <a:spcPts val="0"/>
              </a:spcBef>
            </a:pPr>
            <a:endParaRPr lang="cs-CZ" sz="5500" i="1" dirty="0">
              <a:solidFill>
                <a:srgbClr val="C00000"/>
              </a:solidFill>
            </a:endParaRPr>
          </a:p>
          <a:p>
            <a:pPr>
              <a:lnSpc>
                <a:spcPct val="120000"/>
              </a:lnSpc>
              <a:spcBef>
                <a:spcPts val="0"/>
              </a:spcBef>
            </a:pPr>
            <a:r>
              <a:rPr lang="cs-CZ" sz="5500" i="1" dirty="0" err="1">
                <a:solidFill>
                  <a:srgbClr val="C00000"/>
                </a:solidFill>
              </a:rPr>
              <a:t>g</a:t>
            </a:r>
            <a:r>
              <a:rPr lang="cs-CZ" sz="5500" i="1" dirty="0" err="1" smtClean="0">
                <a:solidFill>
                  <a:srgbClr val="C00000"/>
                </a:solidFill>
              </a:rPr>
              <a:t>ezonde</a:t>
            </a:r>
            <a:r>
              <a:rPr lang="cs-CZ" sz="5500" i="1" dirty="0" smtClean="0">
                <a:solidFill>
                  <a:srgbClr val="C00000"/>
                </a:solidFill>
              </a:rPr>
              <a:t> </a:t>
            </a:r>
            <a:r>
              <a:rPr lang="cs-CZ" sz="5500" i="1" dirty="0" err="1" smtClean="0">
                <a:solidFill>
                  <a:srgbClr val="C00000"/>
                </a:solidFill>
              </a:rPr>
              <a:t>plantaardige</a:t>
            </a:r>
            <a:r>
              <a:rPr lang="cs-CZ" sz="5500" i="1" dirty="0" smtClean="0">
                <a:solidFill>
                  <a:srgbClr val="C00000"/>
                </a:solidFill>
              </a:rPr>
              <a:t> </a:t>
            </a:r>
            <a:r>
              <a:rPr lang="cs-CZ" sz="5500" i="1" dirty="0" err="1" smtClean="0">
                <a:solidFill>
                  <a:srgbClr val="C00000"/>
                </a:solidFill>
              </a:rPr>
              <a:t>vetten</a:t>
            </a:r>
            <a:endParaRPr lang="cs-CZ" sz="5500" i="1" dirty="0" smtClean="0">
              <a:solidFill>
                <a:srgbClr val="C00000"/>
              </a:solidFill>
            </a:endParaRPr>
          </a:p>
          <a:p>
            <a:pPr>
              <a:lnSpc>
                <a:spcPct val="120000"/>
              </a:lnSpc>
              <a:spcBef>
                <a:spcPts val="0"/>
              </a:spcBef>
            </a:pPr>
            <a:endParaRPr lang="cs-CZ" sz="5500" i="1" dirty="0">
              <a:solidFill>
                <a:srgbClr val="C00000"/>
              </a:solidFill>
            </a:endParaRPr>
          </a:p>
          <a:p>
            <a:pPr>
              <a:lnSpc>
                <a:spcPct val="120000"/>
              </a:lnSpc>
              <a:spcBef>
                <a:spcPts val="0"/>
              </a:spcBef>
            </a:pPr>
            <a:r>
              <a:rPr lang="cs-CZ" sz="5500" i="1" dirty="0" err="1">
                <a:solidFill>
                  <a:srgbClr val="C00000"/>
                </a:solidFill>
              </a:rPr>
              <a:t>vette</a:t>
            </a:r>
            <a:r>
              <a:rPr lang="cs-CZ" sz="5500" i="1" dirty="0">
                <a:solidFill>
                  <a:srgbClr val="C00000"/>
                </a:solidFill>
              </a:rPr>
              <a:t> </a:t>
            </a:r>
            <a:r>
              <a:rPr lang="cs-CZ" sz="5500" i="1" dirty="0" smtClean="0">
                <a:solidFill>
                  <a:srgbClr val="C00000"/>
                </a:solidFill>
              </a:rPr>
              <a:t> </a:t>
            </a:r>
            <a:r>
              <a:rPr lang="cs-CZ" sz="5500" i="1" dirty="0" err="1" smtClean="0">
                <a:solidFill>
                  <a:srgbClr val="C00000"/>
                </a:solidFill>
              </a:rPr>
              <a:t>ongezonde</a:t>
            </a:r>
            <a:r>
              <a:rPr lang="cs-CZ" sz="5500" i="1" dirty="0" smtClean="0">
                <a:solidFill>
                  <a:srgbClr val="C00000"/>
                </a:solidFill>
              </a:rPr>
              <a:t> </a:t>
            </a:r>
            <a:r>
              <a:rPr lang="cs-CZ" sz="5500" i="1" dirty="0" err="1" smtClean="0">
                <a:solidFill>
                  <a:srgbClr val="C00000"/>
                </a:solidFill>
              </a:rPr>
              <a:t>gerechten</a:t>
            </a:r>
            <a:r>
              <a:rPr lang="cs-CZ" sz="5500" i="1" dirty="0" smtClean="0">
                <a:solidFill>
                  <a:srgbClr val="C00000"/>
                </a:solidFill>
              </a:rPr>
              <a:t> </a:t>
            </a:r>
          </a:p>
          <a:p>
            <a:pPr>
              <a:lnSpc>
                <a:spcPct val="120000"/>
              </a:lnSpc>
              <a:spcBef>
                <a:spcPts val="0"/>
              </a:spcBef>
            </a:pPr>
            <a:endParaRPr lang="cs-CZ" sz="5500" i="1" dirty="0">
              <a:solidFill>
                <a:srgbClr val="C00000"/>
              </a:solidFill>
            </a:endParaRPr>
          </a:p>
          <a:p>
            <a:pPr>
              <a:lnSpc>
                <a:spcPct val="120000"/>
              </a:lnSpc>
              <a:spcBef>
                <a:spcPts val="0"/>
              </a:spcBef>
            </a:pPr>
            <a:r>
              <a:rPr lang="cs-CZ" sz="5500" i="1" dirty="0" err="1" smtClean="0">
                <a:solidFill>
                  <a:srgbClr val="C00000"/>
                </a:solidFill>
              </a:rPr>
              <a:t>duur</a:t>
            </a:r>
            <a:r>
              <a:rPr lang="cs-CZ" sz="5500" i="1" dirty="0" smtClean="0">
                <a:solidFill>
                  <a:srgbClr val="C00000"/>
                </a:solidFill>
              </a:rPr>
              <a:t> </a:t>
            </a:r>
            <a:r>
              <a:rPr lang="cs-CZ" sz="5500" i="1" dirty="0" err="1" smtClean="0">
                <a:solidFill>
                  <a:srgbClr val="C00000"/>
                </a:solidFill>
              </a:rPr>
              <a:t>openbaar</a:t>
            </a:r>
            <a:r>
              <a:rPr lang="cs-CZ" sz="5500" i="1" dirty="0" smtClean="0">
                <a:solidFill>
                  <a:srgbClr val="C00000"/>
                </a:solidFill>
              </a:rPr>
              <a:t> </a:t>
            </a:r>
            <a:r>
              <a:rPr lang="cs-CZ" sz="5500" i="1" dirty="0" err="1" smtClean="0">
                <a:solidFill>
                  <a:srgbClr val="C00000"/>
                </a:solidFill>
              </a:rPr>
              <a:t>vervoer</a:t>
            </a:r>
            <a:endParaRPr lang="cs-CZ" sz="5500" i="1" dirty="0" smtClean="0">
              <a:solidFill>
                <a:srgbClr val="C00000"/>
              </a:solidFill>
            </a:endParaRPr>
          </a:p>
          <a:p>
            <a:pPr>
              <a:lnSpc>
                <a:spcPct val="120000"/>
              </a:lnSpc>
              <a:spcBef>
                <a:spcPts val="0"/>
              </a:spcBef>
            </a:pPr>
            <a:endParaRPr lang="cs-CZ" sz="5500" i="1" dirty="0">
              <a:solidFill>
                <a:srgbClr val="C00000"/>
              </a:solidFill>
            </a:endParaRPr>
          </a:p>
          <a:p>
            <a:pPr>
              <a:lnSpc>
                <a:spcPct val="120000"/>
              </a:lnSpc>
              <a:spcBef>
                <a:spcPts val="0"/>
              </a:spcBef>
            </a:pPr>
            <a:r>
              <a:rPr lang="cs-CZ" sz="5500" i="1" dirty="0" err="1" smtClean="0">
                <a:solidFill>
                  <a:srgbClr val="C00000"/>
                </a:solidFill>
              </a:rPr>
              <a:t>duur</a:t>
            </a:r>
            <a:r>
              <a:rPr lang="cs-CZ" sz="5500" i="1" dirty="0" smtClean="0">
                <a:solidFill>
                  <a:srgbClr val="C00000"/>
                </a:solidFill>
              </a:rPr>
              <a:t> </a:t>
            </a:r>
            <a:r>
              <a:rPr lang="cs-CZ" sz="5500" i="1" dirty="0" err="1" smtClean="0">
                <a:solidFill>
                  <a:srgbClr val="C00000"/>
                </a:solidFill>
              </a:rPr>
              <a:t>modern</a:t>
            </a:r>
            <a:r>
              <a:rPr lang="cs-CZ" sz="5500" i="1" dirty="0" smtClean="0">
                <a:solidFill>
                  <a:srgbClr val="C00000"/>
                </a:solidFill>
              </a:rPr>
              <a:t> </a:t>
            </a:r>
            <a:r>
              <a:rPr lang="cs-CZ" sz="5500" i="1" dirty="0" err="1" smtClean="0">
                <a:solidFill>
                  <a:srgbClr val="C00000"/>
                </a:solidFill>
              </a:rPr>
              <a:t>voervoermiddel</a:t>
            </a:r>
            <a:endParaRPr lang="cs-CZ" sz="5500" i="1" dirty="0" smtClean="0">
              <a:solidFill>
                <a:srgbClr val="C00000"/>
              </a:solidFill>
            </a:endParaRPr>
          </a:p>
          <a:p>
            <a:pPr>
              <a:lnSpc>
                <a:spcPct val="120000"/>
              </a:lnSpc>
              <a:spcBef>
                <a:spcPts val="0"/>
              </a:spcBef>
            </a:pPr>
            <a:endParaRPr lang="cs-CZ" sz="5500" i="1" dirty="0">
              <a:solidFill>
                <a:srgbClr val="C00000"/>
              </a:solidFill>
            </a:endParaRPr>
          </a:p>
          <a:p>
            <a:pPr>
              <a:lnSpc>
                <a:spcPct val="120000"/>
              </a:lnSpc>
              <a:spcBef>
                <a:spcPts val="0"/>
              </a:spcBef>
            </a:pPr>
            <a:r>
              <a:rPr lang="cs-CZ" sz="5500" i="1" dirty="0" err="1">
                <a:solidFill>
                  <a:srgbClr val="C00000"/>
                </a:solidFill>
              </a:rPr>
              <a:t>e</a:t>
            </a:r>
            <a:r>
              <a:rPr lang="cs-CZ" sz="5500" i="1" dirty="0" err="1" smtClean="0">
                <a:solidFill>
                  <a:srgbClr val="C00000"/>
                </a:solidFill>
              </a:rPr>
              <a:t>en</a:t>
            </a:r>
            <a:r>
              <a:rPr lang="cs-CZ" sz="5500" i="1" dirty="0" smtClean="0">
                <a:solidFill>
                  <a:srgbClr val="C00000"/>
                </a:solidFill>
              </a:rPr>
              <a:t> </a:t>
            </a:r>
            <a:r>
              <a:rPr lang="cs-CZ" sz="5500" i="1" dirty="0" err="1" smtClean="0">
                <a:solidFill>
                  <a:srgbClr val="C00000"/>
                </a:solidFill>
              </a:rPr>
              <a:t>dure</a:t>
            </a:r>
            <a:r>
              <a:rPr lang="cs-CZ" sz="5500" i="1" dirty="0" smtClean="0">
                <a:solidFill>
                  <a:srgbClr val="C00000"/>
                </a:solidFill>
              </a:rPr>
              <a:t> </a:t>
            </a:r>
            <a:r>
              <a:rPr lang="cs-CZ" sz="5500" i="1" dirty="0" err="1" smtClean="0">
                <a:solidFill>
                  <a:srgbClr val="C00000"/>
                </a:solidFill>
              </a:rPr>
              <a:t>sportieve</a:t>
            </a:r>
            <a:r>
              <a:rPr lang="cs-CZ" sz="5500" i="1" dirty="0" smtClean="0">
                <a:solidFill>
                  <a:srgbClr val="C00000"/>
                </a:solidFill>
              </a:rPr>
              <a:t> auto</a:t>
            </a:r>
          </a:p>
        </p:txBody>
      </p:sp>
      <p:sp>
        <p:nvSpPr>
          <p:cNvPr id="4" name="Zástupný symbol pro obsah 3"/>
          <p:cNvSpPr>
            <a:spLocks noGrp="1"/>
          </p:cNvSpPr>
          <p:nvPr>
            <p:ph sz="half" idx="2"/>
          </p:nvPr>
        </p:nvSpPr>
        <p:spPr>
          <a:xfrm>
            <a:off x="6172200" y="1397000"/>
            <a:ext cx="5930900" cy="4779963"/>
          </a:xfrm>
        </p:spPr>
        <p:txBody>
          <a:bodyPr>
            <a:noAutofit/>
          </a:bodyPr>
          <a:lstStyle/>
          <a:p>
            <a:pPr>
              <a:lnSpc>
                <a:spcPct val="100000"/>
              </a:lnSpc>
              <a:spcBef>
                <a:spcPts val="0"/>
              </a:spcBef>
            </a:pPr>
            <a:r>
              <a:rPr lang="cs-CZ" sz="2600" i="1" dirty="0" err="1" smtClean="0">
                <a:solidFill>
                  <a:srgbClr val="C00000"/>
                </a:solidFill>
              </a:rPr>
              <a:t>een</a:t>
            </a:r>
            <a:r>
              <a:rPr lang="cs-CZ" sz="2600" i="1" dirty="0" smtClean="0">
                <a:solidFill>
                  <a:srgbClr val="C00000"/>
                </a:solidFill>
              </a:rPr>
              <a:t> </a:t>
            </a:r>
            <a:r>
              <a:rPr lang="cs-CZ" sz="2600" i="1" dirty="0" err="1">
                <a:solidFill>
                  <a:srgbClr val="C00000"/>
                </a:solidFill>
              </a:rPr>
              <a:t>onverwachte</a:t>
            </a:r>
            <a:r>
              <a:rPr lang="cs-CZ" sz="2600" i="1" dirty="0">
                <a:solidFill>
                  <a:srgbClr val="C00000"/>
                </a:solidFill>
              </a:rPr>
              <a:t> </a:t>
            </a:r>
            <a:r>
              <a:rPr lang="cs-CZ" sz="2600" i="1" dirty="0" err="1">
                <a:solidFill>
                  <a:srgbClr val="C00000"/>
                </a:solidFill>
              </a:rPr>
              <a:t>positieve</a:t>
            </a:r>
            <a:r>
              <a:rPr lang="cs-CZ" sz="2600" i="1" dirty="0">
                <a:solidFill>
                  <a:srgbClr val="C00000"/>
                </a:solidFill>
              </a:rPr>
              <a:t> </a:t>
            </a:r>
            <a:r>
              <a:rPr lang="cs-CZ" sz="2600" i="1" dirty="0" err="1">
                <a:solidFill>
                  <a:srgbClr val="C00000"/>
                </a:solidFill>
              </a:rPr>
              <a:t>testuitslag</a:t>
            </a:r>
            <a:endParaRPr lang="cs-CZ" sz="2600" i="1" dirty="0">
              <a:solidFill>
                <a:srgbClr val="C00000"/>
              </a:solidFill>
            </a:endParaRPr>
          </a:p>
          <a:p>
            <a:pPr>
              <a:lnSpc>
                <a:spcPct val="100000"/>
              </a:lnSpc>
              <a:spcBef>
                <a:spcPts val="0"/>
              </a:spcBef>
            </a:pPr>
            <a:endParaRPr lang="cs-CZ" sz="2600" i="1" dirty="0">
              <a:solidFill>
                <a:srgbClr val="C00000"/>
              </a:solidFill>
            </a:endParaRPr>
          </a:p>
          <a:p>
            <a:pPr>
              <a:lnSpc>
                <a:spcPct val="100000"/>
              </a:lnSpc>
              <a:spcBef>
                <a:spcPts val="0"/>
              </a:spcBef>
            </a:pPr>
            <a:r>
              <a:rPr lang="cs-CZ" sz="2600" i="1" dirty="0" err="1">
                <a:solidFill>
                  <a:srgbClr val="C00000"/>
                </a:solidFill>
              </a:rPr>
              <a:t>Een</a:t>
            </a:r>
            <a:r>
              <a:rPr lang="cs-CZ" sz="2600" i="1" dirty="0">
                <a:solidFill>
                  <a:srgbClr val="C00000"/>
                </a:solidFill>
              </a:rPr>
              <a:t> </a:t>
            </a:r>
            <a:r>
              <a:rPr lang="cs-CZ" sz="2600" i="1" dirty="0" err="1">
                <a:solidFill>
                  <a:srgbClr val="C00000"/>
                </a:solidFill>
              </a:rPr>
              <a:t>leuke</a:t>
            </a:r>
            <a:r>
              <a:rPr lang="cs-CZ" sz="2600" i="1" dirty="0">
                <a:solidFill>
                  <a:srgbClr val="C00000"/>
                </a:solidFill>
              </a:rPr>
              <a:t> </a:t>
            </a:r>
            <a:r>
              <a:rPr lang="cs-CZ" sz="2600" i="1" dirty="0" err="1">
                <a:solidFill>
                  <a:srgbClr val="C00000"/>
                </a:solidFill>
              </a:rPr>
              <a:t>Amerikaanse</a:t>
            </a:r>
            <a:r>
              <a:rPr lang="cs-CZ" sz="2600" i="1" dirty="0">
                <a:solidFill>
                  <a:srgbClr val="C00000"/>
                </a:solidFill>
              </a:rPr>
              <a:t> film</a:t>
            </a:r>
          </a:p>
          <a:p>
            <a:pPr>
              <a:lnSpc>
                <a:spcPct val="100000"/>
              </a:lnSpc>
              <a:spcBef>
                <a:spcPts val="0"/>
              </a:spcBef>
            </a:pPr>
            <a:endParaRPr lang="cs-CZ" sz="2600" i="1" dirty="0">
              <a:solidFill>
                <a:srgbClr val="C00000"/>
              </a:solidFill>
            </a:endParaRPr>
          </a:p>
          <a:p>
            <a:pPr>
              <a:lnSpc>
                <a:spcPct val="100000"/>
              </a:lnSpc>
              <a:spcBef>
                <a:spcPts val="0"/>
              </a:spcBef>
            </a:pPr>
            <a:r>
              <a:rPr lang="cs-CZ" sz="2600" i="1" dirty="0" err="1">
                <a:solidFill>
                  <a:srgbClr val="C00000"/>
                </a:solidFill>
              </a:rPr>
              <a:t>Een</a:t>
            </a:r>
            <a:r>
              <a:rPr lang="cs-CZ" sz="2600" i="1" dirty="0">
                <a:solidFill>
                  <a:srgbClr val="C00000"/>
                </a:solidFill>
              </a:rPr>
              <a:t> </a:t>
            </a:r>
            <a:r>
              <a:rPr lang="cs-CZ" sz="2600" i="1" dirty="0" err="1">
                <a:solidFill>
                  <a:srgbClr val="C00000"/>
                </a:solidFill>
              </a:rPr>
              <a:t>leuke</a:t>
            </a:r>
            <a:r>
              <a:rPr lang="cs-CZ" sz="2600" i="1" dirty="0">
                <a:solidFill>
                  <a:srgbClr val="C00000"/>
                </a:solidFill>
              </a:rPr>
              <a:t> </a:t>
            </a:r>
            <a:r>
              <a:rPr lang="cs-CZ" sz="2600" i="1" dirty="0" err="1">
                <a:solidFill>
                  <a:srgbClr val="C00000"/>
                </a:solidFill>
              </a:rPr>
              <a:t>interessante</a:t>
            </a:r>
            <a:r>
              <a:rPr lang="cs-CZ" sz="2600" i="1" dirty="0">
                <a:solidFill>
                  <a:srgbClr val="C00000"/>
                </a:solidFill>
              </a:rPr>
              <a:t> film</a:t>
            </a:r>
          </a:p>
          <a:p>
            <a:pPr>
              <a:lnSpc>
                <a:spcPct val="100000"/>
              </a:lnSpc>
              <a:spcBef>
                <a:spcPts val="0"/>
              </a:spcBef>
            </a:pPr>
            <a:endParaRPr lang="cs-CZ" sz="2600" i="1" dirty="0">
              <a:solidFill>
                <a:srgbClr val="C00000"/>
              </a:solidFill>
            </a:endParaRPr>
          </a:p>
          <a:p>
            <a:pPr>
              <a:lnSpc>
                <a:spcPct val="100000"/>
              </a:lnSpc>
              <a:spcBef>
                <a:spcPts val="0"/>
              </a:spcBef>
            </a:pPr>
            <a:r>
              <a:rPr lang="cs-CZ" sz="2600" i="1" dirty="0" err="1">
                <a:solidFill>
                  <a:srgbClr val="C00000"/>
                </a:solidFill>
              </a:rPr>
              <a:t>Een</a:t>
            </a:r>
            <a:r>
              <a:rPr lang="cs-CZ" sz="2600" i="1" dirty="0">
                <a:solidFill>
                  <a:srgbClr val="C00000"/>
                </a:solidFill>
              </a:rPr>
              <a:t> </a:t>
            </a:r>
            <a:r>
              <a:rPr lang="cs-CZ" sz="2600" i="1" dirty="0" err="1">
                <a:solidFill>
                  <a:srgbClr val="C00000"/>
                </a:solidFill>
              </a:rPr>
              <a:t>vervelend</a:t>
            </a:r>
            <a:r>
              <a:rPr lang="cs-CZ" sz="2600" i="1" dirty="0">
                <a:solidFill>
                  <a:srgbClr val="C00000"/>
                </a:solidFill>
              </a:rPr>
              <a:t> </a:t>
            </a:r>
            <a:r>
              <a:rPr lang="cs-CZ" sz="2600" i="1" dirty="0" err="1">
                <a:solidFill>
                  <a:srgbClr val="C00000"/>
                </a:solidFill>
              </a:rPr>
              <a:t>lang</a:t>
            </a:r>
            <a:r>
              <a:rPr lang="cs-CZ" sz="2600" i="1" dirty="0">
                <a:solidFill>
                  <a:srgbClr val="C00000"/>
                </a:solidFill>
              </a:rPr>
              <a:t> </a:t>
            </a:r>
            <a:r>
              <a:rPr lang="cs-CZ" sz="2600" i="1" dirty="0" err="1">
                <a:solidFill>
                  <a:srgbClr val="C00000"/>
                </a:solidFill>
              </a:rPr>
              <a:t>boek</a:t>
            </a:r>
            <a:endParaRPr lang="cs-CZ" sz="2600" i="1" dirty="0">
              <a:solidFill>
                <a:srgbClr val="C00000"/>
              </a:solidFill>
            </a:endParaRPr>
          </a:p>
          <a:p>
            <a:pPr>
              <a:lnSpc>
                <a:spcPct val="100000"/>
              </a:lnSpc>
              <a:spcBef>
                <a:spcPts val="0"/>
              </a:spcBef>
            </a:pPr>
            <a:endParaRPr lang="cs-CZ" sz="2600" i="1" dirty="0">
              <a:solidFill>
                <a:srgbClr val="C00000"/>
              </a:solidFill>
            </a:endParaRPr>
          </a:p>
          <a:p>
            <a:pPr>
              <a:lnSpc>
                <a:spcPct val="100000"/>
              </a:lnSpc>
              <a:spcBef>
                <a:spcPts val="0"/>
              </a:spcBef>
            </a:pPr>
            <a:r>
              <a:rPr lang="cs-CZ" sz="2600" i="1" dirty="0" err="1">
                <a:solidFill>
                  <a:srgbClr val="C00000"/>
                </a:solidFill>
              </a:rPr>
              <a:t>een</a:t>
            </a:r>
            <a:r>
              <a:rPr lang="cs-CZ" sz="2600" i="1" dirty="0">
                <a:solidFill>
                  <a:srgbClr val="C00000"/>
                </a:solidFill>
              </a:rPr>
              <a:t> </a:t>
            </a:r>
            <a:r>
              <a:rPr lang="cs-CZ" sz="2600" i="1" dirty="0" err="1">
                <a:solidFill>
                  <a:srgbClr val="C00000"/>
                </a:solidFill>
              </a:rPr>
              <a:t>positieve</a:t>
            </a:r>
            <a:r>
              <a:rPr lang="cs-CZ" sz="2600" i="1" dirty="0">
                <a:solidFill>
                  <a:srgbClr val="C00000"/>
                </a:solidFill>
              </a:rPr>
              <a:t> </a:t>
            </a:r>
            <a:r>
              <a:rPr lang="cs-CZ" sz="2600" i="1" dirty="0" err="1">
                <a:solidFill>
                  <a:srgbClr val="C00000"/>
                </a:solidFill>
              </a:rPr>
              <a:t>economische</a:t>
            </a:r>
            <a:r>
              <a:rPr lang="cs-CZ" sz="2600" i="1" dirty="0">
                <a:solidFill>
                  <a:srgbClr val="C00000"/>
                </a:solidFill>
              </a:rPr>
              <a:t> </a:t>
            </a:r>
            <a:r>
              <a:rPr lang="cs-CZ" sz="2600" i="1" dirty="0" err="1">
                <a:solidFill>
                  <a:srgbClr val="C00000"/>
                </a:solidFill>
              </a:rPr>
              <a:t>situatie</a:t>
            </a:r>
            <a:endParaRPr lang="cs-CZ" sz="2600" i="1" dirty="0">
              <a:solidFill>
                <a:srgbClr val="C00000"/>
              </a:solidFill>
            </a:endParaRPr>
          </a:p>
          <a:p>
            <a:pPr>
              <a:lnSpc>
                <a:spcPct val="100000"/>
              </a:lnSpc>
              <a:spcBef>
                <a:spcPts val="0"/>
              </a:spcBef>
            </a:pPr>
            <a:endParaRPr lang="cs-CZ" sz="2600" i="1" dirty="0">
              <a:solidFill>
                <a:srgbClr val="C00000"/>
              </a:solidFill>
            </a:endParaRPr>
          </a:p>
          <a:p>
            <a:pPr>
              <a:lnSpc>
                <a:spcPct val="100000"/>
              </a:lnSpc>
              <a:spcBef>
                <a:spcPts val="0"/>
              </a:spcBef>
            </a:pPr>
            <a:r>
              <a:rPr lang="cs-CZ" sz="2600" i="1" dirty="0" err="1">
                <a:solidFill>
                  <a:srgbClr val="C00000"/>
                </a:solidFill>
              </a:rPr>
              <a:t>moderne</a:t>
            </a:r>
            <a:r>
              <a:rPr lang="cs-CZ" sz="2600" i="1" dirty="0">
                <a:solidFill>
                  <a:srgbClr val="C00000"/>
                </a:solidFill>
              </a:rPr>
              <a:t> </a:t>
            </a:r>
            <a:r>
              <a:rPr lang="cs-CZ" sz="2600" i="1" dirty="0" err="1">
                <a:solidFill>
                  <a:srgbClr val="C00000"/>
                </a:solidFill>
              </a:rPr>
              <a:t>dynmische</a:t>
            </a:r>
            <a:r>
              <a:rPr lang="cs-CZ" sz="2600" i="1" dirty="0">
                <a:solidFill>
                  <a:srgbClr val="C00000"/>
                </a:solidFill>
              </a:rPr>
              <a:t> </a:t>
            </a:r>
            <a:r>
              <a:rPr lang="cs-CZ" sz="2600" i="1" dirty="0" err="1">
                <a:solidFill>
                  <a:srgbClr val="C00000"/>
                </a:solidFill>
              </a:rPr>
              <a:t>samenleving</a:t>
            </a:r>
            <a:endParaRPr lang="cs-CZ" sz="2600" i="1" dirty="0">
              <a:solidFill>
                <a:srgbClr val="C00000"/>
              </a:solidFill>
            </a:endParaRPr>
          </a:p>
        </p:txBody>
      </p:sp>
    </p:spTree>
    <p:extLst>
      <p:ext uri="{BB962C8B-B14F-4D97-AF65-F5344CB8AC3E}">
        <p14:creationId xmlns:p14="http://schemas.microsoft.com/office/powerpoint/2010/main" val="288516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38200" y="365125"/>
            <a:ext cx="8267700" cy="1325563"/>
          </a:xfrm>
        </p:spPr>
        <p:txBody>
          <a:bodyPr/>
          <a:lstStyle/>
          <a:p>
            <a:r>
              <a:rPr lang="cs-CZ" dirty="0" smtClean="0">
                <a:latin typeface="Berlin Sans FB Demi" panose="020E0802020502020306" pitchFamily="34" charset="0"/>
              </a:rPr>
              <a:t>EATS, SCHOOTS &amp; LEAVES</a:t>
            </a:r>
            <a:endParaRPr lang="cs-CZ" dirty="0">
              <a:latin typeface="Berlin Sans FB Demi" panose="020E0802020502020306" pitchFamily="34" charset="0"/>
            </a:endParaRPr>
          </a:p>
        </p:txBody>
      </p:sp>
      <p:sp>
        <p:nvSpPr>
          <p:cNvPr id="6" name="Zástupný symbol pro obsah 5"/>
          <p:cNvSpPr>
            <a:spLocks noGrp="1"/>
          </p:cNvSpPr>
          <p:nvPr>
            <p:ph idx="1"/>
          </p:nvPr>
        </p:nvSpPr>
        <p:spPr>
          <a:xfrm>
            <a:off x="495300" y="1972469"/>
            <a:ext cx="11468100" cy="4885532"/>
          </a:xfrm>
        </p:spPr>
        <p:txBody>
          <a:bodyPr>
            <a:normAutofit/>
          </a:bodyPr>
          <a:lstStyle/>
          <a:p>
            <a:pPr marL="0" indent="0">
              <a:buNone/>
            </a:pPr>
            <a:r>
              <a:rPr lang="cs-CZ" dirty="0" smtClean="0">
                <a:latin typeface="Bahnschrift SemiBold" panose="020B0502040204020203" pitchFamily="34" charset="0"/>
              </a:rPr>
              <a:t>Er </a:t>
            </a:r>
            <a:r>
              <a:rPr lang="cs-CZ" dirty="0" err="1" smtClean="0">
                <a:latin typeface="Bahnschrift SemiBold" panose="020B0502040204020203" pitchFamily="34" charset="0"/>
              </a:rPr>
              <a:t>komt</a:t>
            </a:r>
            <a:r>
              <a:rPr lang="cs-CZ" dirty="0" smtClean="0">
                <a:latin typeface="Bahnschrift SemiBold" panose="020B0502040204020203" pitchFamily="34" charset="0"/>
              </a:rPr>
              <a:t> </a:t>
            </a:r>
            <a:r>
              <a:rPr lang="cs-CZ" dirty="0" err="1" smtClean="0">
                <a:latin typeface="Bahnschrift SemiBold" panose="020B0502040204020203" pitchFamily="34" charset="0"/>
              </a:rPr>
              <a:t>een</a:t>
            </a:r>
            <a:r>
              <a:rPr lang="cs-CZ" dirty="0" smtClean="0">
                <a:latin typeface="Bahnschrift SemiBold" panose="020B0502040204020203" pitchFamily="34" charset="0"/>
              </a:rPr>
              <a:t> panda </a:t>
            </a:r>
            <a:r>
              <a:rPr lang="cs-CZ" dirty="0" err="1" smtClean="0">
                <a:latin typeface="Bahnschrift SemiBold" panose="020B0502040204020203" pitchFamily="34" charset="0"/>
              </a:rPr>
              <a:t>een</a:t>
            </a:r>
            <a:r>
              <a:rPr lang="cs-CZ" dirty="0" smtClean="0">
                <a:latin typeface="Bahnschrift SemiBold" panose="020B0502040204020203" pitchFamily="34" charset="0"/>
              </a:rPr>
              <a:t> bar </a:t>
            </a:r>
            <a:r>
              <a:rPr lang="cs-CZ" dirty="0" err="1" smtClean="0">
                <a:latin typeface="Bahnschrift SemiBold" panose="020B0502040204020203" pitchFamily="34" charset="0"/>
              </a:rPr>
              <a:t>binnen</a:t>
            </a:r>
            <a:r>
              <a:rPr lang="cs-CZ" dirty="0" smtClean="0">
                <a:latin typeface="Bahnschrift SemiBold" panose="020B0502040204020203" pitchFamily="34" charset="0"/>
              </a:rPr>
              <a:t>, </a:t>
            </a:r>
            <a:r>
              <a:rPr lang="cs-CZ" dirty="0" err="1" smtClean="0">
                <a:latin typeface="Bahnschrift SemiBold" panose="020B0502040204020203" pitchFamily="34" charset="0"/>
              </a:rPr>
              <a:t>vraagt</a:t>
            </a:r>
            <a:r>
              <a:rPr lang="cs-CZ" dirty="0" smtClean="0">
                <a:latin typeface="Bahnschrift SemiBold" panose="020B0502040204020203" pitchFamily="34" charset="0"/>
              </a:rPr>
              <a:t> </a:t>
            </a:r>
            <a:r>
              <a:rPr lang="cs-CZ" dirty="0" err="1" smtClean="0">
                <a:latin typeface="Bahnschrift SemiBold" panose="020B0502040204020203" pitchFamily="34" charset="0"/>
              </a:rPr>
              <a:t>een</a:t>
            </a:r>
            <a:r>
              <a:rPr lang="cs-CZ" dirty="0" smtClean="0">
                <a:latin typeface="Bahnschrift SemiBold" panose="020B0502040204020203" pitchFamily="34" charset="0"/>
              </a:rPr>
              <a:t> </a:t>
            </a:r>
            <a:r>
              <a:rPr lang="cs-CZ" dirty="0" err="1" smtClean="0">
                <a:latin typeface="Bahnschrift SemiBold" panose="020B0502040204020203" pitchFamily="34" charset="0"/>
              </a:rPr>
              <a:t>broodje</a:t>
            </a:r>
            <a:r>
              <a:rPr lang="cs-CZ" dirty="0" smtClean="0">
                <a:latin typeface="Bahnschrift SemiBold" panose="020B0502040204020203" pitchFamily="34" charset="0"/>
              </a:rPr>
              <a:t> met ham, </a:t>
            </a:r>
            <a:r>
              <a:rPr lang="cs-CZ" dirty="0" err="1" smtClean="0">
                <a:latin typeface="Bahnschrift SemiBold" panose="020B0502040204020203" pitchFamily="34" charset="0"/>
              </a:rPr>
              <a:t>eet</a:t>
            </a:r>
            <a:r>
              <a:rPr lang="cs-CZ" dirty="0" smtClean="0">
                <a:latin typeface="Bahnschrift SemiBold" panose="020B0502040204020203" pitchFamily="34" charset="0"/>
              </a:rPr>
              <a:t> </a:t>
            </a:r>
            <a:r>
              <a:rPr lang="cs-CZ" dirty="0" err="1" smtClean="0">
                <a:latin typeface="Bahnschrift SemiBold" panose="020B0502040204020203" pitchFamily="34" charset="0"/>
              </a:rPr>
              <a:t>het</a:t>
            </a:r>
            <a:r>
              <a:rPr lang="cs-CZ" dirty="0" smtClean="0">
                <a:latin typeface="Bahnschrift SemiBold" panose="020B0502040204020203" pitchFamily="34" charset="0"/>
              </a:rPr>
              <a:t> op, </a:t>
            </a:r>
            <a:r>
              <a:rPr lang="cs-CZ" dirty="0" err="1" smtClean="0">
                <a:latin typeface="Bahnschrift SemiBold" panose="020B0502040204020203" pitchFamily="34" charset="0"/>
              </a:rPr>
              <a:t>grijpt</a:t>
            </a:r>
            <a:r>
              <a:rPr lang="cs-CZ" dirty="0" smtClean="0">
                <a:latin typeface="Bahnschrift SemiBold" panose="020B0502040204020203" pitchFamily="34" charset="0"/>
              </a:rPr>
              <a:t> </a:t>
            </a:r>
            <a:r>
              <a:rPr lang="cs-CZ" dirty="0" err="1" smtClean="0">
                <a:latin typeface="Bahnschrift SemiBold" panose="020B0502040204020203" pitchFamily="34" charset="0"/>
              </a:rPr>
              <a:t>zijn</a:t>
            </a:r>
            <a:r>
              <a:rPr lang="cs-CZ" dirty="0" smtClean="0">
                <a:latin typeface="Bahnschrift SemiBold" panose="020B0502040204020203" pitchFamily="34" charset="0"/>
              </a:rPr>
              <a:t> revolver en </a:t>
            </a:r>
            <a:r>
              <a:rPr lang="cs-CZ" dirty="0" err="1" smtClean="0">
                <a:latin typeface="Bahnschrift SemiBold" panose="020B0502040204020203" pitchFamily="34" charset="0"/>
              </a:rPr>
              <a:t>schiet</a:t>
            </a:r>
            <a:r>
              <a:rPr lang="cs-CZ" dirty="0" smtClean="0">
                <a:latin typeface="Bahnschrift SemiBold" panose="020B0502040204020203" pitchFamily="34" charset="0"/>
              </a:rPr>
              <a:t> in de </a:t>
            </a:r>
            <a:r>
              <a:rPr lang="cs-CZ" dirty="0" err="1" smtClean="0">
                <a:latin typeface="Bahnschrift SemiBold" panose="020B0502040204020203" pitchFamily="34" charset="0"/>
              </a:rPr>
              <a:t>lucht</a:t>
            </a:r>
            <a:r>
              <a:rPr lang="cs-CZ" dirty="0" smtClean="0">
                <a:latin typeface="Bahnschrift SemiBold" panose="020B0502040204020203" pitchFamily="34" charset="0"/>
              </a:rPr>
              <a:t>. </a:t>
            </a:r>
            <a:r>
              <a:rPr lang="cs-CZ" dirty="0" err="1" smtClean="0">
                <a:latin typeface="Bahnschrift SemiBold" panose="020B0502040204020203" pitchFamily="34" charset="0"/>
              </a:rPr>
              <a:t>Terwijl</a:t>
            </a:r>
            <a:r>
              <a:rPr lang="cs-CZ" dirty="0" smtClean="0">
                <a:latin typeface="Bahnschrift SemiBold" panose="020B0502040204020203" pitchFamily="34" charset="0"/>
              </a:rPr>
              <a:t> </a:t>
            </a:r>
            <a:r>
              <a:rPr lang="cs-CZ" dirty="0" err="1" smtClean="0">
                <a:latin typeface="Bahnschrift SemiBold" panose="020B0502040204020203" pitchFamily="34" charset="0"/>
              </a:rPr>
              <a:t>hij</a:t>
            </a:r>
            <a:r>
              <a:rPr lang="cs-CZ" dirty="0" smtClean="0">
                <a:latin typeface="Bahnschrift SemiBold" panose="020B0502040204020203" pitchFamily="34" charset="0"/>
              </a:rPr>
              <a:t> </a:t>
            </a:r>
            <a:r>
              <a:rPr lang="cs-CZ" dirty="0" err="1" smtClean="0">
                <a:latin typeface="Bahnschrift SemiBold" panose="020B0502040204020203" pitchFamily="34" charset="0"/>
              </a:rPr>
              <a:t>naar</a:t>
            </a:r>
            <a:r>
              <a:rPr lang="cs-CZ" dirty="0" smtClean="0">
                <a:latin typeface="Bahnschrift SemiBold" panose="020B0502040204020203" pitchFamily="34" charset="0"/>
              </a:rPr>
              <a:t> </a:t>
            </a:r>
            <a:r>
              <a:rPr lang="cs-CZ" dirty="0" err="1" smtClean="0">
                <a:latin typeface="Bahnschrift SemiBold" panose="020B0502040204020203" pitchFamily="34" charset="0"/>
              </a:rPr>
              <a:t>buiten</a:t>
            </a:r>
            <a:r>
              <a:rPr lang="cs-CZ" dirty="0" smtClean="0">
                <a:latin typeface="Bahnschrift SemiBold" panose="020B0502040204020203" pitchFamily="34" charset="0"/>
              </a:rPr>
              <a:t> </a:t>
            </a:r>
            <a:r>
              <a:rPr lang="cs-CZ" dirty="0" err="1" smtClean="0">
                <a:latin typeface="Bahnschrift SemiBold" panose="020B0502040204020203" pitchFamily="34" charset="0"/>
              </a:rPr>
              <a:t>loopt</a:t>
            </a:r>
            <a:r>
              <a:rPr lang="cs-CZ" dirty="0" smtClean="0">
                <a:latin typeface="Bahnschrift SemiBold" panose="020B0502040204020203" pitchFamily="34" charset="0"/>
              </a:rPr>
              <a:t>, </a:t>
            </a:r>
            <a:r>
              <a:rPr lang="cs-CZ" dirty="0" err="1" smtClean="0">
                <a:latin typeface="Bahnschrift SemiBold" panose="020B0502040204020203" pitchFamily="34" charset="0"/>
              </a:rPr>
              <a:t>roept</a:t>
            </a:r>
            <a:r>
              <a:rPr lang="cs-CZ" dirty="0" smtClean="0">
                <a:latin typeface="Bahnschrift SemiBold" panose="020B0502040204020203" pitchFamily="34" charset="0"/>
              </a:rPr>
              <a:t> de </a:t>
            </a:r>
            <a:r>
              <a:rPr lang="cs-CZ" dirty="0" err="1" smtClean="0">
                <a:latin typeface="Bahnschrift SemiBold" panose="020B0502040204020203" pitchFamily="34" charset="0"/>
              </a:rPr>
              <a:t>barkeeper</a:t>
            </a:r>
            <a:r>
              <a:rPr lang="cs-CZ" dirty="0" smtClean="0">
                <a:latin typeface="Bahnschrift SemiBold" panose="020B0502040204020203" pitchFamily="34" charset="0"/>
              </a:rPr>
              <a:t> </a:t>
            </a:r>
            <a:r>
              <a:rPr lang="cs-CZ" dirty="0" err="1" smtClean="0">
                <a:latin typeface="Bahnschrift SemiBold" panose="020B0502040204020203" pitchFamily="34" charset="0"/>
              </a:rPr>
              <a:t>wat</a:t>
            </a:r>
            <a:r>
              <a:rPr lang="cs-CZ" dirty="0" smtClean="0">
                <a:latin typeface="Bahnschrift SemiBold" panose="020B0502040204020203" pitchFamily="34" charset="0"/>
              </a:rPr>
              <a:t> </a:t>
            </a:r>
            <a:r>
              <a:rPr lang="cs-CZ" dirty="0" err="1" smtClean="0">
                <a:latin typeface="Bahnschrift SemiBold" panose="020B0502040204020203" pitchFamily="34" charset="0"/>
              </a:rPr>
              <a:t>hij</a:t>
            </a:r>
            <a:r>
              <a:rPr lang="cs-CZ" dirty="0" smtClean="0">
                <a:latin typeface="Bahnschrift SemiBold" panose="020B0502040204020203" pitchFamily="34" charset="0"/>
              </a:rPr>
              <a:t> in </a:t>
            </a:r>
            <a:r>
              <a:rPr lang="en-US" dirty="0" smtClean="0">
                <a:latin typeface="Bahnschrift SemiBold" panose="020B0502040204020203" pitchFamily="34" charset="0"/>
              </a:rPr>
              <a:t>‘s </a:t>
            </a:r>
            <a:r>
              <a:rPr lang="en-US" dirty="0" err="1" smtClean="0">
                <a:latin typeface="Bahnschrift SemiBold" panose="020B0502040204020203" pitchFamily="34" charset="0"/>
              </a:rPr>
              <a:t>hemelsnaam</a:t>
            </a:r>
            <a:r>
              <a:rPr lang="cs-CZ" dirty="0" smtClean="0">
                <a:latin typeface="Bahnschrift SemiBold" panose="020B0502040204020203" pitchFamily="34" charset="0"/>
              </a:rPr>
              <a:t> van </a:t>
            </a:r>
            <a:r>
              <a:rPr lang="cs-CZ" dirty="0" err="1" smtClean="0">
                <a:latin typeface="Bahnschrift SemiBold" panose="020B0502040204020203" pitchFamily="34" charset="0"/>
              </a:rPr>
              <a:t>plan</a:t>
            </a:r>
            <a:r>
              <a:rPr lang="cs-CZ" dirty="0" smtClean="0">
                <a:latin typeface="Bahnschrift SemiBold" panose="020B0502040204020203" pitchFamily="34" charset="0"/>
              </a:rPr>
              <a:t> </a:t>
            </a:r>
            <a:r>
              <a:rPr lang="cs-CZ" dirty="0" err="1" smtClean="0">
                <a:latin typeface="Bahnschrift SemiBold" panose="020B0502040204020203" pitchFamily="34" charset="0"/>
              </a:rPr>
              <a:t>is</a:t>
            </a:r>
            <a:r>
              <a:rPr lang="cs-CZ" dirty="0" smtClean="0">
                <a:latin typeface="Bahnschrift SemiBold" panose="020B0502040204020203" pitchFamily="34" charset="0"/>
              </a:rPr>
              <a:t>. </a:t>
            </a:r>
          </a:p>
          <a:p>
            <a:pPr marL="0" indent="0">
              <a:buNone/>
            </a:pPr>
            <a:endParaRPr lang="cs-CZ" dirty="0" smtClean="0">
              <a:latin typeface="Bahnschrift SemiBold" panose="020B0502040204020203" pitchFamily="34" charset="0"/>
            </a:endParaRPr>
          </a:p>
          <a:p>
            <a:pPr marL="0" indent="0">
              <a:buNone/>
            </a:pPr>
            <a:r>
              <a:rPr lang="cs-CZ" dirty="0" smtClean="0">
                <a:latin typeface="Bahnschrift SemiBold" panose="020B0502040204020203" pitchFamily="34" charset="0"/>
              </a:rPr>
              <a:t>De panda </a:t>
            </a:r>
            <a:r>
              <a:rPr lang="cs-CZ" dirty="0" err="1" smtClean="0">
                <a:latin typeface="Bahnschrift SemiBold" panose="020B0502040204020203" pitchFamily="34" charset="0"/>
              </a:rPr>
              <a:t>draait</a:t>
            </a:r>
            <a:r>
              <a:rPr lang="cs-CZ" dirty="0" smtClean="0">
                <a:latin typeface="Bahnschrift SemiBold" panose="020B0502040204020203" pitchFamily="34" charset="0"/>
              </a:rPr>
              <a:t> </a:t>
            </a:r>
            <a:r>
              <a:rPr lang="cs-CZ" dirty="0" err="1" smtClean="0">
                <a:latin typeface="Bahnschrift SemiBold" panose="020B0502040204020203" pitchFamily="34" charset="0"/>
              </a:rPr>
              <a:t>zich</a:t>
            </a:r>
            <a:r>
              <a:rPr lang="cs-CZ" dirty="0" smtClean="0">
                <a:latin typeface="Bahnschrift SemiBold" panose="020B0502040204020203" pitchFamily="34" charset="0"/>
              </a:rPr>
              <a:t> </a:t>
            </a:r>
            <a:r>
              <a:rPr lang="cs-CZ" dirty="0" err="1" smtClean="0">
                <a:latin typeface="Bahnschrift SemiBold" panose="020B0502040204020203" pitchFamily="34" charset="0"/>
              </a:rPr>
              <a:t>om</a:t>
            </a:r>
            <a:r>
              <a:rPr lang="cs-CZ" dirty="0" smtClean="0">
                <a:latin typeface="Bahnschrift SemiBold" panose="020B0502040204020203" pitchFamily="34" charset="0"/>
              </a:rPr>
              <a:t> en </a:t>
            </a:r>
            <a:r>
              <a:rPr lang="cs-CZ" dirty="0" err="1" smtClean="0">
                <a:latin typeface="Bahnschrift SemiBold" panose="020B0502040204020203" pitchFamily="34" charset="0"/>
              </a:rPr>
              <a:t>gooit</a:t>
            </a:r>
            <a:r>
              <a:rPr lang="cs-CZ" dirty="0" smtClean="0">
                <a:latin typeface="Bahnschrift SemiBold" panose="020B0502040204020203" pitchFamily="34" charset="0"/>
              </a:rPr>
              <a:t> </a:t>
            </a:r>
            <a:r>
              <a:rPr lang="cs-CZ" dirty="0" err="1" smtClean="0">
                <a:latin typeface="Bahnschrift SemiBold" panose="020B0502040204020203" pitchFamily="34" charset="0"/>
              </a:rPr>
              <a:t>een</a:t>
            </a:r>
            <a:r>
              <a:rPr lang="cs-CZ" dirty="0" smtClean="0">
                <a:latin typeface="Bahnschrift SemiBold" panose="020B0502040204020203" pitchFamily="34" charset="0"/>
              </a:rPr>
              <a:t> </a:t>
            </a:r>
            <a:r>
              <a:rPr lang="cs-CZ" dirty="0" err="1" smtClean="0">
                <a:latin typeface="Bahnschrift SemiBold" panose="020B0502040204020203" pitchFamily="34" charset="0"/>
              </a:rPr>
              <a:t>goedkoop</a:t>
            </a:r>
            <a:r>
              <a:rPr lang="cs-CZ" dirty="0" smtClean="0">
                <a:latin typeface="Bahnschrift SemiBold" panose="020B0502040204020203" pitchFamily="34" charset="0"/>
              </a:rPr>
              <a:t> </a:t>
            </a:r>
            <a:r>
              <a:rPr lang="cs-CZ" dirty="0" err="1" smtClean="0">
                <a:latin typeface="Bahnschrift SemiBold" panose="020B0502040204020203" pitchFamily="34" charset="0"/>
              </a:rPr>
              <a:t>boekje</a:t>
            </a:r>
            <a:r>
              <a:rPr lang="cs-CZ" dirty="0" smtClean="0">
                <a:latin typeface="Bahnschrift SemiBold" panose="020B0502040204020203" pitchFamily="34" charset="0"/>
              </a:rPr>
              <a:t> </a:t>
            </a:r>
            <a:r>
              <a:rPr lang="cs-CZ" dirty="0" err="1" smtClean="0">
                <a:latin typeface="Bahnschrift SemiBold" panose="020B0502040204020203" pitchFamily="34" charset="0"/>
              </a:rPr>
              <a:t>over</a:t>
            </a:r>
            <a:r>
              <a:rPr lang="cs-CZ" dirty="0" smtClean="0">
                <a:latin typeface="Bahnschrift SemiBold" panose="020B0502040204020203" pitchFamily="34" charset="0"/>
              </a:rPr>
              <a:t> </a:t>
            </a:r>
            <a:r>
              <a:rPr lang="cs-CZ" dirty="0" err="1" smtClean="0">
                <a:latin typeface="Bahnschrift SemiBold" panose="020B0502040204020203" pitchFamily="34" charset="0"/>
              </a:rPr>
              <a:t>natuurparken</a:t>
            </a:r>
            <a:r>
              <a:rPr lang="cs-CZ" dirty="0" smtClean="0">
                <a:latin typeface="Bahnschrift SemiBold" panose="020B0502040204020203" pitchFamily="34" charset="0"/>
              </a:rPr>
              <a:t> op de </a:t>
            </a:r>
            <a:r>
              <a:rPr lang="cs-CZ" dirty="0" err="1" smtClean="0">
                <a:latin typeface="Bahnschrift SemiBold" panose="020B0502040204020203" pitchFamily="34" charset="0"/>
              </a:rPr>
              <a:t>toonbank</a:t>
            </a:r>
            <a:r>
              <a:rPr lang="cs-CZ" dirty="0" smtClean="0">
                <a:latin typeface="Bahnschrift SemiBold" panose="020B0502040204020203" pitchFamily="34" charset="0"/>
              </a:rPr>
              <a:t>. De barman </a:t>
            </a:r>
            <a:r>
              <a:rPr lang="cs-CZ" dirty="0" err="1" smtClean="0">
                <a:latin typeface="Bahnschrift SemiBold" panose="020B0502040204020203" pitchFamily="34" charset="0"/>
              </a:rPr>
              <a:t>slaat</a:t>
            </a:r>
            <a:r>
              <a:rPr lang="cs-CZ" dirty="0" smtClean="0">
                <a:latin typeface="Bahnschrift SemiBold" panose="020B0502040204020203" pitchFamily="34" charset="0"/>
              </a:rPr>
              <a:t> </a:t>
            </a:r>
            <a:r>
              <a:rPr lang="cs-CZ" dirty="0" err="1" smtClean="0">
                <a:latin typeface="Bahnschrift SemiBold" panose="020B0502040204020203" pitchFamily="34" charset="0"/>
              </a:rPr>
              <a:t>het</a:t>
            </a:r>
            <a:r>
              <a:rPr lang="cs-CZ" dirty="0" smtClean="0">
                <a:latin typeface="Bahnschrift SemiBold" panose="020B0502040204020203" pitchFamily="34" charset="0"/>
              </a:rPr>
              <a:t> open bij </a:t>
            </a:r>
            <a:r>
              <a:rPr lang="cs-CZ" dirty="0" err="1" smtClean="0">
                <a:latin typeface="Bahnschrift SemiBold" panose="020B0502040204020203" pitchFamily="34" charset="0"/>
              </a:rPr>
              <a:t>het</a:t>
            </a:r>
            <a:r>
              <a:rPr lang="cs-CZ" dirty="0" smtClean="0">
                <a:latin typeface="Bahnschrift SemiBold" panose="020B0502040204020203" pitchFamily="34" charset="0"/>
              </a:rPr>
              <a:t> </a:t>
            </a:r>
            <a:r>
              <a:rPr lang="cs-CZ" dirty="0" err="1" smtClean="0">
                <a:latin typeface="Bahnschrift SemiBold" panose="020B0502040204020203" pitchFamily="34" charset="0"/>
              </a:rPr>
              <a:t>trefwoord</a:t>
            </a:r>
            <a:r>
              <a:rPr lang="cs-CZ" dirty="0" smtClean="0">
                <a:latin typeface="Bahnschrift SemiBold" panose="020B0502040204020203" pitchFamily="34" charset="0"/>
              </a:rPr>
              <a:t> panda en </a:t>
            </a:r>
            <a:r>
              <a:rPr lang="cs-CZ" dirty="0" err="1" smtClean="0">
                <a:latin typeface="Bahnschrift SemiBold" panose="020B0502040204020203" pitchFamily="34" charset="0"/>
              </a:rPr>
              <a:t>leest</a:t>
            </a:r>
            <a:r>
              <a:rPr lang="cs-CZ" dirty="0" smtClean="0">
                <a:latin typeface="Bahnschrift SemiBold" panose="020B0502040204020203" pitchFamily="34" charset="0"/>
              </a:rPr>
              <a:t>: </a:t>
            </a:r>
          </a:p>
          <a:p>
            <a:pPr marL="0" indent="0">
              <a:buNone/>
            </a:pPr>
            <a:endParaRPr lang="cs-CZ" dirty="0" smtClean="0">
              <a:latin typeface="Bahnschrift SemiBold" panose="020B0502040204020203" pitchFamily="34" charset="0"/>
            </a:endParaRPr>
          </a:p>
          <a:p>
            <a:pPr marL="0" indent="0">
              <a:buNone/>
            </a:pPr>
            <a:r>
              <a:rPr lang="cs-CZ" dirty="0" smtClean="0">
                <a:solidFill>
                  <a:srgbClr val="FF0000"/>
                </a:solidFill>
                <a:latin typeface="Bahnschrift SemiBold" panose="020B0502040204020203" pitchFamily="34" charset="0"/>
              </a:rPr>
              <a:t>Panda:</a:t>
            </a:r>
            <a:r>
              <a:rPr lang="cs-CZ" dirty="0" smtClean="0">
                <a:latin typeface="Bahnschrift SemiBold" panose="020B0502040204020203" pitchFamily="34" charset="0"/>
              </a:rPr>
              <a:t> 	</a:t>
            </a:r>
            <a:r>
              <a:rPr lang="cs-CZ" i="1" dirty="0" err="1" smtClean="0">
                <a:solidFill>
                  <a:schemeClr val="accent2">
                    <a:lumMod val="75000"/>
                  </a:schemeClr>
                </a:solidFill>
                <a:latin typeface="Bahnschrift SemiBold" panose="020B0502040204020203" pitchFamily="34" charset="0"/>
              </a:rPr>
              <a:t>Large</a:t>
            </a:r>
            <a:r>
              <a:rPr lang="cs-CZ" i="1" dirty="0" smtClean="0">
                <a:solidFill>
                  <a:schemeClr val="accent2">
                    <a:lumMod val="75000"/>
                  </a:schemeClr>
                </a:solidFill>
                <a:latin typeface="Bahnschrift SemiBold" panose="020B0502040204020203" pitchFamily="34" charset="0"/>
              </a:rPr>
              <a:t>, </a:t>
            </a:r>
            <a:r>
              <a:rPr lang="cs-CZ" i="1" dirty="0" err="1" smtClean="0">
                <a:solidFill>
                  <a:schemeClr val="accent2">
                    <a:lumMod val="75000"/>
                  </a:schemeClr>
                </a:solidFill>
                <a:latin typeface="Bahnschrift SemiBold" panose="020B0502040204020203" pitchFamily="34" charset="0"/>
              </a:rPr>
              <a:t>black</a:t>
            </a:r>
            <a:r>
              <a:rPr lang="cs-CZ" i="1" dirty="0" smtClean="0">
                <a:solidFill>
                  <a:schemeClr val="accent2">
                    <a:lumMod val="75000"/>
                  </a:schemeClr>
                </a:solidFill>
                <a:latin typeface="Bahnschrift SemiBold" panose="020B0502040204020203" pitchFamily="34" charset="0"/>
              </a:rPr>
              <a:t>-and-</a:t>
            </a:r>
            <a:r>
              <a:rPr lang="cs-CZ" i="1" dirty="0" err="1" smtClean="0">
                <a:solidFill>
                  <a:schemeClr val="accent2">
                    <a:lumMod val="75000"/>
                  </a:schemeClr>
                </a:solidFill>
                <a:latin typeface="Bahnschrift SemiBold" panose="020B0502040204020203" pitchFamily="34" charset="0"/>
              </a:rPr>
              <a:t>white</a:t>
            </a:r>
            <a:r>
              <a:rPr lang="cs-CZ" i="1" dirty="0" smtClean="0">
                <a:solidFill>
                  <a:schemeClr val="accent2">
                    <a:lumMod val="75000"/>
                  </a:schemeClr>
                </a:solidFill>
                <a:latin typeface="Bahnschrift SemiBold" panose="020B0502040204020203" pitchFamily="34" charset="0"/>
              </a:rPr>
              <a:t>, </a:t>
            </a:r>
            <a:r>
              <a:rPr lang="cs-CZ" i="1" dirty="0" err="1" smtClean="0">
                <a:solidFill>
                  <a:schemeClr val="accent2">
                    <a:lumMod val="75000"/>
                  </a:schemeClr>
                </a:solidFill>
                <a:latin typeface="Bahnschrift SemiBold" panose="020B0502040204020203" pitchFamily="34" charset="0"/>
              </a:rPr>
              <a:t>bear-like</a:t>
            </a:r>
            <a:r>
              <a:rPr lang="cs-CZ" i="1" dirty="0" smtClean="0">
                <a:solidFill>
                  <a:schemeClr val="accent2">
                    <a:lumMod val="75000"/>
                  </a:schemeClr>
                </a:solidFill>
                <a:latin typeface="Bahnschrift SemiBold" panose="020B0502040204020203" pitchFamily="34" charset="0"/>
              </a:rPr>
              <a:t> </a:t>
            </a:r>
            <a:r>
              <a:rPr lang="cs-CZ" i="1" dirty="0" err="1" smtClean="0">
                <a:solidFill>
                  <a:schemeClr val="accent2">
                    <a:lumMod val="75000"/>
                  </a:schemeClr>
                </a:solidFill>
                <a:latin typeface="Bahnschrift SemiBold" panose="020B0502040204020203" pitchFamily="34" charset="0"/>
              </a:rPr>
              <a:t>mammal</a:t>
            </a:r>
            <a:r>
              <a:rPr lang="cs-CZ" i="1" dirty="0" smtClean="0">
                <a:solidFill>
                  <a:schemeClr val="accent2">
                    <a:lumMod val="75000"/>
                  </a:schemeClr>
                </a:solidFill>
                <a:latin typeface="Bahnschrift SemiBold" panose="020B0502040204020203" pitchFamily="34" charset="0"/>
              </a:rPr>
              <a:t> </a:t>
            </a:r>
            <a:r>
              <a:rPr lang="cs-CZ" i="1" dirty="0" err="1" smtClean="0">
                <a:solidFill>
                  <a:schemeClr val="accent2">
                    <a:lumMod val="75000"/>
                  </a:schemeClr>
                </a:solidFill>
                <a:latin typeface="Bahnschrift SemiBold" panose="020B0502040204020203" pitchFamily="34" charset="0"/>
              </a:rPr>
              <a:t>native</a:t>
            </a:r>
            <a:r>
              <a:rPr lang="cs-CZ" i="1" dirty="0" smtClean="0">
                <a:solidFill>
                  <a:schemeClr val="accent2">
                    <a:lumMod val="75000"/>
                  </a:schemeClr>
                </a:solidFill>
                <a:latin typeface="Bahnschrift SemiBold" panose="020B0502040204020203" pitchFamily="34" charset="0"/>
              </a:rPr>
              <a:t> to </a:t>
            </a:r>
            <a:r>
              <a:rPr lang="cs-CZ" i="1" dirty="0" err="1" smtClean="0">
                <a:solidFill>
                  <a:schemeClr val="accent2">
                    <a:lumMod val="75000"/>
                  </a:schemeClr>
                </a:solidFill>
                <a:latin typeface="Bahnschrift SemiBold" panose="020B0502040204020203" pitchFamily="34" charset="0"/>
              </a:rPr>
              <a:t>China</a:t>
            </a:r>
            <a:r>
              <a:rPr lang="cs-CZ" i="1" dirty="0" smtClean="0">
                <a:solidFill>
                  <a:schemeClr val="accent2">
                    <a:lumMod val="75000"/>
                  </a:schemeClr>
                </a:solidFill>
                <a:latin typeface="Bahnschrift SemiBold" panose="020B0502040204020203" pitchFamily="34" charset="0"/>
              </a:rPr>
              <a:t>. 		</a:t>
            </a:r>
            <a:r>
              <a:rPr lang="cs-CZ" i="1" dirty="0" err="1" smtClean="0">
                <a:solidFill>
                  <a:schemeClr val="accent2">
                    <a:lumMod val="75000"/>
                  </a:schemeClr>
                </a:solidFill>
                <a:latin typeface="Bahnschrift SemiBold" panose="020B0502040204020203" pitchFamily="34" charset="0"/>
              </a:rPr>
              <a:t>Eats</a:t>
            </a:r>
            <a:r>
              <a:rPr lang="cs-CZ" i="1" dirty="0" smtClean="0">
                <a:solidFill>
                  <a:schemeClr val="accent2">
                    <a:lumMod val="75000"/>
                  </a:schemeClr>
                </a:solidFill>
                <a:latin typeface="Bahnschrift SemiBold" panose="020B0502040204020203" pitchFamily="34" charset="0"/>
              </a:rPr>
              <a:t>, </a:t>
            </a:r>
            <a:r>
              <a:rPr lang="cs-CZ" i="1" dirty="0" err="1" smtClean="0">
                <a:solidFill>
                  <a:schemeClr val="accent2">
                    <a:lumMod val="75000"/>
                  </a:schemeClr>
                </a:solidFill>
                <a:latin typeface="Bahnschrift SemiBold" panose="020B0502040204020203" pitchFamily="34" charset="0"/>
              </a:rPr>
              <a:t>shoots</a:t>
            </a:r>
            <a:r>
              <a:rPr lang="cs-CZ" i="1" dirty="0" smtClean="0">
                <a:solidFill>
                  <a:schemeClr val="accent2">
                    <a:lumMod val="75000"/>
                  </a:schemeClr>
                </a:solidFill>
                <a:latin typeface="Bahnschrift SemiBold" panose="020B0502040204020203" pitchFamily="34" charset="0"/>
              </a:rPr>
              <a:t> and </a:t>
            </a:r>
            <a:r>
              <a:rPr lang="cs-CZ" i="1" dirty="0" err="1" smtClean="0">
                <a:solidFill>
                  <a:schemeClr val="accent2">
                    <a:lumMod val="75000"/>
                  </a:schemeClr>
                </a:solidFill>
                <a:latin typeface="Bahnschrift SemiBold" panose="020B0502040204020203" pitchFamily="34" charset="0"/>
              </a:rPr>
              <a:t>leaves</a:t>
            </a:r>
            <a:r>
              <a:rPr lang="cs-CZ" i="1" dirty="0" smtClean="0">
                <a:solidFill>
                  <a:schemeClr val="accent2">
                    <a:lumMod val="75000"/>
                  </a:schemeClr>
                </a:solidFill>
                <a:latin typeface="Bahnschrift SemiBold" panose="020B0502040204020203" pitchFamily="34" charset="0"/>
              </a:rPr>
              <a:t>. </a:t>
            </a:r>
            <a:endParaRPr lang="cs-CZ" i="1" dirty="0">
              <a:solidFill>
                <a:schemeClr val="accent2">
                  <a:lumMod val="75000"/>
                </a:schemeClr>
              </a:solidFill>
              <a:latin typeface="Bahnschrift SemiBold" panose="020B0502040204020203" pitchFamily="34" charset="0"/>
            </a:endParaRPr>
          </a:p>
        </p:txBody>
      </p:sp>
      <p:pic>
        <p:nvPicPr>
          <p:cNvPr id="7" name="Obrázek 6" descr="Corrigé – Analyse du texte “Le &lt;strong&gt;panda&lt;/strong&gt; est une création tou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3600" y="83343"/>
            <a:ext cx="3022600" cy="1889125"/>
          </a:xfrm>
          <a:prstGeom prst="rect">
            <a:avLst/>
          </a:prstGeom>
        </p:spPr>
      </p:pic>
    </p:spTree>
    <p:extLst>
      <p:ext uri="{BB962C8B-B14F-4D97-AF65-F5344CB8AC3E}">
        <p14:creationId xmlns:p14="http://schemas.microsoft.com/office/powerpoint/2010/main" val="2898110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42975"/>
          </a:xfrm>
        </p:spPr>
        <p:txBody>
          <a:bodyPr/>
          <a:lstStyle/>
          <a:p>
            <a:r>
              <a:rPr lang="cs-CZ" b="1" dirty="0" smtClean="0">
                <a:solidFill>
                  <a:srgbClr val="C00000"/>
                </a:solidFill>
                <a:latin typeface="+mn-lt"/>
              </a:rPr>
              <a:t>DE PUNT</a:t>
            </a:r>
            <a:endParaRPr lang="cs-CZ" b="1" dirty="0">
              <a:solidFill>
                <a:srgbClr val="C00000"/>
              </a:solidFill>
              <a:latin typeface="+mn-lt"/>
            </a:endParaRPr>
          </a:p>
        </p:txBody>
      </p:sp>
      <p:sp>
        <p:nvSpPr>
          <p:cNvPr id="3" name="Zástupný symbol pro obsah 2"/>
          <p:cNvSpPr>
            <a:spLocks noGrp="1"/>
          </p:cNvSpPr>
          <p:nvPr>
            <p:ph idx="1"/>
          </p:nvPr>
        </p:nvSpPr>
        <p:spPr>
          <a:xfrm>
            <a:off x="838200" y="1308100"/>
            <a:ext cx="10515600" cy="4868863"/>
          </a:xfrm>
        </p:spPr>
        <p:txBody>
          <a:bodyPr/>
          <a:lstStyle/>
          <a:p>
            <a:r>
              <a:rPr lang="cs-CZ" dirty="0" err="1" smtClean="0"/>
              <a:t>Als</a:t>
            </a:r>
            <a:r>
              <a:rPr lang="cs-CZ" dirty="0" smtClean="0"/>
              <a:t> </a:t>
            </a:r>
            <a:r>
              <a:rPr lang="cs-CZ" dirty="0" err="1" smtClean="0"/>
              <a:t>een</a:t>
            </a:r>
            <a:r>
              <a:rPr lang="cs-CZ" dirty="0" smtClean="0"/>
              <a:t> </a:t>
            </a:r>
            <a:r>
              <a:rPr lang="cs-CZ" dirty="0" err="1" smtClean="0"/>
              <a:t>zin</a:t>
            </a:r>
            <a:r>
              <a:rPr lang="cs-CZ" dirty="0" smtClean="0"/>
              <a:t> </a:t>
            </a:r>
            <a:r>
              <a:rPr lang="cs-CZ" dirty="0" err="1" smtClean="0"/>
              <a:t>eindigt</a:t>
            </a:r>
            <a:r>
              <a:rPr lang="cs-CZ" dirty="0" smtClean="0"/>
              <a:t> met </a:t>
            </a:r>
            <a:r>
              <a:rPr lang="cs-CZ" dirty="0" err="1" smtClean="0"/>
              <a:t>een</a:t>
            </a:r>
            <a:r>
              <a:rPr lang="cs-CZ" dirty="0" smtClean="0"/>
              <a:t> </a:t>
            </a:r>
            <a:r>
              <a:rPr lang="cs-CZ" dirty="0" err="1" smtClean="0"/>
              <a:t>citaat</a:t>
            </a:r>
            <a:r>
              <a:rPr lang="cs-CZ" dirty="0" smtClean="0"/>
              <a:t>, </a:t>
            </a:r>
            <a:r>
              <a:rPr lang="cs-CZ" dirty="0" err="1" smtClean="0"/>
              <a:t>dient</a:t>
            </a:r>
            <a:r>
              <a:rPr lang="cs-CZ" dirty="0" smtClean="0"/>
              <a:t> </a:t>
            </a:r>
            <a:r>
              <a:rPr lang="cs-CZ" dirty="0" err="1" smtClean="0"/>
              <a:t>het</a:t>
            </a:r>
            <a:r>
              <a:rPr lang="cs-CZ" dirty="0" smtClean="0"/>
              <a:t> </a:t>
            </a:r>
            <a:r>
              <a:rPr lang="cs-CZ" dirty="0" err="1" smtClean="0"/>
              <a:t>laatste</a:t>
            </a:r>
            <a:r>
              <a:rPr lang="cs-CZ" dirty="0" smtClean="0"/>
              <a:t> </a:t>
            </a:r>
            <a:r>
              <a:rPr lang="cs-CZ" dirty="0" err="1" smtClean="0"/>
              <a:t>leesteken</a:t>
            </a:r>
            <a:r>
              <a:rPr lang="cs-CZ" dirty="0" smtClean="0"/>
              <a:t> </a:t>
            </a:r>
            <a:r>
              <a:rPr lang="cs-CZ" dirty="0" err="1" smtClean="0"/>
              <a:t>daarvan</a:t>
            </a:r>
            <a:r>
              <a:rPr lang="cs-CZ" dirty="0" smtClean="0"/>
              <a:t> </a:t>
            </a:r>
            <a:r>
              <a:rPr lang="cs-CZ" dirty="0" err="1" smtClean="0"/>
              <a:t>ook</a:t>
            </a:r>
            <a:r>
              <a:rPr lang="cs-CZ" dirty="0" smtClean="0"/>
              <a:t> </a:t>
            </a:r>
            <a:r>
              <a:rPr lang="cs-CZ" dirty="0" err="1" smtClean="0"/>
              <a:t>als</a:t>
            </a:r>
            <a:r>
              <a:rPr lang="cs-CZ" dirty="0" smtClean="0"/>
              <a:t> </a:t>
            </a:r>
            <a:r>
              <a:rPr lang="cs-CZ" dirty="0" err="1" smtClean="0"/>
              <a:t>eindpunt</a:t>
            </a:r>
            <a:r>
              <a:rPr lang="cs-CZ" dirty="0" smtClean="0"/>
              <a:t> (</a:t>
            </a:r>
            <a:r>
              <a:rPr lang="cs-CZ" dirty="0" err="1" smtClean="0"/>
              <a:t>zie</a:t>
            </a:r>
            <a:r>
              <a:rPr lang="cs-CZ" dirty="0" smtClean="0"/>
              <a:t> </a:t>
            </a:r>
            <a:r>
              <a:rPr lang="cs-CZ" dirty="0" err="1" smtClean="0"/>
              <a:t>verder</a:t>
            </a:r>
            <a:r>
              <a:rPr lang="cs-CZ" dirty="0" smtClean="0"/>
              <a:t> bij </a:t>
            </a:r>
            <a:r>
              <a:rPr lang="cs-CZ" dirty="0" err="1" smtClean="0"/>
              <a:t>aanhalingstekens</a:t>
            </a:r>
            <a:r>
              <a:rPr lang="cs-CZ" b="1" u="sng" dirty="0" smtClean="0">
                <a:solidFill>
                  <a:srgbClr val="C00000"/>
                </a:solidFill>
              </a:rPr>
              <a:t>).</a:t>
            </a:r>
          </a:p>
          <a:p>
            <a:endParaRPr lang="cs-CZ" dirty="0"/>
          </a:p>
          <a:p>
            <a:r>
              <a:rPr lang="cs-CZ" dirty="0" smtClean="0"/>
              <a:t>(</a:t>
            </a:r>
            <a:r>
              <a:rPr lang="cs-CZ" dirty="0" err="1" smtClean="0"/>
              <a:t>Wanneer</a:t>
            </a:r>
            <a:r>
              <a:rPr lang="cs-CZ" dirty="0" smtClean="0"/>
              <a:t> </a:t>
            </a:r>
            <a:r>
              <a:rPr lang="cs-CZ" b="1" dirty="0" err="1" smtClean="0"/>
              <a:t>een</a:t>
            </a:r>
            <a:r>
              <a:rPr lang="cs-CZ" b="1" dirty="0" smtClean="0"/>
              <a:t> hele </a:t>
            </a:r>
            <a:r>
              <a:rPr lang="cs-CZ" b="1" dirty="0" err="1" smtClean="0"/>
              <a:t>zin</a:t>
            </a:r>
            <a:r>
              <a:rPr lang="cs-CZ" b="1" dirty="0" smtClean="0"/>
              <a:t> </a:t>
            </a:r>
            <a:r>
              <a:rPr lang="cs-CZ" b="1" dirty="0" err="1" smtClean="0"/>
              <a:t>tussen</a:t>
            </a:r>
            <a:r>
              <a:rPr lang="cs-CZ" b="1" dirty="0" smtClean="0"/>
              <a:t> </a:t>
            </a:r>
            <a:r>
              <a:rPr lang="cs-CZ" b="1" dirty="0" err="1" smtClean="0"/>
              <a:t>haakjes</a:t>
            </a:r>
            <a:r>
              <a:rPr lang="cs-CZ" b="1" dirty="0" smtClean="0"/>
              <a:t> </a:t>
            </a:r>
            <a:r>
              <a:rPr lang="cs-CZ" dirty="0" err="1" smtClean="0"/>
              <a:t>staat</a:t>
            </a:r>
            <a:r>
              <a:rPr lang="cs-CZ" dirty="0" smtClean="0"/>
              <a:t>, </a:t>
            </a:r>
            <a:r>
              <a:rPr lang="cs-CZ" dirty="0" err="1" smtClean="0"/>
              <a:t>zoals</a:t>
            </a:r>
            <a:r>
              <a:rPr lang="cs-CZ" dirty="0" smtClean="0"/>
              <a:t> </a:t>
            </a:r>
            <a:r>
              <a:rPr lang="cs-CZ" dirty="0" err="1" smtClean="0"/>
              <a:t>deze</a:t>
            </a:r>
            <a:r>
              <a:rPr lang="cs-CZ" dirty="0" smtClean="0"/>
              <a:t>, dan </a:t>
            </a:r>
            <a:r>
              <a:rPr lang="cs-CZ" dirty="0" err="1" smtClean="0"/>
              <a:t>hoort</a:t>
            </a:r>
            <a:r>
              <a:rPr lang="cs-CZ" dirty="0" smtClean="0"/>
              <a:t> de punt bij de </a:t>
            </a:r>
            <a:r>
              <a:rPr lang="cs-CZ" dirty="0" err="1" smtClean="0"/>
              <a:t>zin</a:t>
            </a:r>
            <a:r>
              <a:rPr lang="cs-CZ" dirty="0" smtClean="0"/>
              <a:t> en </a:t>
            </a:r>
            <a:r>
              <a:rPr lang="cs-CZ" dirty="0" err="1" smtClean="0"/>
              <a:t>staat</a:t>
            </a:r>
            <a:r>
              <a:rPr lang="cs-CZ" dirty="0" smtClean="0"/>
              <a:t> </a:t>
            </a:r>
            <a:r>
              <a:rPr lang="cs-CZ" dirty="0" err="1" smtClean="0"/>
              <a:t>binnen</a:t>
            </a:r>
            <a:r>
              <a:rPr lang="cs-CZ" dirty="0" smtClean="0"/>
              <a:t> de </a:t>
            </a:r>
            <a:r>
              <a:rPr lang="cs-CZ" dirty="0" err="1" smtClean="0"/>
              <a:t>haakjes</a:t>
            </a:r>
            <a:r>
              <a:rPr lang="cs-CZ" b="1" u="sng" dirty="0" smtClean="0">
                <a:solidFill>
                  <a:srgbClr val="C00000"/>
                </a:solidFill>
              </a:rPr>
              <a:t>.)</a:t>
            </a:r>
          </a:p>
          <a:p>
            <a:endParaRPr lang="cs-CZ" b="1" u="sng" dirty="0">
              <a:solidFill>
                <a:srgbClr val="C00000"/>
              </a:solidFill>
            </a:endParaRPr>
          </a:p>
          <a:p>
            <a:r>
              <a:rPr lang="cs-CZ" dirty="0" err="1" smtClean="0"/>
              <a:t>We</a:t>
            </a:r>
            <a:r>
              <a:rPr lang="cs-CZ" dirty="0" smtClean="0"/>
              <a:t> </a:t>
            </a:r>
            <a:r>
              <a:rPr lang="cs-CZ" dirty="0" err="1" smtClean="0"/>
              <a:t>zetten</a:t>
            </a:r>
            <a:r>
              <a:rPr lang="cs-CZ" dirty="0" smtClean="0"/>
              <a:t> </a:t>
            </a:r>
            <a:r>
              <a:rPr lang="cs-CZ" b="1" dirty="0" err="1" smtClean="0"/>
              <a:t>geen</a:t>
            </a:r>
            <a:r>
              <a:rPr lang="cs-CZ" b="1" dirty="0" smtClean="0"/>
              <a:t> punt </a:t>
            </a:r>
            <a:r>
              <a:rPr lang="cs-CZ" dirty="0" smtClean="0"/>
              <a:t>na </a:t>
            </a:r>
            <a:r>
              <a:rPr lang="cs-CZ" b="1" dirty="0" err="1" smtClean="0"/>
              <a:t>een</a:t>
            </a:r>
            <a:r>
              <a:rPr lang="cs-CZ" b="1" dirty="0" smtClean="0"/>
              <a:t> kop </a:t>
            </a:r>
            <a:r>
              <a:rPr lang="cs-CZ" b="1" dirty="0" err="1" smtClean="0"/>
              <a:t>of</a:t>
            </a:r>
            <a:r>
              <a:rPr lang="cs-CZ" b="1" dirty="0" smtClean="0"/>
              <a:t> </a:t>
            </a:r>
            <a:r>
              <a:rPr lang="cs-CZ" b="1" dirty="0" err="1" smtClean="0"/>
              <a:t>onderkop</a:t>
            </a:r>
            <a:r>
              <a:rPr lang="cs-CZ" b="1" dirty="0" smtClean="0"/>
              <a:t> </a:t>
            </a:r>
          </a:p>
          <a:p>
            <a:endParaRPr lang="cs-CZ" b="1" u="sng" dirty="0">
              <a:solidFill>
                <a:srgbClr val="C00000"/>
              </a:solidFill>
            </a:endParaRPr>
          </a:p>
          <a:p>
            <a:r>
              <a:rPr lang="cs-CZ" dirty="0" err="1"/>
              <a:t>Ook</a:t>
            </a:r>
            <a:r>
              <a:rPr lang="cs-CZ" dirty="0"/>
              <a:t> na </a:t>
            </a:r>
            <a:r>
              <a:rPr lang="cs-CZ" dirty="0" err="1"/>
              <a:t>elementen</a:t>
            </a:r>
            <a:r>
              <a:rPr lang="cs-CZ" dirty="0"/>
              <a:t> in </a:t>
            </a:r>
            <a:r>
              <a:rPr lang="cs-CZ" b="1" dirty="0" err="1"/>
              <a:t>een</a:t>
            </a:r>
            <a:r>
              <a:rPr lang="cs-CZ" b="1" dirty="0"/>
              <a:t> </a:t>
            </a:r>
            <a:r>
              <a:rPr lang="cs-CZ" b="1" dirty="0" err="1"/>
              <a:t>opsomming</a:t>
            </a:r>
            <a:r>
              <a:rPr lang="cs-CZ" b="1" dirty="0"/>
              <a:t> </a:t>
            </a:r>
            <a:r>
              <a:rPr lang="cs-CZ" dirty="0" err="1"/>
              <a:t>plaatsen</a:t>
            </a:r>
            <a:r>
              <a:rPr lang="cs-CZ" dirty="0"/>
              <a:t> </a:t>
            </a:r>
            <a:r>
              <a:rPr lang="cs-CZ" dirty="0" err="1"/>
              <a:t>we</a:t>
            </a:r>
            <a:r>
              <a:rPr lang="cs-CZ" dirty="0"/>
              <a:t> </a:t>
            </a:r>
            <a:r>
              <a:rPr lang="cs-CZ" b="1" dirty="0" err="1"/>
              <a:t>geen</a:t>
            </a:r>
            <a:r>
              <a:rPr lang="cs-CZ" b="1" dirty="0"/>
              <a:t> </a:t>
            </a:r>
            <a:r>
              <a:rPr lang="cs-CZ" b="1" dirty="0" err="1"/>
              <a:t>punten</a:t>
            </a:r>
            <a:endParaRPr lang="cs-CZ" b="1" dirty="0"/>
          </a:p>
        </p:txBody>
      </p:sp>
    </p:spTree>
    <p:extLst>
      <p:ext uri="{BB962C8B-B14F-4D97-AF65-F5344CB8AC3E}">
        <p14:creationId xmlns:p14="http://schemas.microsoft.com/office/powerpoint/2010/main" val="2668629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PubMed training - Lesmateriaal - Wikiwij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01049" y="254001"/>
            <a:ext cx="2292101" cy="1054100"/>
          </a:xfrm>
        </p:spPr>
      </p:pic>
      <p:sp>
        <p:nvSpPr>
          <p:cNvPr id="4" name="Nadpis 1"/>
          <p:cNvSpPr>
            <a:spLocks noGrp="1"/>
          </p:cNvSpPr>
          <p:nvPr>
            <p:ph type="title"/>
          </p:nvPr>
        </p:nvSpPr>
        <p:spPr>
          <a:xfrm>
            <a:off x="838200" y="365125"/>
            <a:ext cx="10515600" cy="942975"/>
          </a:xfrm>
        </p:spPr>
        <p:txBody>
          <a:bodyPr/>
          <a:lstStyle/>
          <a:p>
            <a:r>
              <a:rPr lang="cs-CZ" b="1" dirty="0" smtClean="0">
                <a:solidFill>
                  <a:srgbClr val="C00000"/>
                </a:solidFill>
                <a:latin typeface="+mn-lt"/>
              </a:rPr>
              <a:t>AANHALINGSTEKENS </a:t>
            </a:r>
            <a:endParaRPr lang="cs-CZ" b="1" dirty="0">
              <a:solidFill>
                <a:srgbClr val="C00000"/>
              </a:solidFill>
              <a:latin typeface="+mn-lt"/>
            </a:endParaRPr>
          </a:p>
        </p:txBody>
      </p:sp>
      <p:sp>
        <p:nvSpPr>
          <p:cNvPr id="6" name="Zástupný symbol pro obsah 2"/>
          <p:cNvSpPr txBox="1">
            <a:spLocks/>
          </p:cNvSpPr>
          <p:nvPr/>
        </p:nvSpPr>
        <p:spPr>
          <a:xfrm>
            <a:off x="317500" y="1397000"/>
            <a:ext cx="11874500" cy="477996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err="1" smtClean="0"/>
              <a:t>Als</a:t>
            </a:r>
            <a:r>
              <a:rPr lang="cs-CZ" dirty="0" smtClean="0"/>
              <a:t> je </a:t>
            </a:r>
            <a:r>
              <a:rPr lang="cs-CZ" dirty="0" err="1" smtClean="0"/>
              <a:t>iemand</a:t>
            </a:r>
            <a:r>
              <a:rPr lang="cs-CZ" dirty="0" smtClean="0"/>
              <a:t> </a:t>
            </a:r>
            <a:r>
              <a:rPr lang="cs-CZ" dirty="0" err="1" smtClean="0"/>
              <a:t>woorden</a:t>
            </a:r>
            <a:r>
              <a:rPr lang="cs-CZ" dirty="0" smtClean="0"/>
              <a:t> </a:t>
            </a:r>
            <a:r>
              <a:rPr lang="cs-CZ" dirty="0" err="1" smtClean="0"/>
              <a:t>letterlijk</a:t>
            </a:r>
            <a:r>
              <a:rPr lang="cs-CZ" dirty="0" smtClean="0"/>
              <a:t> </a:t>
            </a:r>
            <a:r>
              <a:rPr lang="cs-CZ" dirty="0" err="1" smtClean="0"/>
              <a:t>citeert</a:t>
            </a:r>
            <a:r>
              <a:rPr lang="cs-CZ" dirty="0" smtClean="0"/>
              <a:t>:</a:t>
            </a:r>
          </a:p>
          <a:p>
            <a:endParaRPr lang="cs-CZ" b="1" dirty="0"/>
          </a:p>
          <a:p>
            <a:pPr lvl="1"/>
            <a:r>
              <a:rPr lang="cs-CZ" sz="2800" b="1" i="1" dirty="0" err="1" smtClean="0">
                <a:solidFill>
                  <a:srgbClr val="C00000"/>
                </a:solidFill>
              </a:rPr>
              <a:t>Ik</a:t>
            </a:r>
            <a:r>
              <a:rPr lang="cs-CZ" sz="2800" b="1" i="1" dirty="0" smtClean="0">
                <a:solidFill>
                  <a:srgbClr val="C00000"/>
                </a:solidFill>
              </a:rPr>
              <a:t> </a:t>
            </a:r>
            <a:r>
              <a:rPr lang="cs-CZ" sz="2800" b="1" i="1" dirty="0" err="1" smtClean="0">
                <a:solidFill>
                  <a:srgbClr val="C00000"/>
                </a:solidFill>
              </a:rPr>
              <a:t>zei</a:t>
            </a:r>
            <a:r>
              <a:rPr lang="cs-CZ" sz="2800" b="1" i="1" dirty="0" smtClean="0">
                <a:solidFill>
                  <a:srgbClr val="C00000"/>
                </a:solidFill>
              </a:rPr>
              <a:t> </a:t>
            </a:r>
            <a:r>
              <a:rPr lang="cs-CZ" sz="2800" b="1" i="1" dirty="0" err="1" smtClean="0">
                <a:solidFill>
                  <a:srgbClr val="C00000"/>
                </a:solidFill>
              </a:rPr>
              <a:t>tegen</a:t>
            </a:r>
            <a:r>
              <a:rPr lang="cs-CZ" sz="2800" b="1" i="1" dirty="0" smtClean="0">
                <a:solidFill>
                  <a:srgbClr val="C00000"/>
                </a:solidFill>
              </a:rPr>
              <a:t> Jan: </a:t>
            </a:r>
            <a:r>
              <a:rPr lang="en-US" sz="2800" b="1" i="1" dirty="0" smtClean="0">
                <a:solidFill>
                  <a:srgbClr val="C00000"/>
                </a:solidFill>
              </a:rPr>
              <a:t>“</a:t>
            </a:r>
            <a:r>
              <a:rPr lang="cs-CZ" sz="2800" b="1" i="1" dirty="0" err="1" smtClean="0">
                <a:solidFill>
                  <a:srgbClr val="C00000"/>
                </a:solidFill>
              </a:rPr>
              <a:t>Ga</a:t>
            </a:r>
            <a:r>
              <a:rPr lang="cs-CZ" sz="2800" b="1" i="1" dirty="0" smtClean="0">
                <a:solidFill>
                  <a:srgbClr val="C00000"/>
                </a:solidFill>
              </a:rPr>
              <a:t> maar </a:t>
            </a:r>
            <a:r>
              <a:rPr lang="cs-CZ" sz="2800" b="1" i="1" dirty="0" err="1" smtClean="0">
                <a:solidFill>
                  <a:srgbClr val="C00000"/>
                </a:solidFill>
              </a:rPr>
              <a:t>lekker</a:t>
            </a:r>
            <a:r>
              <a:rPr lang="cs-CZ" sz="2800" b="1" i="1" dirty="0" smtClean="0">
                <a:solidFill>
                  <a:srgbClr val="C00000"/>
                </a:solidFill>
              </a:rPr>
              <a:t> </a:t>
            </a:r>
            <a:r>
              <a:rPr lang="cs-CZ" sz="2800" b="1" i="1" dirty="0" err="1" smtClean="0">
                <a:solidFill>
                  <a:srgbClr val="C00000"/>
                </a:solidFill>
              </a:rPr>
              <a:t>zitten</a:t>
            </a:r>
            <a:r>
              <a:rPr lang="cs-CZ" sz="2800" b="1" i="1" dirty="0" smtClean="0">
                <a:solidFill>
                  <a:srgbClr val="C00000"/>
                </a:solidFill>
              </a:rPr>
              <a:t>, </a:t>
            </a:r>
            <a:r>
              <a:rPr lang="cs-CZ" sz="2800" b="1" i="1" dirty="0" err="1" smtClean="0">
                <a:solidFill>
                  <a:srgbClr val="C00000"/>
                </a:solidFill>
              </a:rPr>
              <a:t>jongen</a:t>
            </a:r>
            <a:r>
              <a:rPr lang="cs-CZ" sz="2800" b="1" i="1" dirty="0" smtClean="0">
                <a:solidFill>
                  <a:srgbClr val="C00000"/>
                </a:solidFill>
              </a:rPr>
              <a:t>.</a:t>
            </a:r>
            <a:r>
              <a:rPr lang="en-US" sz="2800" b="1" i="1" dirty="0" smtClean="0">
                <a:solidFill>
                  <a:srgbClr val="C00000"/>
                </a:solidFill>
              </a:rPr>
              <a:t>”</a:t>
            </a:r>
            <a:endParaRPr lang="cs-CZ" sz="2800" b="1" i="1" dirty="0" smtClean="0">
              <a:solidFill>
                <a:srgbClr val="C00000"/>
              </a:solidFill>
            </a:endParaRPr>
          </a:p>
          <a:p>
            <a:pPr lvl="1"/>
            <a:r>
              <a:rPr lang="en-US" sz="2800" b="1" i="1" dirty="0" smtClean="0">
                <a:solidFill>
                  <a:srgbClr val="C00000"/>
                </a:solidFill>
              </a:rPr>
              <a:t>“</a:t>
            </a:r>
            <a:r>
              <a:rPr lang="cs-CZ" sz="2800" b="1" i="1" dirty="0" err="1" smtClean="0">
                <a:solidFill>
                  <a:srgbClr val="C00000"/>
                </a:solidFill>
              </a:rPr>
              <a:t>Een</a:t>
            </a:r>
            <a:r>
              <a:rPr lang="cs-CZ" sz="2800" b="1" i="1" dirty="0" smtClean="0">
                <a:solidFill>
                  <a:srgbClr val="C00000"/>
                </a:solidFill>
              </a:rPr>
              <a:t> </a:t>
            </a:r>
            <a:r>
              <a:rPr lang="cs-CZ" sz="2800" b="1" i="1" dirty="0" err="1" smtClean="0">
                <a:solidFill>
                  <a:srgbClr val="C00000"/>
                </a:solidFill>
              </a:rPr>
              <a:t>cola</a:t>
            </a:r>
            <a:r>
              <a:rPr lang="cs-CZ" sz="2800" b="1" i="1" dirty="0" smtClean="0">
                <a:solidFill>
                  <a:srgbClr val="C00000"/>
                </a:solidFill>
              </a:rPr>
              <a:t>, </a:t>
            </a:r>
            <a:r>
              <a:rPr lang="cs-CZ" sz="2800" b="1" i="1" dirty="0" err="1" smtClean="0">
                <a:solidFill>
                  <a:srgbClr val="C00000"/>
                </a:solidFill>
              </a:rPr>
              <a:t>alstublieft</a:t>
            </a:r>
            <a:r>
              <a:rPr lang="en-US" sz="2800" b="1" i="1" dirty="0" smtClean="0">
                <a:solidFill>
                  <a:srgbClr val="C00000"/>
                </a:solidFill>
              </a:rPr>
              <a:t>”</a:t>
            </a:r>
            <a:r>
              <a:rPr lang="cs-CZ" sz="2800" b="1" i="1" dirty="0" smtClean="0">
                <a:solidFill>
                  <a:srgbClr val="C00000"/>
                </a:solidFill>
              </a:rPr>
              <a:t>, </a:t>
            </a:r>
            <a:r>
              <a:rPr lang="cs-CZ" sz="2800" b="1" i="1" dirty="0" err="1" smtClean="0">
                <a:solidFill>
                  <a:srgbClr val="C00000"/>
                </a:solidFill>
              </a:rPr>
              <a:t>zegt</a:t>
            </a:r>
            <a:r>
              <a:rPr lang="cs-CZ" sz="2800" b="1" i="1" dirty="0" smtClean="0">
                <a:solidFill>
                  <a:srgbClr val="C00000"/>
                </a:solidFill>
              </a:rPr>
              <a:t> Piet. </a:t>
            </a:r>
          </a:p>
          <a:p>
            <a:pPr lvl="1"/>
            <a:r>
              <a:rPr lang="en-US" sz="2800" b="1" i="1" dirty="0" smtClean="0">
                <a:solidFill>
                  <a:srgbClr val="C00000"/>
                </a:solidFill>
              </a:rPr>
              <a:t>“</a:t>
            </a:r>
            <a:r>
              <a:rPr lang="cs-CZ" sz="2800" b="1" i="1" dirty="0" err="1" smtClean="0">
                <a:solidFill>
                  <a:srgbClr val="C00000"/>
                </a:solidFill>
              </a:rPr>
              <a:t>Ik</a:t>
            </a:r>
            <a:r>
              <a:rPr lang="cs-CZ" sz="2800" b="1" i="1" dirty="0" smtClean="0">
                <a:solidFill>
                  <a:srgbClr val="C00000"/>
                </a:solidFill>
              </a:rPr>
              <a:t> drink </a:t>
            </a:r>
            <a:r>
              <a:rPr lang="cs-CZ" sz="2800" b="1" i="1" dirty="0" err="1" smtClean="0">
                <a:solidFill>
                  <a:srgbClr val="C00000"/>
                </a:solidFill>
              </a:rPr>
              <a:t>thee</a:t>
            </a:r>
            <a:r>
              <a:rPr lang="cs-CZ" sz="2800" b="1" i="1" dirty="0" smtClean="0">
                <a:solidFill>
                  <a:srgbClr val="C00000"/>
                </a:solidFill>
              </a:rPr>
              <a:t>, </a:t>
            </a:r>
            <a:r>
              <a:rPr lang="cs-CZ" sz="2800" b="1" i="1" dirty="0" err="1" smtClean="0">
                <a:solidFill>
                  <a:srgbClr val="C00000"/>
                </a:solidFill>
              </a:rPr>
              <a:t>jij</a:t>
            </a:r>
            <a:r>
              <a:rPr lang="cs-CZ" sz="2800" b="1" i="1" dirty="0" smtClean="0">
                <a:solidFill>
                  <a:srgbClr val="C00000"/>
                </a:solidFill>
              </a:rPr>
              <a:t> </a:t>
            </a:r>
            <a:r>
              <a:rPr lang="cs-CZ" sz="2800" b="1" i="1" dirty="0" err="1" smtClean="0">
                <a:solidFill>
                  <a:srgbClr val="C00000"/>
                </a:solidFill>
              </a:rPr>
              <a:t>ook</a:t>
            </a:r>
            <a:r>
              <a:rPr lang="cs-CZ" sz="2800" b="1" i="1" dirty="0" smtClean="0">
                <a:solidFill>
                  <a:srgbClr val="C00000"/>
                </a:solidFill>
              </a:rPr>
              <a:t>?</a:t>
            </a:r>
            <a:r>
              <a:rPr lang="en-US" sz="2800" b="1" i="1" dirty="0" smtClean="0">
                <a:solidFill>
                  <a:srgbClr val="C00000"/>
                </a:solidFill>
              </a:rPr>
              <a:t>”</a:t>
            </a:r>
            <a:r>
              <a:rPr lang="cs-CZ" sz="2800" b="1" i="1" dirty="0" smtClean="0">
                <a:solidFill>
                  <a:srgbClr val="C00000"/>
                </a:solidFill>
              </a:rPr>
              <a:t> </a:t>
            </a:r>
            <a:r>
              <a:rPr lang="cs-CZ" sz="2800" b="1" i="1" dirty="0" err="1" smtClean="0">
                <a:solidFill>
                  <a:srgbClr val="C00000"/>
                </a:solidFill>
              </a:rPr>
              <a:t>vraagt</a:t>
            </a:r>
            <a:r>
              <a:rPr lang="cs-CZ" sz="2800" b="1" i="1" dirty="0">
                <a:solidFill>
                  <a:srgbClr val="C00000"/>
                </a:solidFill>
              </a:rPr>
              <a:t> </a:t>
            </a:r>
            <a:r>
              <a:rPr lang="cs-CZ" sz="2800" b="1" i="1" dirty="0" smtClean="0">
                <a:solidFill>
                  <a:srgbClr val="C00000"/>
                </a:solidFill>
              </a:rPr>
              <a:t>opa. </a:t>
            </a:r>
          </a:p>
          <a:p>
            <a:pPr lvl="1"/>
            <a:endParaRPr lang="cs-CZ" sz="2800" b="1" i="1" dirty="0">
              <a:solidFill>
                <a:srgbClr val="C00000"/>
              </a:solidFill>
            </a:endParaRPr>
          </a:p>
          <a:p>
            <a:r>
              <a:rPr lang="cs-CZ" dirty="0" err="1"/>
              <a:t>Als</a:t>
            </a:r>
            <a:r>
              <a:rPr lang="cs-CZ" dirty="0"/>
              <a:t> je </a:t>
            </a:r>
            <a:r>
              <a:rPr lang="cs-CZ" dirty="0" err="1" smtClean="0"/>
              <a:t>een</a:t>
            </a:r>
            <a:r>
              <a:rPr lang="cs-CZ" dirty="0" smtClean="0"/>
              <a:t> </a:t>
            </a:r>
            <a:r>
              <a:rPr lang="cs-CZ" dirty="0" err="1" smtClean="0"/>
              <a:t>bijzondere</a:t>
            </a:r>
            <a:r>
              <a:rPr lang="cs-CZ" dirty="0" smtClean="0"/>
              <a:t> </a:t>
            </a:r>
            <a:r>
              <a:rPr lang="cs-CZ" dirty="0" err="1" smtClean="0"/>
              <a:t>betekenis</a:t>
            </a:r>
            <a:r>
              <a:rPr lang="cs-CZ" dirty="0" smtClean="0"/>
              <a:t> </a:t>
            </a:r>
            <a:r>
              <a:rPr lang="cs-CZ" dirty="0" err="1" smtClean="0"/>
              <a:t>aan</a:t>
            </a:r>
            <a:r>
              <a:rPr lang="cs-CZ" dirty="0" smtClean="0"/>
              <a:t> </a:t>
            </a:r>
            <a:r>
              <a:rPr lang="cs-CZ" dirty="0" err="1"/>
              <a:t>woorden</a:t>
            </a:r>
            <a:r>
              <a:rPr lang="cs-CZ" dirty="0"/>
              <a:t> </a:t>
            </a:r>
            <a:r>
              <a:rPr lang="cs-CZ" dirty="0" err="1" smtClean="0"/>
              <a:t>wil</a:t>
            </a:r>
            <a:r>
              <a:rPr lang="cs-CZ" dirty="0" smtClean="0"/>
              <a:t> </a:t>
            </a:r>
            <a:r>
              <a:rPr lang="cs-CZ" dirty="0" err="1" smtClean="0"/>
              <a:t>geven</a:t>
            </a:r>
            <a:r>
              <a:rPr lang="cs-CZ" dirty="0" smtClean="0"/>
              <a:t>:</a:t>
            </a:r>
            <a:endParaRPr lang="cs-CZ" dirty="0"/>
          </a:p>
          <a:p>
            <a:endParaRPr lang="cs-CZ" b="1" dirty="0"/>
          </a:p>
          <a:p>
            <a:pPr lvl="1"/>
            <a:r>
              <a:rPr lang="cs-CZ" sz="2800" b="1" i="1" dirty="0" smtClean="0">
                <a:solidFill>
                  <a:srgbClr val="C00000"/>
                </a:solidFill>
              </a:rPr>
              <a:t>Ze </a:t>
            </a:r>
            <a:r>
              <a:rPr lang="cs-CZ" sz="2800" b="1" i="1" dirty="0" err="1" smtClean="0">
                <a:solidFill>
                  <a:srgbClr val="C00000"/>
                </a:solidFill>
              </a:rPr>
              <a:t>hebben</a:t>
            </a:r>
            <a:r>
              <a:rPr lang="cs-CZ" sz="2800" b="1" i="1" dirty="0" smtClean="0">
                <a:solidFill>
                  <a:srgbClr val="C00000"/>
                </a:solidFill>
              </a:rPr>
              <a:t> de </a:t>
            </a:r>
            <a:r>
              <a:rPr lang="cs-CZ" sz="2800" b="1" i="1" dirty="0" err="1" smtClean="0">
                <a:solidFill>
                  <a:srgbClr val="C00000"/>
                </a:solidFill>
              </a:rPr>
              <a:t>hond</a:t>
            </a:r>
            <a:r>
              <a:rPr lang="cs-CZ" sz="2800" b="1" i="1" dirty="0" smtClean="0">
                <a:solidFill>
                  <a:srgbClr val="C00000"/>
                </a:solidFill>
              </a:rPr>
              <a:t> </a:t>
            </a:r>
            <a:r>
              <a:rPr lang="en-US" sz="2800" b="1" i="1" dirty="0" smtClean="0">
                <a:solidFill>
                  <a:srgbClr val="C00000"/>
                </a:solidFill>
              </a:rPr>
              <a:t>‘</a:t>
            </a:r>
            <a:r>
              <a:rPr lang="cs-CZ" sz="2800" b="1" i="1" dirty="0" err="1" smtClean="0">
                <a:solidFill>
                  <a:srgbClr val="C00000"/>
                </a:solidFill>
              </a:rPr>
              <a:t>gered</a:t>
            </a:r>
            <a:r>
              <a:rPr lang="en-US" sz="2800" b="1" i="1" dirty="0" smtClean="0">
                <a:solidFill>
                  <a:srgbClr val="C00000"/>
                </a:solidFill>
              </a:rPr>
              <a:t>’</a:t>
            </a:r>
            <a:r>
              <a:rPr lang="cs-CZ" sz="2800" b="1" i="1" dirty="0" smtClean="0">
                <a:solidFill>
                  <a:srgbClr val="C00000"/>
                </a:solidFill>
              </a:rPr>
              <a:t>.  </a:t>
            </a:r>
          </a:p>
          <a:p>
            <a:pPr lvl="1"/>
            <a:r>
              <a:rPr lang="cs-CZ" sz="2800" b="1" i="1" dirty="0" smtClean="0">
                <a:solidFill>
                  <a:srgbClr val="C00000"/>
                </a:solidFill>
              </a:rPr>
              <a:t>Ze </a:t>
            </a:r>
            <a:r>
              <a:rPr lang="cs-CZ" sz="2800" b="1" i="1" dirty="0" err="1" smtClean="0">
                <a:solidFill>
                  <a:srgbClr val="C00000"/>
                </a:solidFill>
              </a:rPr>
              <a:t>is</a:t>
            </a:r>
            <a:r>
              <a:rPr lang="cs-CZ" sz="2800" b="1" i="1" dirty="0" smtClean="0">
                <a:solidFill>
                  <a:srgbClr val="C00000"/>
                </a:solidFill>
              </a:rPr>
              <a:t> </a:t>
            </a:r>
            <a:r>
              <a:rPr lang="cs-CZ" sz="2800" b="1" i="1" dirty="0" err="1" smtClean="0">
                <a:solidFill>
                  <a:srgbClr val="C00000"/>
                </a:solidFill>
              </a:rPr>
              <a:t>nooit</a:t>
            </a:r>
            <a:r>
              <a:rPr lang="cs-CZ" sz="2800" b="1" i="1" dirty="0" smtClean="0">
                <a:solidFill>
                  <a:srgbClr val="C00000"/>
                </a:solidFill>
              </a:rPr>
              <a:t> </a:t>
            </a:r>
            <a:r>
              <a:rPr lang="en-US" sz="2800" b="1" i="1" dirty="0" smtClean="0">
                <a:solidFill>
                  <a:srgbClr val="C00000"/>
                </a:solidFill>
              </a:rPr>
              <a:t>‘</a:t>
            </a:r>
            <a:r>
              <a:rPr lang="cs-CZ" sz="2800" b="1" i="1" dirty="0" err="1" smtClean="0">
                <a:solidFill>
                  <a:srgbClr val="C00000"/>
                </a:solidFill>
              </a:rPr>
              <a:t>braaf</a:t>
            </a:r>
            <a:r>
              <a:rPr lang="en-US" sz="2800" b="1" i="1" dirty="0" smtClean="0">
                <a:solidFill>
                  <a:srgbClr val="C00000"/>
                </a:solidFill>
              </a:rPr>
              <a:t>’</a:t>
            </a:r>
            <a:r>
              <a:rPr lang="cs-CZ" sz="2800" b="1" i="1" dirty="0" smtClean="0">
                <a:solidFill>
                  <a:srgbClr val="C00000"/>
                </a:solidFill>
              </a:rPr>
              <a:t> </a:t>
            </a:r>
            <a:r>
              <a:rPr lang="cs-CZ" sz="2800" b="1" i="1" dirty="0" err="1" smtClean="0">
                <a:solidFill>
                  <a:srgbClr val="C00000"/>
                </a:solidFill>
              </a:rPr>
              <a:t>geweest</a:t>
            </a:r>
            <a:r>
              <a:rPr lang="cs-CZ" sz="2800" b="1" i="1" dirty="0" smtClean="0">
                <a:solidFill>
                  <a:srgbClr val="C00000"/>
                </a:solidFill>
              </a:rPr>
              <a:t>. </a:t>
            </a:r>
          </a:p>
          <a:p>
            <a:pPr lvl="1"/>
            <a:endParaRPr lang="cs-CZ" sz="2800" b="1" i="1" dirty="0" smtClean="0">
              <a:solidFill>
                <a:srgbClr val="C00000"/>
              </a:solidFill>
            </a:endParaRPr>
          </a:p>
          <a:p>
            <a:r>
              <a:rPr lang="cs-CZ" dirty="0" err="1" smtClean="0"/>
              <a:t>Voor</a:t>
            </a:r>
            <a:r>
              <a:rPr lang="cs-CZ" dirty="0" smtClean="0"/>
              <a:t> </a:t>
            </a:r>
            <a:r>
              <a:rPr lang="cs-CZ" dirty="0" err="1" smtClean="0"/>
              <a:t>nieuw</a:t>
            </a:r>
            <a:r>
              <a:rPr lang="cs-CZ" dirty="0" smtClean="0"/>
              <a:t> </a:t>
            </a:r>
            <a:r>
              <a:rPr lang="cs-CZ" dirty="0" err="1" smtClean="0"/>
              <a:t>gemaakte</a:t>
            </a:r>
            <a:r>
              <a:rPr lang="cs-CZ" dirty="0" smtClean="0"/>
              <a:t> </a:t>
            </a:r>
            <a:r>
              <a:rPr lang="cs-CZ" dirty="0" err="1" smtClean="0"/>
              <a:t>woorden</a:t>
            </a:r>
            <a:r>
              <a:rPr lang="cs-CZ" dirty="0" smtClean="0"/>
              <a:t>, </a:t>
            </a:r>
            <a:r>
              <a:rPr lang="cs-CZ" dirty="0" err="1" smtClean="0"/>
              <a:t>voor</a:t>
            </a:r>
            <a:r>
              <a:rPr lang="cs-CZ" dirty="0" smtClean="0"/>
              <a:t> </a:t>
            </a:r>
            <a:r>
              <a:rPr lang="cs-CZ" dirty="0" err="1" smtClean="0"/>
              <a:t>opvallende</a:t>
            </a:r>
            <a:r>
              <a:rPr lang="cs-CZ" dirty="0" smtClean="0"/>
              <a:t> </a:t>
            </a:r>
            <a:r>
              <a:rPr lang="cs-CZ" dirty="0" err="1" smtClean="0"/>
              <a:t>woorden</a:t>
            </a:r>
            <a:r>
              <a:rPr lang="cs-CZ" dirty="0" smtClean="0"/>
              <a:t>, bij </a:t>
            </a:r>
            <a:r>
              <a:rPr lang="cs-CZ" dirty="0" err="1" smtClean="0"/>
              <a:t>ironisch</a:t>
            </a:r>
            <a:r>
              <a:rPr lang="cs-CZ" dirty="0" smtClean="0"/>
              <a:t> </a:t>
            </a:r>
            <a:r>
              <a:rPr lang="cs-CZ" dirty="0" err="1" smtClean="0"/>
              <a:t>taalgebruik</a:t>
            </a:r>
            <a:r>
              <a:rPr lang="cs-CZ" dirty="0" smtClean="0"/>
              <a:t>:</a:t>
            </a:r>
          </a:p>
          <a:p>
            <a:endParaRPr lang="cs-CZ" b="1" dirty="0"/>
          </a:p>
          <a:p>
            <a:pPr lvl="1"/>
            <a:r>
              <a:rPr lang="cs-CZ" sz="2800" b="1" i="1" dirty="0" err="1" smtClean="0">
                <a:solidFill>
                  <a:srgbClr val="C00000"/>
                </a:solidFill>
              </a:rPr>
              <a:t>Het</a:t>
            </a:r>
            <a:r>
              <a:rPr lang="cs-CZ" sz="2800" b="1" i="1" dirty="0" smtClean="0">
                <a:solidFill>
                  <a:srgbClr val="C00000"/>
                </a:solidFill>
              </a:rPr>
              <a:t> </a:t>
            </a:r>
            <a:r>
              <a:rPr lang="cs-CZ" sz="2800" b="1" i="1" dirty="0" err="1" smtClean="0">
                <a:solidFill>
                  <a:srgbClr val="C00000"/>
                </a:solidFill>
              </a:rPr>
              <a:t>is</a:t>
            </a:r>
            <a:r>
              <a:rPr lang="cs-CZ" sz="2800" b="1" i="1" dirty="0" smtClean="0">
                <a:solidFill>
                  <a:srgbClr val="C00000"/>
                </a:solidFill>
              </a:rPr>
              <a:t> de </a:t>
            </a:r>
            <a:r>
              <a:rPr lang="cs-CZ" sz="2800" b="1" i="1" dirty="0" err="1" smtClean="0">
                <a:solidFill>
                  <a:srgbClr val="C00000"/>
                </a:solidFill>
              </a:rPr>
              <a:t>meest</a:t>
            </a:r>
            <a:r>
              <a:rPr lang="cs-CZ" sz="2800" b="1" i="1" dirty="0" smtClean="0">
                <a:solidFill>
                  <a:srgbClr val="C00000"/>
                </a:solidFill>
              </a:rPr>
              <a:t> </a:t>
            </a:r>
            <a:r>
              <a:rPr lang="en-US" sz="2800" b="1" i="1" dirty="0" smtClean="0">
                <a:solidFill>
                  <a:srgbClr val="C00000"/>
                </a:solidFill>
              </a:rPr>
              <a:t>‘</a:t>
            </a:r>
            <a:r>
              <a:rPr lang="cs-CZ" sz="2800" b="1" i="1" dirty="0" err="1" smtClean="0">
                <a:solidFill>
                  <a:srgbClr val="C00000"/>
                </a:solidFill>
              </a:rPr>
              <a:t>verliteratuurde</a:t>
            </a:r>
            <a:r>
              <a:rPr lang="en-US" sz="2800" b="1" i="1" dirty="0" smtClean="0">
                <a:solidFill>
                  <a:srgbClr val="C00000"/>
                </a:solidFill>
              </a:rPr>
              <a:t>’</a:t>
            </a:r>
            <a:r>
              <a:rPr lang="cs-CZ" sz="2800" b="1" i="1" dirty="0" smtClean="0">
                <a:solidFill>
                  <a:srgbClr val="C00000"/>
                </a:solidFill>
              </a:rPr>
              <a:t> student van de </a:t>
            </a:r>
            <a:r>
              <a:rPr lang="cs-CZ" sz="2800" b="1" i="1" dirty="0" err="1" smtClean="0">
                <a:solidFill>
                  <a:srgbClr val="C00000"/>
                </a:solidFill>
              </a:rPr>
              <a:t>groep</a:t>
            </a:r>
            <a:r>
              <a:rPr lang="cs-CZ" sz="2800" b="1" i="1" dirty="0" smtClean="0">
                <a:solidFill>
                  <a:srgbClr val="C00000"/>
                </a:solidFill>
              </a:rPr>
              <a:t>.</a:t>
            </a:r>
          </a:p>
          <a:p>
            <a:pPr lvl="1"/>
            <a:r>
              <a:rPr lang="cs-CZ" sz="2800" b="1" i="1" dirty="0" err="1" smtClean="0">
                <a:solidFill>
                  <a:srgbClr val="C00000"/>
                </a:solidFill>
              </a:rPr>
              <a:t>Hij</a:t>
            </a:r>
            <a:r>
              <a:rPr lang="cs-CZ" sz="2800" b="1" i="1" dirty="0" smtClean="0">
                <a:solidFill>
                  <a:srgbClr val="C00000"/>
                </a:solidFill>
              </a:rPr>
              <a:t> </a:t>
            </a:r>
            <a:r>
              <a:rPr lang="cs-CZ" sz="2800" b="1" i="1" dirty="0" err="1" smtClean="0">
                <a:solidFill>
                  <a:srgbClr val="C00000"/>
                </a:solidFill>
              </a:rPr>
              <a:t>zal</a:t>
            </a:r>
            <a:r>
              <a:rPr lang="cs-CZ" sz="2800" b="1" i="1" dirty="0" smtClean="0">
                <a:solidFill>
                  <a:srgbClr val="C00000"/>
                </a:solidFill>
              </a:rPr>
              <a:t> </a:t>
            </a:r>
            <a:r>
              <a:rPr lang="cs-CZ" sz="2800" b="1" i="1" dirty="0" err="1" smtClean="0">
                <a:solidFill>
                  <a:srgbClr val="C00000"/>
                </a:solidFill>
              </a:rPr>
              <a:t>het</a:t>
            </a:r>
            <a:r>
              <a:rPr lang="cs-CZ" sz="2800" b="1" i="1" dirty="0" smtClean="0">
                <a:solidFill>
                  <a:srgbClr val="C00000"/>
                </a:solidFill>
              </a:rPr>
              <a:t> </a:t>
            </a:r>
            <a:r>
              <a:rPr lang="cs-CZ" sz="2800" b="1" i="1" dirty="0" err="1" smtClean="0">
                <a:solidFill>
                  <a:srgbClr val="C00000"/>
                </a:solidFill>
              </a:rPr>
              <a:t>zeker</a:t>
            </a:r>
            <a:r>
              <a:rPr lang="cs-CZ" sz="2800" b="1" i="1" dirty="0" smtClean="0">
                <a:solidFill>
                  <a:srgbClr val="C00000"/>
                </a:solidFill>
              </a:rPr>
              <a:t> </a:t>
            </a:r>
            <a:r>
              <a:rPr lang="en-US" sz="2800" b="1" i="1" dirty="0" smtClean="0">
                <a:solidFill>
                  <a:srgbClr val="C00000"/>
                </a:solidFill>
              </a:rPr>
              <a:t>‘</a:t>
            </a:r>
            <a:r>
              <a:rPr lang="cs-CZ" sz="2800" b="1" i="1" dirty="0" err="1" smtClean="0">
                <a:solidFill>
                  <a:srgbClr val="C00000"/>
                </a:solidFill>
              </a:rPr>
              <a:t>asap</a:t>
            </a:r>
            <a:r>
              <a:rPr lang="en-US" sz="2800" b="1" i="1" dirty="0" smtClean="0">
                <a:solidFill>
                  <a:srgbClr val="C00000"/>
                </a:solidFill>
              </a:rPr>
              <a:t>’</a:t>
            </a:r>
            <a:r>
              <a:rPr lang="cs-CZ" sz="2800" b="1" i="1" dirty="0" smtClean="0">
                <a:solidFill>
                  <a:srgbClr val="C00000"/>
                </a:solidFill>
              </a:rPr>
              <a:t> </a:t>
            </a:r>
            <a:r>
              <a:rPr lang="cs-CZ" sz="2800" b="1" i="1" dirty="0" err="1" smtClean="0">
                <a:solidFill>
                  <a:srgbClr val="C00000"/>
                </a:solidFill>
              </a:rPr>
              <a:t>opsturen</a:t>
            </a:r>
            <a:r>
              <a:rPr lang="cs-CZ" sz="2800" b="1" i="1" dirty="0" smtClean="0">
                <a:solidFill>
                  <a:srgbClr val="C00000"/>
                </a:solidFill>
              </a:rPr>
              <a:t>.</a:t>
            </a:r>
          </a:p>
          <a:p>
            <a:pPr lvl="1"/>
            <a:endParaRPr lang="cs-CZ" sz="2800" b="1" i="1" dirty="0">
              <a:solidFill>
                <a:srgbClr val="C00000"/>
              </a:solidFill>
            </a:endParaRPr>
          </a:p>
        </p:txBody>
      </p:sp>
    </p:spTree>
    <p:extLst>
      <p:ext uri="{BB962C8B-B14F-4D97-AF65-F5344CB8AC3E}">
        <p14:creationId xmlns:p14="http://schemas.microsoft.com/office/powerpoint/2010/main" val="3729704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PubMed training - Lesmateriaal - Wikiwij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3949" y="2667002"/>
            <a:ext cx="2292101" cy="1054100"/>
          </a:xfrm>
        </p:spPr>
      </p:pic>
      <p:sp>
        <p:nvSpPr>
          <p:cNvPr id="4" name="Nadpis 1"/>
          <p:cNvSpPr>
            <a:spLocks noGrp="1"/>
          </p:cNvSpPr>
          <p:nvPr>
            <p:ph type="title"/>
          </p:nvPr>
        </p:nvSpPr>
        <p:spPr>
          <a:xfrm>
            <a:off x="317500" y="868363"/>
            <a:ext cx="4705948" cy="630239"/>
          </a:xfrm>
        </p:spPr>
        <p:txBody>
          <a:bodyPr>
            <a:normAutofit fontScale="90000"/>
          </a:bodyPr>
          <a:lstStyle/>
          <a:p>
            <a:r>
              <a:rPr lang="cs-CZ" b="1" dirty="0" smtClean="0">
                <a:solidFill>
                  <a:srgbClr val="C00000"/>
                </a:solidFill>
                <a:latin typeface="+mn-lt"/>
              </a:rPr>
              <a:t>AANHALINGSTEKENS </a:t>
            </a:r>
            <a:endParaRPr lang="cs-CZ" b="1" dirty="0">
              <a:solidFill>
                <a:srgbClr val="C00000"/>
              </a:solidFill>
              <a:latin typeface="+mn-lt"/>
            </a:endParaRPr>
          </a:p>
        </p:txBody>
      </p:sp>
      <p:sp>
        <p:nvSpPr>
          <p:cNvPr id="6" name="Zástupný symbol pro obsah 2"/>
          <p:cNvSpPr txBox="1">
            <a:spLocks/>
          </p:cNvSpPr>
          <p:nvPr/>
        </p:nvSpPr>
        <p:spPr>
          <a:xfrm>
            <a:off x="317500" y="1397000"/>
            <a:ext cx="11874500" cy="4779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sz="2800" b="1" i="1" dirty="0">
              <a:solidFill>
                <a:srgbClr val="C00000"/>
              </a:solidFill>
            </a:endParaRPr>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148" y="228600"/>
            <a:ext cx="5758852" cy="6477000"/>
          </a:xfrm>
          <a:prstGeom prst="rect">
            <a:avLst/>
          </a:prstGeom>
        </p:spPr>
      </p:pic>
    </p:spTree>
    <p:extLst>
      <p:ext uri="{BB962C8B-B14F-4D97-AF65-F5344CB8AC3E}">
        <p14:creationId xmlns:p14="http://schemas.microsoft.com/office/powerpoint/2010/main" val="1847402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825625"/>
            <a:ext cx="11569700" cy="4351338"/>
          </a:xfrm>
        </p:spPr>
        <p:txBody>
          <a:bodyPr>
            <a:normAutofit/>
          </a:bodyPr>
          <a:lstStyle/>
          <a:p>
            <a:r>
              <a:rPr lang="cs-CZ" i="1" dirty="0" smtClean="0"/>
              <a:t>De </a:t>
            </a:r>
            <a:r>
              <a:rPr lang="cs-CZ" i="1" dirty="0" err="1" smtClean="0"/>
              <a:t>premier</a:t>
            </a:r>
            <a:r>
              <a:rPr lang="cs-CZ" i="1" dirty="0" smtClean="0"/>
              <a:t> </a:t>
            </a:r>
            <a:r>
              <a:rPr lang="cs-CZ" i="1" dirty="0" err="1" smtClean="0"/>
              <a:t>zei</a:t>
            </a:r>
            <a:r>
              <a:rPr lang="cs-CZ" i="1" dirty="0" smtClean="0"/>
              <a:t>: </a:t>
            </a:r>
            <a:r>
              <a:rPr lang="en-US" i="1" dirty="0" smtClean="0">
                <a:solidFill>
                  <a:srgbClr val="FF0000"/>
                </a:solidFill>
              </a:rPr>
              <a:t>“</a:t>
            </a:r>
            <a:r>
              <a:rPr lang="en-US" i="1" dirty="0" err="1" smtClean="0"/>
              <a:t>Deze</a:t>
            </a:r>
            <a:r>
              <a:rPr lang="cs-CZ" i="1" dirty="0" smtClean="0"/>
              <a:t> </a:t>
            </a:r>
            <a:r>
              <a:rPr lang="cs-CZ" i="1" dirty="0" err="1" smtClean="0"/>
              <a:t>begroting</a:t>
            </a:r>
            <a:r>
              <a:rPr lang="cs-CZ" i="1" dirty="0" smtClean="0"/>
              <a:t> </a:t>
            </a:r>
            <a:r>
              <a:rPr lang="cs-CZ" i="1" dirty="0" err="1" smtClean="0"/>
              <a:t>is</a:t>
            </a:r>
            <a:r>
              <a:rPr lang="cs-CZ" i="1" dirty="0" smtClean="0"/>
              <a:t> </a:t>
            </a:r>
            <a:r>
              <a:rPr lang="cs-CZ" i="1" dirty="0" err="1" smtClean="0"/>
              <a:t>een</a:t>
            </a:r>
            <a:r>
              <a:rPr lang="cs-CZ" i="1" dirty="0" smtClean="0"/>
              <a:t> </a:t>
            </a:r>
            <a:r>
              <a:rPr lang="cs-CZ" i="1" dirty="0" err="1" smtClean="0"/>
              <a:t>weldaad</a:t>
            </a:r>
            <a:r>
              <a:rPr lang="cs-CZ" i="1" dirty="0" smtClean="0"/>
              <a:t> </a:t>
            </a:r>
            <a:r>
              <a:rPr lang="cs-CZ" i="1" dirty="0" err="1" smtClean="0"/>
              <a:t>voor</a:t>
            </a:r>
            <a:r>
              <a:rPr lang="cs-CZ" i="1" dirty="0" smtClean="0"/>
              <a:t> </a:t>
            </a:r>
            <a:r>
              <a:rPr lang="cs-CZ" i="1" dirty="0" err="1" smtClean="0"/>
              <a:t>het</a:t>
            </a:r>
            <a:r>
              <a:rPr lang="cs-CZ" i="1" dirty="0" smtClean="0"/>
              <a:t> </a:t>
            </a:r>
            <a:r>
              <a:rPr lang="cs-CZ" i="1" dirty="0" err="1" smtClean="0"/>
              <a:t>land</a:t>
            </a:r>
            <a:r>
              <a:rPr lang="cs-CZ" i="1" u="sng" dirty="0" smtClean="0">
                <a:solidFill>
                  <a:srgbClr val="FF0000"/>
                </a:solidFill>
              </a:rPr>
              <a:t>.</a:t>
            </a:r>
            <a:r>
              <a:rPr lang="en-US" i="1" u="sng" dirty="0" smtClean="0">
                <a:solidFill>
                  <a:srgbClr val="FF0000"/>
                </a:solidFill>
              </a:rPr>
              <a:t>”</a:t>
            </a:r>
            <a:endParaRPr lang="cs-CZ" i="1" u="sng" dirty="0" smtClean="0">
              <a:solidFill>
                <a:srgbClr val="FF0000"/>
              </a:solidFill>
            </a:endParaRPr>
          </a:p>
          <a:p>
            <a:r>
              <a:rPr lang="en-US" i="1" dirty="0" smtClean="0">
                <a:solidFill>
                  <a:srgbClr val="FF0000"/>
                </a:solidFill>
              </a:rPr>
              <a:t>“</a:t>
            </a:r>
            <a:r>
              <a:rPr lang="cs-CZ" i="1" dirty="0" err="1" smtClean="0"/>
              <a:t>Hebt</a:t>
            </a:r>
            <a:r>
              <a:rPr lang="cs-CZ" i="1" dirty="0" smtClean="0"/>
              <a:t> u dat </a:t>
            </a:r>
            <a:r>
              <a:rPr lang="cs-CZ" i="1" dirty="0" err="1" smtClean="0"/>
              <a:t>goed</a:t>
            </a:r>
            <a:r>
              <a:rPr lang="cs-CZ" i="1" dirty="0" smtClean="0"/>
              <a:t> </a:t>
            </a:r>
            <a:r>
              <a:rPr lang="cs-CZ" i="1" dirty="0" err="1" smtClean="0"/>
              <a:t>begrepen</a:t>
            </a:r>
            <a:r>
              <a:rPr lang="cs-CZ" i="1" u="sng" dirty="0" smtClean="0">
                <a:solidFill>
                  <a:srgbClr val="FF0000"/>
                </a:solidFill>
              </a:rPr>
              <a:t>?</a:t>
            </a:r>
            <a:r>
              <a:rPr lang="en-US" i="1" u="sng" dirty="0" smtClean="0">
                <a:solidFill>
                  <a:srgbClr val="FF0000"/>
                </a:solidFill>
              </a:rPr>
              <a:t>”</a:t>
            </a:r>
            <a:r>
              <a:rPr lang="cs-CZ" i="1" u="sng" dirty="0" smtClean="0">
                <a:solidFill>
                  <a:srgbClr val="FF0000"/>
                </a:solidFill>
              </a:rPr>
              <a:t> </a:t>
            </a:r>
            <a:r>
              <a:rPr lang="cs-CZ" i="1" dirty="0" err="1" smtClean="0"/>
              <a:t>vroeg</a:t>
            </a:r>
            <a:r>
              <a:rPr lang="cs-CZ" i="1" dirty="0" smtClean="0"/>
              <a:t> de docente </a:t>
            </a:r>
            <a:r>
              <a:rPr lang="cs-CZ" i="1" dirty="0" err="1" smtClean="0"/>
              <a:t>benieuwd</a:t>
            </a:r>
            <a:r>
              <a:rPr lang="cs-CZ" i="1" dirty="0" smtClean="0"/>
              <a:t>.</a:t>
            </a:r>
            <a:endParaRPr lang="cs-CZ" i="1" dirty="0"/>
          </a:p>
          <a:p>
            <a:endParaRPr lang="cs-CZ" i="1" u="sng" dirty="0" smtClean="0">
              <a:solidFill>
                <a:srgbClr val="FF0000"/>
              </a:solidFill>
            </a:endParaRPr>
          </a:p>
          <a:p>
            <a:pPr>
              <a:buFont typeface="Wingdings" panose="05000000000000000000" pitchFamily="2" charset="2"/>
              <a:buChar char="à"/>
            </a:pPr>
            <a:r>
              <a:rPr lang="en-US" dirty="0" smtClean="0">
                <a:sym typeface="Wingdings" panose="05000000000000000000" pitchFamily="2" charset="2"/>
              </a:rPr>
              <a:t>Het </a:t>
            </a:r>
            <a:r>
              <a:rPr lang="en-US" dirty="0" err="1" smtClean="0">
                <a:sym typeface="Wingdings" panose="05000000000000000000" pitchFamily="2" charset="2"/>
              </a:rPr>
              <a:t>teken</a:t>
            </a:r>
            <a:r>
              <a:rPr lang="en-US" dirty="0" smtClean="0">
                <a:sym typeface="Wingdings" panose="05000000000000000000" pitchFamily="2" charset="2"/>
              </a:rPr>
              <a:t> </a:t>
            </a:r>
            <a:r>
              <a:rPr lang="en-US" dirty="0" err="1" smtClean="0">
                <a:sym typeface="Wingdings" panose="05000000000000000000" pitchFamily="2" charset="2"/>
              </a:rPr>
              <a:t>dat</a:t>
            </a:r>
            <a:r>
              <a:rPr lang="en-US" dirty="0" smtClean="0">
                <a:sym typeface="Wingdings" panose="05000000000000000000" pitchFamily="2" charset="2"/>
              </a:rPr>
              <a:t> de </a:t>
            </a:r>
            <a:r>
              <a:rPr lang="en-US" dirty="0" err="1" smtClean="0">
                <a:sym typeface="Wingdings" panose="05000000000000000000" pitchFamily="2" charset="2"/>
              </a:rPr>
              <a:t>geciteerde</a:t>
            </a:r>
            <a:r>
              <a:rPr lang="en-US" dirty="0" smtClean="0">
                <a:sym typeface="Wingdings" panose="05000000000000000000" pitchFamily="2" charset="2"/>
              </a:rPr>
              <a:t> </a:t>
            </a:r>
            <a:r>
              <a:rPr lang="cs-CZ" dirty="0" smtClean="0">
                <a:sym typeface="Wingdings" panose="05000000000000000000" pitchFamily="2" charset="2"/>
              </a:rPr>
              <a:t>z</a:t>
            </a:r>
            <a:r>
              <a:rPr lang="en-US" dirty="0" smtClean="0">
                <a:sym typeface="Wingdings" panose="05000000000000000000" pitchFamily="2" charset="2"/>
              </a:rPr>
              <a:t>in be</a:t>
            </a:r>
            <a:r>
              <a:rPr lang="cs-CZ" dirty="0" err="1" smtClean="0">
                <a:sym typeface="Wingdings" panose="05000000000000000000" pitchFamily="2" charset="2"/>
              </a:rPr>
              <a:t>ëindigt</a:t>
            </a:r>
            <a:r>
              <a:rPr lang="cs-CZ" dirty="0" smtClean="0">
                <a:sym typeface="Wingdings" panose="05000000000000000000" pitchFamily="2" charset="2"/>
              </a:rPr>
              <a:t> </a:t>
            </a:r>
            <a:r>
              <a:rPr lang="cs-CZ" dirty="0" err="1" smtClean="0">
                <a:sym typeface="Wingdings" panose="05000000000000000000" pitchFamily="2" charset="2"/>
              </a:rPr>
              <a:t>staat</a:t>
            </a:r>
            <a:r>
              <a:rPr lang="cs-CZ" dirty="0" smtClean="0">
                <a:sym typeface="Wingdings" panose="05000000000000000000" pitchFamily="2" charset="2"/>
              </a:rPr>
              <a:t> </a:t>
            </a:r>
            <a:r>
              <a:rPr lang="cs-CZ" dirty="0" err="1" smtClean="0">
                <a:sym typeface="Wingdings" panose="05000000000000000000" pitchFamily="2" charset="2"/>
              </a:rPr>
              <a:t>tussen</a:t>
            </a:r>
            <a:r>
              <a:rPr lang="cs-CZ" dirty="0" smtClean="0">
                <a:sym typeface="Wingdings" panose="05000000000000000000" pitchFamily="2" charset="2"/>
              </a:rPr>
              <a:t> de </a:t>
            </a:r>
            <a:r>
              <a:rPr lang="cs-CZ" dirty="0" err="1" smtClean="0">
                <a:sym typeface="Wingdings" panose="05000000000000000000" pitchFamily="2" charset="2"/>
              </a:rPr>
              <a:t>aanhalingstekens</a:t>
            </a:r>
            <a:r>
              <a:rPr lang="cs-CZ" dirty="0" smtClean="0">
                <a:sym typeface="Wingdings" panose="05000000000000000000" pitchFamily="2" charset="2"/>
              </a:rPr>
              <a:t>.</a:t>
            </a:r>
          </a:p>
          <a:p>
            <a:pPr marL="0" indent="0">
              <a:buNone/>
            </a:pPr>
            <a:endParaRPr lang="cs-CZ" dirty="0" smtClean="0">
              <a:sym typeface="Wingdings" panose="05000000000000000000" pitchFamily="2" charset="2"/>
            </a:endParaRPr>
          </a:p>
          <a:p>
            <a:pPr marL="0" indent="0">
              <a:buNone/>
            </a:pPr>
            <a:r>
              <a:rPr lang="cs-CZ" u="sng" dirty="0" smtClean="0">
                <a:sym typeface="Wingdings" panose="05000000000000000000" pitchFamily="2" charset="2"/>
              </a:rPr>
              <a:t>! Maar: </a:t>
            </a:r>
            <a:endParaRPr lang="cs-CZ" u="sng" dirty="0">
              <a:sym typeface="Wingdings" panose="05000000000000000000" pitchFamily="2" charset="2"/>
            </a:endParaRPr>
          </a:p>
          <a:p>
            <a:r>
              <a:rPr lang="en-US" i="1" dirty="0" smtClean="0">
                <a:solidFill>
                  <a:srgbClr val="FF0000"/>
                </a:solidFill>
              </a:rPr>
              <a:t>“</a:t>
            </a:r>
            <a:r>
              <a:rPr lang="cs-CZ" i="1" dirty="0" err="1" smtClean="0"/>
              <a:t>Een</a:t>
            </a:r>
            <a:r>
              <a:rPr lang="cs-CZ" i="1" dirty="0" smtClean="0"/>
              <a:t> ramp </a:t>
            </a:r>
            <a:r>
              <a:rPr lang="cs-CZ" i="1" dirty="0" err="1" smtClean="0"/>
              <a:t>voor</a:t>
            </a:r>
            <a:r>
              <a:rPr lang="cs-CZ" i="1" dirty="0" smtClean="0"/>
              <a:t> </a:t>
            </a:r>
            <a:r>
              <a:rPr lang="cs-CZ" i="1" dirty="0" err="1" smtClean="0"/>
              <a:t>het</a:t>
            </a:r>
            <a:r>
              <a:rPr lang="cs-CZ" i="1" dirty="0" smtClean="0"/>
              <a:t> hele </a:t>
            </a:r>
            <a:r>
              <a:rPr lang="cs-CZ" i="1" dirty="0" err="1" smtClean="0"/>
              <a:t>land</a:t>
            </a:r>
            <a:r>
              <a:rPr lang="cs-CZ" i="1" dirty="0" smtClean="0"/>
              <a:t>, </a:t>
            </a:r>
            <a:r>
              <a:rPr lang="cs-CZ" i="1" dirty="0" err="1" smtClean="0"/>
              <a:t>bedoelt</a:t>
            </a:r>
            <a:r>
              <a:rPr lang="cs-CZ" i="1" dirty="0" smtClean="0"/>
              <a:t> u</a:t>
            </a:r>
            <a:r>
              <a:rPr lang="cs-CZ" i="1" u="sng" dirty="0" smtClean="0">
                <a:solidFill>
                  <a:srgbClr val="FF0000"/>
                </a:solidFill>
              </a:rPr>
              <a:t>“, </a:t>
            </a:r>
            <a:r>
              <a:rPr lang="cs-CZ" i="1" dirty="0" err="1" smtClean="0"/>
              <a:t>antwoorde</a:t>
            </a:r>
            <a:r>
              <a:rPr lang="cs-CZ" i="1" dirty="0" smtClean="0"/>
              <a:t> de </a:t>
            </a:r>
            <a:r>
              <a:rPr lang="cs-CZ" i="1" dirty="0" err="1" smtClean="0"/>
              <a:t>oppositie</a:t>
            </a:r>
            <a:r>
              <a:rPr lang="cs-CZ" i="1" dirty="0" smtClean="0"/>
              <a:t>. </a:t>
            </a:r>
          </a:p>
          <a:p>
            <a:r>
              <a:rPr lang="en-US" i="1" dirty="0" smtClean="0">
                <a:solidFill>
                  <a:srgbClr val="FF0000"/>
                </a:solidFill>
              </a:rPr>
              <a:t>“</a:t>
            </a:r>
            <a:r>
              <a:rPr lang="cs-CZ" i="1" dirty="0" smtClean="0"/>
              <a:t>Heren</a:t>
            </a:r>
            <a:r>
              <a:rPr lang="cs-CZ" i="1" u="sng" dirty="0" smtClean="0">
                <a:solidFill>
                  <a:srgbClr val="FF0000"/>
                </a:solidFill>
              </a:rPr>
              <a:t>“,</a:t>
            </a:r>
            <a:r>
              <a:rPr lang="cs-CZ" i="1" dirty="0" smtClean="0"/>
              <a:t> </a:t>
            </a:r>
            <a:r>
              <a:rPr lang="cs-CZ" i="1" dirty="0" err="1" smtClean="0"/>
              <a:t>zei</a:t>
            </a:r>
            <a:r>
              <a:rPr lang="cs-CZ" i="1" dirty="0" smtClean="0"/>
              <a:t> de </a:t>
            </a:r>
            <a:r>
              <a:rPr lang="cs-CZ" i="1" dirty="0" err="1" smtClean="0"/>
              <a:t>premier</a:t>
            </a:r>
            <a:r>
              <a:rPr lang="cs-CZ" i="1" dirty="0" smtClean="0"/>
              <a:t>,  </a:t>
            </a:r>
            <a:r>
              <a:rPr lang="en-US" i="1" dirty="0" smtClean="0"/>
              <a:t>“</a:t>
            </a:r>
            <a:r>
              <a:rPr lang="cs-CZ" i="1" dirty="0" err="1" smtClean="0"/>
              <a:t>laten</a:t>
            </a:r>
            <a:r>
              <a:rPr lang="cs-CZ" i="1" dirty="0" smtClean="0"/>
              <a:t> </a:t>
            </a:r>
            <a:r>
              <a:rPr lang="cs-CZ" i="1" dirty="0" err="1" smtClean="0"/>
              <a:t>we</a:t>
            </a:r>
            <a:r>
              <a:rPr lang="cs-CZ" i="1" dirty="0" smtClean="0"/>
              <a:t> </a:t>
            </a:r>
            <a:r>
              <a:rPr lang="cs-CZ" i="1" dirty="0" err="1" smtClean="0"/>
              <a:t>ernstig</a:t>
            </a:r>
            <a:r>
              <a:rPr lang="cs-CZ" i="1" dirty="0" smtClean="0"/>
              <a:t> </a:t>
            </a:r>
            <a:r>
              <a:rPr lang="cs-CZ" i="1" dirty="0" err="1" smtClean="0"/>
              <a:t>blijven</a:t>
            </a:r>
            <a:r>
              <a:rPr lang="cs-CZ" i="1" u="sng" dirty="0" smtClean="0">
                <a:solidFill>
                  <a:srgbClr val="FF0000"/>
                </a:solidFill>
              </a:rPr>
              <a:t>.</a:t>
            </a:r>
            <a:r>
              <a:rPr lang="en-US" i="1" u="sng" dirty="0" smtClean="0">
                <a:solidFill>
                  <a:srgbClr val="FF0000"/>
                </a:solidFill>
              </a:rPr>
              <a:t>”</a:t>
            </a:r>
            <a:endParaRPr lang="cs-CZ" dirty="0"/>
          </a:p>
        </p:txBody>
      </p:sp>
      <p:sp>
        <p:nvSpPr>
          <p:cNvPr id="5" name="Nadpis 1"/>
          <p:cNvSpPr>
            <a:spLocks noGrp="1"/>
          </p:cNvSpPr>
          <p:nvPr>
            <p:ph type="title"/>
          </p:nvPr>
        </p:nvSpPr>
        <p:spPr>
          <a:xfrm>
            <a:off x="838200" y="365125"/>
            <a:ext cx="10515600" cy="942975"/>
          </a:xfrm>
        </p:spPr>
        <p:txBody>
          <a:bodyPr/>
          <a:lstStyle/>
          <a:p>
            <a:r>
              <a:rPr lang="cs-CZ" b="1" dirty="0" smtClean="0">
                <a:solidFill>
                  <a:srgbClr val="C00000"/>
                </a:solidFill>
                <a:latin typeface="+mn-lt"/>
              </a:rPr>
              <a:t>AANHALINGSTEKENS + </a:t>
            </a:r>
            <a:r>
              <a:rPr lang="cs-CZ" b="1" dirty="0" err="1" smtClean="0">
                <a:solidFill>
                  <a:srgbClr val="C00000"/>
                </a:solidFill>
                <a:latin typeface="+mn-lt"/>
              </a:rPr>
              <a:t>andere</a:t>
            </a:r>
            <a:r>
              <a:rPr lang="cs-CZ" b="1" dirty="0" smtClean="0">
                <a:solidFill>
                  <a:srgbClr val="C00000"/>
                </a:solidFill>
                <a:latin typeface="+mn-lt"/>
              </a:rPr>
              <a:t> </a:t>
            </a:r>
            <a:r>
              <a:rPr lang="cs-CZ" b="1" dirty="0" err="1" smtClean="0">
                <a:solidFill>
                  <a:srgbClr val="C00000"/>
                </a:solidFill>
                <a:latin typeface="+mn-lt"/>
              </a:rPr>
              <a:t>leestekens</a:t>
            </a:r>
            <a:r>
              <a:rPr lang="cs-CZ" b="1" dirty="0" smtClean="0">
                <a:solidFill>
                  <a:srgbClr val="C00000"/>
                </a:solidFill>
                <a:latin typeface="+mn-lt"/>
              </a:rPr>
              <a:t> </a:t>
            </a:r>
            <a:endParaRPr lang="cs-CZ" b="1" dirty="0">
              <a:solidFill>
                <a:srgbClr val="C00000"/>
              </a:solidFill>
              <a:latin typeface="+mn-lt"/>
            </a:endParaRPr>
          </a:p>
        </p:txBody>
      </p:sp>
    </p:spTree>
    <p:extLst>
      <p:ext uri="{BB962C8B-B14F-4D97-AF65-F5344CB8AC3E}">
        <p14:creationId xmlns:p14="http://schemas.microsoft.com/office/powerpoint/2010/main" val="3770676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Banner leestekens"/>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37669"/>
            <a:ext cx="10871200" cy="1575911"/>
          </a:xfrm>
          <a:prstGeom prst="rect">
            <a:avLst/>
          </a:prstGeom>
          <a:noFill/>
          <a:ln>
            <a:noFill/>
          </a:ln>
        </p:spPr>
      </p:pic>
      <p:sp>
        <p:nvSpPr>
          <p:cNvPr id="8" name="Zástupný symbol pro obsah 7"/>
          <p:cNvSpPr>
            <a:spLocks noGrp="1"/>
          </p:cNvSpPr>
          <p:nvPr>
            <p:ph idx="1"/>
          </p:nvPr>
        </p:nvSpPr>
        <p:spPr/>
        <p:txBody>
          <a:bodyPr/>
          <a:lstStyle/>
          <a:p>
            <a:pPr marL="0" indent="0">
              <a:buNone/>
            </a:pPr>
            <a:endParaRPr lang="cs-CZ" b="1" dirty="0" smtClean="0"/>
          </a:p>
          <a:p>
            <a:pPr marL="0" indent="0">
              <a:buNone/>
            </a:pPr>
            <a:r>
              <a:rPr lang="cs-CZ" b="1" dirty="0"/>
              <a:t>	</a:t>
            </a:r>
            <a:r>
              <a:rPr lang="cs-CZ" b="1" dirty="0" smtClean="0"/>
              <a:t>		</a:t>
            </a:r>
          </a:p>
          <a:p>
            <a:pPr marL="0" indent="0">
              <a:buNone/>
            </a:pPr>
            <a:endParaRPr lang="cs-CZ" b="1" dirty="0"/>
          </a:p>
          <a:p>
            <a:pPr marL="0" indent="0">
              <a:buNone/>
            </a:pPr>
            <a:r>
              <a:rPr lang="cs-CZ" b="1" dirty="0" smtClean="0"/>
              <a:t>		</a:t>
            </a:r>
            <a:r>
              <a:rPr lang="en-GB" sz="4000" b="1" dirty="0" smtClean="0"/>
              <a:t>BEDANKT </a:t>
            </a:r>
            <a:r>
              <a:rPr lang="en-GB" sz="4000" b="1" dirty="0"/>
              <a:t>VOOR UW AANDACHT!</a:t>
            </a:r>
            <a:endParaRPr lang="cs-CZ" dirty="0"/>
          </a:p>
        </p:txBody>
      </p:sp>
    </p:spTree>
    <p:extLst>
      <p:ext uri="{BB962C8B-B14F-4D97-AF65-F5344CB8AC3E}">
        <p14:creationId xmlns:p14="http://schemas.microsoft.com/office/powerpoint/2010/main" val="2375879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extLst>
              <a:ext uri="{28A0092B-C50C-407E-A947-70E740481C1C}">
                <a14:useLocalDpi xmlns:a14="http://schemas.microsoft.com/office/drawing/2010/main" val="0"/>
              </a:ext>
            </a:extLst>
          </a:blip>
          <a:srcRect t="2272" b="10367"/>
          <a:stretch/>
        </p:blipFill>
        <p:spPr>
          <a:xfrm>
            <a:off x="2311400" y="114300"/>
            <a:ext cx="7721599" cy="6604000"/>
          </a:xfrm>
        </p:spPr>
      </p:pic>
      <p:pic>
        <p:nvPicPr>
          <p:cNvPr id="5" name="Obrázek 4" descr="&lt;strong&gt;Vraagteken&lt;/strong&gt; Vraag Reactie Search · Gratis afbeelding op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27" y="890155"/>
            <a:ext cx="2050473" cy="2526145"/>
          </a:xfrm>
          <a:prstGeom prst="rect">
            <a:avLst/>
          </a:prstGeom>
        </p:spPr>
      </p:pic>
      <p:pic>
        <p:nvPicPr>
          <p:cNvPr id="6" name="Obrázek 5" descr="Download &lt;strong&gt;Exclamation&lt;/strong&gt; Text Brand Encapsulated &lt;strong&gt;Mark&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2999" y="4762500"/>
            <a:ext cx="2095500" cy="2095500"/>
          </a:xfrm>
          <a:prstGeom prst="rect">
            <a:avLst/>
          </a:prstGeom>
        </p:spPr>
      </p:pic>
    </p:spTree>
    <p:extLst>
      <p:ext uri="{BB962C8B-B14F-4D97-AF65-F5344CB8AC3E}">
        <p14:creationId xmlns:p14="http://schemas.microsoft.com/office/powerpoint/2010/main" val="2329019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00000"/>
                </a:solidFill>
                <a:latin typeface="Arial Rounded MT Bold" panose="020F0704030504030204" pitchFamily="34" charset="0"/>
              </a:rPr>
              <a:t>INTERPUNCTIE, LEESTEKENS</a:t>
            </a:r>
            <a:endParaRPr lang="cs-CZ" dirty="0"/>
          </a:p>
        </p:txBody>
      </p:sp>
      <p:sp>
        <p:nvSpPr>
          <p:cNvPr id="3" name="Zástupný symbol pro obsah 2"/>
          <p:cNvSpPr>
            <a:spLocks noGrp="1"/>
          </p:cNvSpPr>
          <p:nvPr>
            <p:ph idx="1"/>
          </p:nvPr>
        </p:nvSpPr>
        <p:spPr>
          <a:xfrm>
            <a:off x="838200" y="1435100"/>
            <a:ext cx="10515600" cy="5422900"/>
          </a:xfrm>
        </p:spPr>
        <p:txBody>
          <a:bodyPr>
            <a:normAutofit fontScale="92500" lnSpcReduction="20000"/>
          </a:bodyPr>
          <a:lstStyle/>
          <a:p>
            <a:pPr marL="0" indent="0">
              <a:buNone/>
            </a:pPr>
            <a:r>
              <a:rPr lang="cs-CZ" sz="7100" b="1" dirty="0" smtClean="0">
                <a:solidFill>
                  <a:srgbClr val="FF0000"/>
                </a:solidFill>
              </a:rPr>
              <a:t>+</a:t>
            </a:r>
          </a:p>
          <a:p>
            <a:r>
              <a:rPr lang="nl-NL" dirty="0" smtClean="0"/>
              <a:t>Leestekens </a:t>
            </a:r>
            <a:r>
              <a:rPr lang="nl-NL" dirty="0"/>
              <a:t>hebben een ondersteunende rol in geschreven teksten. </a:t>
            </a:r>
            <a:endParaRPr lang="cs-CZ" dirty="0" smtClean="0"/>
          </a:p>
          <a:p>
            <a:r>
              <a:rPr lang="nl-NL" dirty="0" smtClean="0"/>
              <a:t>Ze </a:t>
            </a:r>
            <a:r>
              <a:rPr lang="nl-NL" dirty="0"/>
              <a:t>helpen de lezer de onderverdeling te maken in langere </a:t>
            </a:r>
            <a:r>
              <a:rPr lang="nl-NL" dirty="0" smtClean="0"/>
              <a:t>zinnen</a:t>
            </a:r>
            <a:endParaRPr lang="cs-CZ" dirty="0" smtClean="0"/>
          </a:p>
          <a:p>
            <a:r>
              <a:rPr lang="cs-CZ" dirty="0" smtClean="0"/>
              <a:t>Ze</a:t>
            </a:r>
            <a:r>
              <a:rPr lang="nl-NL" dirty="0" smtClean="0"/>
              <a:t> </a:t>
            </a:r>
            <a:r>
              <a:rPr lang="nl-NL" dirty="0"/>
              <a:t>helpen de structurering van de zin duidelijk te maken. </a:t>
            </a:r>
            <a:endParaRPr lang="cs-CZ" dirty="0" smtClean="0">
              <a:effectLst/>
            </a:endParaRPr>
          </a:p>
          <a:p>
            <a:pPr marL="0" indent="0">
              <a:buNone/>
            </a:pPr>
            <a:r>
              <a:rPr lang="cs-CZ" sz="8600" b="1" dirty="0" smtClean="0">
                <a:solidFill>
                  <a:srgbClr val="FF0000"/>
                </a:solidFill>
              </a:rPr>
              <a:t>-</a:t>
            </a:r>
            <a:endParaRPr lang="cs-CZ" sz="8600" b="1" dirty="0">
              <a:solidFill>
                <a:srgbClr val="FF0000"/>
              </a:solidFill>
              <a:effectLst/>
            </a:endParaRPr>
          </a:p>
          <a:p>
            <a:r>
              <a:rPr lang="cs-CZ" dirty="0" smtClean="0"/>
              <a:t>Er </a:t>
            </a:r>
            <a:r>
              <a:rPr lang="cs-CZ" dirty="0" err="1" smtClean="0"/>
              <a:t>bestaan</a:t>
            </a:r>
            <a:r>
              <a:rPr lang="cs-CZ" dirty="0" smtClean="0"/>
              <a:t> </a:t>
            </a:r>
            <a:r>
              <a:rPr lang="cs-CZ" dirty="0" err="1" smtClean="0"/>
              <a:t>geen</a:t>
            </a:r>
            <a:r>
              <a:rPr lang="cs-CZ" dirty="0" smtClean="0"/>
              <a:t> </a:t>
            </a:r>
            <a:r>
              <a:rPr lang="cs-CZ" dirty="0" err="1" smtClean="0"/>
              <a:t>officiële</a:t>
            </a:r>
            <a:r>
              <a:rPr lang="cs-CZ" dirty="0" smtClean="0"/>
              <a:t> </a:t>
            </a:r>
            <a:r>
              <a:rPr lang="cs-CZ" dirty="0" err="1" smtClean="0"/>
              <a:t>voorschriften</a:t>
            </a:r>
            <a:r>
              <a:rPr lang="cs-CZ" dirty="0" smtClean="0"/>
              <a:t> </a:t>
            </a:r>
            <a:r>
              <a:rPr lang="cs-CZ" dirty="0" err="1" smtClean="0"/>
              <a:t>voor</a:t>
            </a:r>
            <a:r>
              <a:rPr lang="cs-CZ" dirty="0" smtClean="0"/>
              <a:t> </a:t>
            </a:r>
            <a:r>
              <a:rPr lang="cs-CZ" dirty="0" err="1" smtClean="0"/>
              <a:t>het</a:t>
            </a:r>
            <a:r>
              <a:rPr lang="cs-CZ" dirty="0" smtClean="0"/>
              <a:t> </a:t>
            </a:r>
            <a:r>
              <a:rPr lang="cs-CZ" dirty="0" err="1" smtClean="0"/>
              <a:t>gebruik</a:t>
            </a:r>
            <a:r>
              <a:rPr lang="cs-CZ" dirty="0" smtClean="0"/>
              <a:t>.</a:t>
            </a:r>
          </a:p>
          <a:p>
            <a:r>
              <a:rPr lang="cs-CZ" dirty="0" smtClean="0">
                <a:effectLst/>
              </a:rPr>
              <a:t>Er </a:t>
            </a:r>
            <a:r>
              <a:rPr lang="cs-CZ" dirty="0" err="1" smtClean="0">
                <a:effectLst/>
              </a:rPr>
              <a:t>worden</a:t>
            </a:r>
            <a:r>
              <a:rPr lang="cs-CZ" dirty="0" smtClean="0">
                <a:effectLst/>
              </a:rPr>
              <a:t> </a:t>
            </a:r>
            <a:r>
              <a:rPr lang="cs-CZ" dirty="0" err="1" smtClean="0">
                <a:effectLst/>
              </a:rPr>
              <a:t>slechts</a:t>
            </a:r>
            <a:r>
              <a:rPr lang="cs-CZ" dirty="0" smtClean="0">
                <a:effectLst/>
              </a:rPr>
              <a:t> </a:t>
            </a:r>
            <a:r>
              <a:rPr lang="cs-CZ" dirty="0" err="1" smtClean="0">
                <a:effectLst/>
              </a:rPr>
              <a:t>een</a:t>
            </a:r>
            <a:r>
              <a:rPr lang="cs-CZ" dirty="0" smtClean="0">
                <a:effectLst/>
              </a:rPr>
              <a:t> </a:t>
            </a:r>
            <a:r>
              <a:rPr lang="cs-CZ" dirty="0" err="1" smtClean="0">
                <a:effectLst/>
              </a:rPr>
              <a:t>aantal</a:t>
            </a:r>
            <a:r>
              <a:rPr lang="cs-CZ" dirty="0" smtClean="0">
                <a:effectLst/>
              </a:rPr>
              <a:t> „</a:t>
            </a:r>
            <a:r>
              <a:rPr lang="cs-CZ" dirty="0" err="1" smtClean="0">
                <a:effectLst/>
              </a:rPr>
              <a:t>harde</a:t>
            </a:r>
            <a:r>
              <a:rPr lang="cs-CZ" dirty="0" smtClean="0">
                <a:effectLst/>
              </a:rPr>
              <a:t> </a:t>
            </a:r>
            <a:r>
              <a:rPr lang="cs-CZ" dirty="0" err="1" smtClean="0">
                <a:effectLst/>
              </a:rPr>
              <a:t>regels</a:t>
            </a:r>
            <a:r>
              <a:rPr lang="cs-CZ" dirty="0" smtClean="0"/>
              <a:t>“ </a:t>
            </a:r>
            <a:r>
              <a:rPr lang="cs-CZ" dirty="0" err="1" smtClean="0"/>
              <a:t>geformuleerd</a:t>
            </a:r>
            <a:r>
              <a:rPr lang="cs-CZ" dirty="0" smtClean="0"/>
              <a:t>.</a:t>
            </a:r>
          </a:p>
          <a:p>
            <a:r>
              <a:rPr lang="cs-CZ" dirty="0" smtClean="0">
                <a:effectLst/>
              </a:rPr>
              <a:t>Er </a:t>
            </a:r>
            <a:r>
              <a:rPr lang="cs-CZ" dirty="0" err="1" smtClean="0">
                <a:effectLst/>
              </a:rPr>
              <a:t>bestaan</a:t>
            </a:r>
            <a:r>
              <a:rPr lang="cs-CZ" dirty="0" smtClean="0">
                <a:effectLst/>
              </a:rPr>
              <a:t> </a:t>
            </a:r>
            <a:r>
              <a:rPr lang="cs-CZ" dirty="0" err="1" smtClean="0">
                <a:effectLst/>
              </a:rPr>
              <a:t>tendensen</a:t>
            </a:r>
            <a:r>
              <a:rPr lang="cs-CZ" dirty="0" smtClean="0">
                <a:effectLst/>
              </a:rPr>
              <a:t> en </a:t>
            </a:r>
            <a:r>
              <a:rPr lang="cs-CZ" dirty="0" err="1" smtClean="0">
                <a:effectLst/>
              </a:rPr>
              <a:t>adviezen</a:t>
            </a:r>
            <a:r>
              <a:rPr lang="cs-CZ" dirty="0" smtClean="0">
                <a:effectLst/>
              </a:rPr>
              <a:t>. </a:t>
            </a:r>
          </a:p>
          <a:p>
            <a:endParaRPr lang="cs-CZ" dirty="0"/>
          </a:p>
          <a:p>
            <a:pPr marL="0" indent="0">
              <a:buNone/>
            </a:pPr>
            <a:r>
              <a:rPr lang="cs-CZ" dirty="0" err="1" smtClean="0">
                <a:effectLst/>
              </a:rPr>
              <a:t>Advies</a:t>
            </a:r>
            <a:r>
              <a:rPr lang="cs-CZ" dirty="0" smtClean="0">
                <a:effectLst/>
              </a:rPr>
              <a:t> </a:t>
            </a:r>
            <a:r>
              <a:rPr lang="cs-CZ" dirty="0" err="1" smtClean="0">
                <a:effectLst/>
              </a:rPr>
              <a:t>nr</a:t>
            </a:r>
            <a:r>
              <a:rPr lang="cs-CZ" dirty="0" smtClean="0">
                <a:effectLst/>
              </a:rPr>
              <a:t>. 1:   </a:t>
            </a:r>
            <a:r>
              <a:rPr lang="cs-CZ" sz="3900" dirty="0" smtClean="0">
                <a:solidFill>
                  <a:srgbClr val="FF0000"/>
                </a:solidFill>
                <a:effectLst/>
                <a:latin typeface="Bahnschrift SemiBold" panose="020B0502040204020203" pitchFamily="34" charset="0"/>
              </a:rPr>
              <a:t>MAAK HET DE LEZER GEMAKKELIJK!</a:t>
            </a:r>
            <a:endParaRPr lang="nl-NL" sz="3900" dirty="0">
              <a:solidFill>
                <a:srgbClr val="FF0000"/>
              </a:solidFill>
              <a:effectLst/>
              <a:latin typeface="Bahnschrift SemiBold" panose="020B0502040204020203" pitchFamily="34" charset="0"/>
            </a:endParaRPr>
          </a:p>
        </p:txBody>
      </p:sp>
    </p:spTree>
    <p:extLst>
      <p:ext uri="{BB962C8B-B14F-4D97-AF65-F5344CB8AC3E}">
        <p14:creationId xmlns:p14="http://schemas.microsoft.com/office/powerpoint/2010/main" val="71325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03418" y="365125"/>
            <a:ext cx="5929746" cy="1325563"/>
          </a:xfrm>
        </p:spPr>
        <p:txBody>
          <a:bodyPr/>
          <a:lstStyle/>
          <a:p>
            <a:r>
              <a:rPr lang="cs-CZ" dirty="0" smtClean="0">
                <a:solidFill>
                  <a:srgbClr val="C00000"/>
                </a:solidFill>
                <a:latin typeface="+mn-lt"/>
              </a:rPr>
              <a:t>OVERZICHT LEESTEKENS</a:t>
            </a:r>
            <a:endParaRPr lang="cs-CZ" dirty="0">
              <a:solidFill>
                <a:srgbClr val="C00000"/>
              </a:solidFill>
              <a:latin typeface="+mn-lt"/>
            </a:endParaRPr>
          </a:p>
        </p:txBody>
      </p:sp>
      <p:sp>
        <p:nvSpPr>
          <p:cNvPr id="4" name="Rectangle 1"/>
          <p:cNvSpPr>
            <a:spLocks noGrp="1" noChangeArrowheads="1"/>
          </p:cNvSpPr>
          <p:nvPr>
            <p:ph sz="half" idx="1"/>
          </p:nvPr>
        </p:nvSpPr>
        <p:spPr bwMode="auto">
          <a:xfrm>
            <a:off x="838200" y="1462138"/>
            <a:ext cx="51816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36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cs-CZ" altLang="cs-CZ" sz="36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lang="cs-CZ" altLang="cs-CZ" sz="3600" dirty="0">
                <a:latin typeface="Arial" panose="020B0604020202020204" pitchFamily="34" charset="0"/>
              </a:rPr>
              <a:t>?</a:t>
            </a:r>
            <a:endParaRPr kumimoji="0" lang="cs-CZ" altLang="cs-CZ" sz="3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cs-CZ" altLang="cs-CZ" sz="36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lang="cs-CZ" altLang="cs-CZ" sz="3600" dirty="0" smtClean="0">
                <a:latin typeface="Arial" panose="020B0604020202020204" pitchFamily="34" charset="0"/>
              </a:rPr>
              <a:t>( )</a:t>
            </a:r>
            <a:endParaRPr kumimoji="0" lang="cs-CZ" altLang="cs-CZ" sz="3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cs-CZ" sz="3600" dirty="0" smtClean="0">
                <a:latin typeface="Arial" panose="020B0604020202020204" pitchFamily="34" charset="0"/>
              </a:rPr>
              <a:t>[ ]</a:t>
            </a:r>
            <a:endParaRPr lang="en-US" altLang="cs-CZ" sz="3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cs-CZ" sz="3600" dirty="0">
                <a:latin typeface="Arial" panose="020B0604020202020204" pitchFamily="34" charset="0"/>
              </a:rPr>
              <a:t>;</a:t>
            </a:r>
            <a:endParaRPr kumimoji="0" lang="cs-CZ" altLang="cs-CZ" sz="3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cs-CZ" sz="36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lang="en-US" altLang="cs-CZ" sz="3600" dirty="0" smtClean="0">
                <a:latin typeface="Arial" panose="020B0604020202020204" pitchFamily="34" charset="0"/>
              </a:rPr>
              <a:t>“…”</a:t>
            </a:r>
            <a:r>
              <a:rPr kumimoji="0" lang="cs-CZ" altLang="cs-CZ" sz="3600" b="0" i="0" u="none" strike="noStrike" cap="none" normalizeH="0" baseline="0" dirty="0" smtClean="0">
                <a:ln>
                  <a:noFill/>
                </a:ln>
                <a:solidFill>
                  <a:schemeClr val="tx1"/>
                </a:solidFill>
                <a:effectLst/>
                <a:latin typeface="Arial" panose="020B0604020202020204" pitchFamily="34" charset="0"/>
              </a:rPr>
              <a:t> </a:t>
            </a:r>
          </a:p>
        </p:txBody>
      </p:sp>
      <p:sp>
        <p:nvSpPr>
          <p:cNvPr id="5" name="Zástupný symbol pro obsah 4"/>
          <p:cNvSpPr>
            <a:spLocks noGrp="1"/>
          </p:cNvSpPr>
          <p:nvPr>
            <p:ph sz="half" idx="2"/>
          </p:nvPr>
        </p:nvSpPr>
        <p:spPr>
          <a:xfrm>
            <a:off x="6172200" y="1847273"/>
            <a:ext cx="5181600" cy="4876800"/>
          </a:xfrm>
        </p:spPr>
        <p:txBody>
          <a:bodyPr>
            <a:normAutofit/>
          </a:bodyPr>
          <a:lstStyle/>
          <a:p>
            <a:r>
              <a:rPr lang="cs-CZ" altLang="cs-CZ" sz="3000" dirty="0" smtClean="0">
                <a:latin typeface="Arial" panose="020B0604020202020204" pitchFamily="34" charset="0"/>
              </a:rPr>
              <a:t>Punt</a:t>
            </a:r>
          </a:p>
          <a:p>
            <a:pPr lvl="0"/>
            <a:r>
              <a:rPr lang="cs-CZ" altLang="cs-CZ" sz="3000" dirty="0" err="1" smtClean="0">
                <a:latin typeface="Arial" panose="020B0604020202020204" pitchFamily="34" charset="0"/>
              </a:rPr>
              <a:t>Komma</a:t>
            </a:r>
            <a:endParaRPr lang="cs-CZ" altLang="cs-CZ" sz="3000" dirty="0">
              <a:latin typeface="Arial" panose="020B0604020202020204" pitchFamily="34" charset="0"/>
            </a:endParaRPr>
          </a:p>
          <a:p>
            <a:r>
              <a:rPr lang="cs-CZ" altLang="cs-CZ" sz="3000" dirty="0" err="1" smtClean="0">
                <a:latin typeface="Arial" panose="020B0604020202020204" pitchFamily="34" charset="0"/>
              </a:rPr>
              <a:t>Vraagteken</a:t>
            </a:r>
            <a:endParaRPr lang="cs-CZ" altLang="cs-CZ" sz="3000" dirty="0" smtClean="0">
              <a:latin typeface="Arial" panose="020B0604020202020204" pitchFamily="34" charset="0"/>
            </a:endParaRPr>
          </a:p>
          <a:p>
            <a:r>
              <a:rPr lang="cs-CZ" altLang="cs-CZ" sz="3000" dirty="0" err="1" smtClean="0">
                <a:latin typeface="Arial" panose="020B0604020202020204" pitchFamily="34" charset="0"/>
              </a:rPr>
              <a:t>Uitroepteken</a:t>
            </a:r>
            <a:endParaRPr lang="en-US" altLang="cs-CZ" sz="3000" dirty="0" smtClean="0">
              <a:latin typeface="Arial" panose="020B0604020202020204" pitchFamily="34" charset="0"/>
            </a:endParaRPr>
          </a:p>
          <a:p>
            <a:r>
              <a:rPr lang="cs-CZ" altLang="cs-CZ" sz="3000" dirty="0" err="1" smtClean="0">
                <a:latin typeface="Arial" panose="020B0604020202020204" pitchFamily="34" charset="0"/>
              </a:rPr>
              <a:t>Haakjes</a:t>
            </a:r>
            <a:endParaRPr lang="en-US" altLang="cs-CZ" sz="3000" dirty="0" smtClean="0">
              <a:latin typeface="Arial" panose="020B0604020202020204" pitchFamily="34" charset="0"/>
            </a:endParaRPr>
          </a:p>
          <a:p>
            <a:r>
              <a:rPr lang="cs-CZ" sz="3000" dirty="0" err="1">
                <a:latin typeface="Arial" panose="020B0604020202020204" pitchFamily="34" charset="0"/>
              </a:rPr>
              <a:t>V</a:t>
            </a:r>
            <a:r>
              <a:rPr lang="en-US" sz="3000" dirty="0" err="1" smtClean="0">
                <a:latin typeface="Arial" panose="020B0604020202020204" pitchFamily="34" charset="0"/>
              </a:rPr>
              <a:t>ierkante</a:t>
            </a:r>
            <a:r>
              <a:rPr lang="en-US" sz="3000" dirty="0" smtClean="0">
                <a:latin typeface="Arial" panose="020B0604020202020204" pitchFamily="34" charset="0"/>
              </a:rPr>
              <a:t> </a:t>
            </a:r>
            <a:r>
              <a:rPr lang="en-US" sz="3000" dirty="0" err="1" smtClean="0">
                <a:latin typeface="Arial" panose="020B0604020202020204" pitchFamily="34" charset="0"/>
              </a:rPr>
              <a:t>haakjes</a:t>
            </a:r>
            <a:endParaRPr lang="en-US" sz="3000" dirty="0" smtClean="0">
              <a:latin typeface="Arial" panose="020B0604020202020204" pitchFamily="34" charset="0"/>
            </a:endParaRPr>
          </a:p>
          <a:p>
            <a:r>
              <a:rPr lang="cs-CZ" altLang="cs-CZ" sz="3000" dirty="0" err="1" smtClean="0">
                <a:latin typeface="Arial" panose="020B0604020202020204" pitchFamily="34" charset="0"/>
              </a:rPr>
              <a:t>Puntkomma</a:t>
            </a:r>
            <a:endParaRPr lang="en-US" altLang="cs-CZ" sz="3000" dirty="0" smtClean="0">
              <a:latin typeface="Arial" panose="020B0604020202020204" pitchFamily="34" charset="0"/>
            </a:endParaRPr>
          </a:p>
          <a:p>
            <a:pPr lvl="0"/>
            <a:r>
              <a:rPr lang="cs-CZ" altLang="cs-CZ" sz="3000" dirty="0" err="1">
                <a:latin typeface="Arial" panose="020B0604020202020204" pitchFamily="34" charset="0"/>
              </a:rPr>
              <a:t>Dubbele</a:t>
            </a:r>
            <a:r>
              <a:rPr lang="cs-CZ" altLang="cs-CZ" sz="3000" dirty="0">
                <a:latin typeface="Arial" panose="020B0604020202020204" pitchFamily="34" charset="0"/>
              </a:rPr>
              <a:t> </a:t>
            </a:r>
            <a:r>
              <a:rPr lang="cs-CZ" altLang="cs-CZ" sz="3000" dirty="0" smtClean="0">
                <a:latin typeface="Arial" panose="020B0604020202020204" pitchFamily="34" charset="0"/>
              </a:rPr>
              <a:t>punt</a:t>
            </a:r>
            <a:endParaRPr lang="en-US" altLang="cs-CZ" sz="3000" dirty="0" smtClean="0">
              <a:latin typeface="Arial" panose="020B0604020202020204" pitchFamily="34" charset="0"/>
            </a:endParaRPr>
          </a:p>
          <a:p>
            <a:pPr lvl="0"/>
            <a:r>
              <a:rPr lang="cs-CZ" altLang="cs-CZ" sz="3000" dirty="0" err="1">
                <a:latin typeface="Arial" panose="020B0604020202020204" pitchFamily="34" charset="0"/>
              </a:rPr>
              <a:t>Aanhalingstekens</a:t>
            </a:r>
            <a:endParaRPr lang="en-US" altLang="cs-CZ" sz="3000" dirty="0" smtClean="0">
              <a:latin typeface="Arial" panose="020B0604020202020204" pitchFamily="34" charset="0"/>
            </a:endParaRPr>
          </a:p>
          <a:p>
            <a:pPr lvl="0"/>
            <a:endParaRPr lang="cs-CZ" altLang="cs-CZ" sz="3000" dirty="0">
              <a:latin typeface="Arial" panose="020B0604020202020204" pitchFamily="34" charset="0"/>
            </a:endParaRPr>
          </a:p>
          <a:p>
            <a:endParaRPr lang="cs-CZ" sz="3000" dirty="0"/>
          </a:p>
        </p:txBody>
      </p:sp>
    </p:spTree>
    <p:extLst>
      <p:ext uri="{BB962C8B-B14F-4D97-AF65-F5344CB8AC3E}">
        <p14:creationId xmlns:p14="http://schemas.microsoft.com/office/powerpoint/2010/main" val="13024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 calcmode="lin" valueType="num">
                                      <p:cBhvr additive="base">
                                        <p:cTn id="7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additive="base">
                                        <p:cTn id="7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6" end="6"/>
                                            </p:txEl>
                                          </p:spTgt>
                                        </p:tgtEl>
                                        <p:attrNameLst>
                                          <p:attrName>style.visibility</p:attrName>
                                        </p:attrNameLst>
                                      </p:cBhvr>
                                      <p:to>
                                        <p:strVal val="visible"/>
                                      </p:to>
                                    </p:set>
                                    <p:anim calcmode="lin" valueType="num">
                                      <p:cBhvr additive="base">
                                        <p:cTn id="8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 calcmode="lin" valueType="num">
                                      <p:cBhvr additive="base">
                                        <p:cTn id="9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
                                            <p:txEl>
                                              <p:pRg st="7" end="7"/>
                                            </p:txEl>
                                          </p:spTgt>
                                        </p:tgtEl>
                                        <p:attrNameLst>
                                          <p:attrName>style.visibility</p:attrName>
                                        </p:attrNameLst>
                                      </p:cBhvr>
                                      <p:to>
                                        <p:strVal val="visible"/>
                                      </p:to>
                                    </p:set>
                                    <p:anim calcmode="lin" valueType="num">
                                      <p:cBhvr additive="base">
                                        <p:cTn id="9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
                                            <p:txEl>
                                              <p:pRg st="8" end="8"/>
                                            </p:txEl>
                                          </p:spTgt>
                                        </p:tgtEl>
                                        <p:attrNameLst>
                                          <p:attrName>style.visibility</p:attrName>
                                        </p:attrNameLst>
                                      </p:cBhvr>
                                      <p:to>
                                        <p:strVal val="visible"/>
                                      </p:to>
                                    </p:set>
                                    <p:anim calcmode="lin" valueType="num">
                                      <p:cBhvr additive="base">
                                        <p:cTn id="10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
                                            <p:txEl>
                                              <p:pRg st="8" end="8"/>
                                            </p:txEl>
                                          </p:spTgt>
                                        </p:tgtEl>
                                        <p:attrNameLst>
                                          <p:attrName>style.visibility</p:attrName>
                                        </p:attrNameLst>
                                      </p:cBhvr>
                                      <p:to>
                                        <p:strVal val="visible"/>
                                      </p:to>
                                    </p:set>
                                    <p:anim calcmode="lin" valueType="num">
                                      <p:cBhvr additive="base">
                                        <p:cTn id="10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Hoe</a:t>
            </a:r>
            <a:r>
              <a:rPr lang="cs-CZ" b="1" dirty="0" smtClean="0"/>
              <a:t> </a:t>
            </a:r>
            <a:r>
              <a:rPr lang="cs-CZ" b="1" dirty="0" err="1" smtClean="0"/>
              <a:t>belangrijk</a:t>
            </a:r>
            <a:r>
              <a:rPr lang="cs-CZ" b="1" dirty="0" smtClean="0"/>
              <a:t> </a:t>
            </a:r>
            <a:r>
              <a:rPr lang="cs-CZ" b="1" dirty="0" err="1" smtClean="0"/>
              <a:t>is</a:t>
            </a:r>
            <a:r>
              <a:rPr lang="cs-CZ" b="1" dirty="0" smtClean="0"/>
              <a:t> </a:t>
            </a:r>
            <a:r>
              <a:rPr lang="cs-CZ" b="1" dirty="0" err="1" smtClean="0"/>
              <a:t>het</a:t>
            </a:r>
            <a:r>
              <a:rPr lang="cs-CZ" b="1" dirty="0" smtClean="0"/>
              <a:t> </a:t>
            </a:r>
            <a:r>
              <a:rPr lang="cs-CZ" b="1" dirty="0" err="1" smtClean="0"/>
              <a:t>gebruik</a:t>
            </a:r>
            <a:r>
              <a:rPr lang="cs-CZ" b="1" dirty="0" smtClean="0"/>
              <a:t> van </a:t>
            </a:r>
            <a:r>
              <a:rPr lang="cs-CZ" b="1" dirty="0" err="1" smtClean="0"/>
              <a:t>leestekens</a:t>
            </a:r>
            <a:r>
              <a:rPr lang="cs-CZ" b="1" dirty="0" smtClean="0"/>
              <a:t>?</a:t>
            </a:r>
            <a:endParaRPr lang="cs-CZ" b="1"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1.   </a:t>
            </a:r>
            <a:r>
              <a:rPr lang="cs-CZ" i="1" dirty="0" smtClean="0">
                <a:solidFill>
                  <a:srgbClr val="7030A0"/>
                </a:solidFill>
              </a:rPr>
              <a:t>Pas op </a:t>
            </a:r>
            <a:r>
              <a:rPr lang="cs-CZ" i="1" dirty="0" err="1" smtClean="0">
                <a:solidFill>
                  <a:srgbClr val="7030A0"/>
                </a:solidFill>
              </a:rPr>
              <a:t>als</a:t>
            </a:r>
            <a:r>
              <a:rPr lang="cs-CZ" i="1" dirty="0" smtClean="0">
                <a:solidFill>
                  <a:srgbClr val="7030A0"/>
                </a:solidFill>
              </a:rPr>
              <a:t> ze </a:t>
            </a:r>
            <a:r>
              <a:rPr lang="cs-CZ" i="1" dirty="0" err="1" smtClean="0">
                <a:solidFill>
                  <a:srgbClr val="7030A0"/>
                </a:solidFill>
              </a:rPr>
              <a:t>eten</a:t>
            </a:r>
            <a:r>
              <a:rPr lang="cs-CZ" i="1" dirty="0" smtClean="0">
                <a:solidFill>
                  <a:srgbClr val="7030A0"/>
                </a:solidFill>
              </a:rPr>
              <a:t>, </a:t>
            </a:r>
            <a:r>
              <a:rPr lang="cs-CZ" i="1" dirty="0" err="1" smtClean="0">
                <a:solidFill>
                  <a:srgbClr val="7030A0"/>
                </a:solidFill>
              </a:rPr>
              <a:t>kinderen</a:t>
            </a:r>
            <a:r>
              <a:rPr lang="cs-CZ" i="1" dirty="0" smtClean="0">
                <a:solidFill>
                  <a:srgbClr val="7030A0"/>
                </a:solidFill>
              </a:rPr>
              <a:t>!</a:t>
            </a:r>
            <a:r>
              <a:rPr lang="cs-CZ" i="1" dirty="0">
                <a:solidFill>
                  <a:srgbClr val="7030A0"/>
                </a:solidFill>
              </a:rPr>
              <a:t> </a:t>
            </a:r>
            <a:r>
              <a:rPr lang="cs-CZ" i="1" dirty="0" smtClean="0">
                <a:solidFill>
                  <a:srgbClr val="7030A0"/>
                </a:solidFill>
              </a:rPr>
              <a:t>   </a:t>
            </a:r>
            <a:r>
              <a:rPr lang="cs-CZ" dirty="0" smtClean="0"/>
              <a:t>x      * </a:t>
            </a:r>
            <a:r>
              <a:rPr lang="cs-CZ" i="1" dirty="0" smtClean="0">
                <a:solidFill>
                  <a:srgbClr val="C00000"/>
                </a:solidFill>
              </a:rPr>
              <a:t>Pas op </a:t>
            </a:r>
            <a:r>
              <a:rPr lang="cs-CZ" i="1" dirty="0" err="1" smtClean="0">
                <a:solidFill>
                  <a:srgbClr val="C00000"/>
                </a:solidFill>
              </a:rPr>
              <a:t>als</a:t>
            </a:r>
            <a:r>
              <a:rPr lang="cs-CZ" i="1" dirty="0" smtClean="0">
                <a:solidFill>
                  <a:srgbClr val="C00000"/>
                </a:solidFill>
              </a:rPr>
              <a:t> ze </a:t>
            </a:r>
            <a:r>
              <a:rPr lang="cs-CZ" i="1" dirty="0" err="1" smtClean="0">
                <a:solidFill>
                  <a:srgbClr val="C00000"/>
                </a:solidFill>
              </a:rPr>
              <a:t>eten</a:t>
            </a:r>
            <a:r>
              <a:rPr lang="cs-CZ" i="1" dirty="0" smtClean="0">
                <a:solidFill>
                  <a:srgbClr val="C00000"/>
                </a:solidFill>
              </a:rPr>
              <a:t> </a:t>
            </a:r>
            <a:r>
              <a:rPr lang="cs-CZ" i="1" dirty="0" err="1" smtClean="0">
                <a:solidFill>
                  <a:srgbClr val="C00000"/>
                </a:solidFill>
              </a:rPr>
              <a:t>kinderen</a:t>
            </a:r>
            <a:r>
              <a:rPr lang="cs-CZ" i="1" dirty="0" smtClean="0">
                <a:solidFill>
                  <a:srgbClr val="C00000"/>
                </a:solidFill>
              </a:rPr>
              <a:t>!</a:t>
            </a:r>
          </a:p>
          <a:p>
            <a:pPr marL="514350" indent="-514350">
              <a:buAutoNum type="arabicPeriod"/>
            </a:pPr>
            <a:endParaRPr lang="cs-CZ" i="1" dirty="0" smtClean="0">
              <a:solidFill>
                <a:srgbClr val="C00000"/>
              </a:solidFill>
            </a:endParaRPr>
          </a:p>
          <a:p>
            <a:pPr marL="0" indent="0">
              <a:buNone/>
            </a:pPr>
            <a:endParaRPr lang="cs-CZ" i="1" dirty="0" smtClean="0">
              <a:solidFill>
                <a:srgbClr val="C00000"/>
              </a:solidFill>
            </a:endParaRPr>
          </a:p>
          <a:p>
            <a:pPr marL="0" indent="0">
              <a:buNone/>
            </a:pPr>
            <a:r>
              <a:rPr lang="cs-CZ" dirty="0"/>
              <a:t>2. </a:t>
            </a:r>
            <a:r>
              <a:rPr lang="nl-NL" i="1" dirty="0" smtClean="0">
                <a:solidFill>
                  <a:srgbClr val="7030A0"/>
                </a:solidFill>
              </a:rPr>
              <a:t>Spaar de moordenaar, niet doden! </a:t>
            </a:r>
            <a:r>
              <a:rPr lang="cs-CZ" i="1" dirty="0" smtClean="0">
                <a:solidFill>
                  <a:srgbClr val="7030A0"/>
                </a:solidFill>
              </a:rPr>
              <a:t> </a:t>
            </a:r>
            <a:r>
              <a:rPr lang="cs-CZ" dirty="0" smtClean="0"/>
              <a:t>x  </a:t>
            </a:r>
            <a:r>
              <a:rPr lang="nl-NL" dirty="0" smtClean="0"/>
              <a:t> </a:t>
            </a:r>
            <a:r>
              <a:rPr lang="nl-NL" i="1" dirty="0" smtClean="0">
                <a:solidFill>
                  <a:srgbClr val="C00000"/>
                </a:solidFill>
              </a:rPr>
              <a:t>Spaar de moordenaar niet, doden! </a:t>
            </a:r>
            <a:endParaRPr lang="cs-CZ" i="1" dirty="0" smtClean="0">
              <a:solidFill>
                <a:srgbClr val="C00000"/>
              </a:solidFill>
            </a:endParaRPr>
          </a:p>
          <a:p>
            <a:pPr marL="0" indent="0">
              <a:buNone/>
            </a:pPr>
            <a:endParaRPr lang="cs-CZ" i="1" dirty="0">
              <a:solidFill>
                <a:srgbClr val="C00000"/>
              </a:solidFill>
            </a:endParaRPr>
          </a:p>
          <a:p>
            <a:pPr marL="0" indent="0">
              <a:buNone/>
            </a:pPr>
            <a:r>
              <a:rPr lang="cs-CZ" dirty="0"/>
              <a:t>3. </a:t>
            </a:r>
          </a:p>
          <a:p>
            <a:r>
              <a:rPr lang="nl-NL" i="1" dirty="0">
                <a:solidFill>
                  <a:srgbClr val="7030A0"/>
                </a:solidFill>
              </a:rPr>
              <a:t>Mijn zus die in Antwerpen woont, is advocate.</a:t>
            </a:r>
            <a:endParaRPr lang="cs-CZ" i="1" dirty="0">
              <a:solidFill>
                <a:srgbClr val="7030A0"/>
              </a:solidFill>
            </a:endParaRPr>
          </a:p>
          <a:p>
            <a:pPr marL="0" indent="0">
              <a:buNone/>
            </a:pPr>
            <a:r>
              <a:rPr lang="cs-CZ" dirty="0"/>
              <a:t> </a:t>
            </a:r>
            <a:r>
              <a:rPr lang="cs-CZ" dirty="0" smtClean="0"/>
              <a:t>  x</a:t>
            </a:r>
          </a:p>
          <a:p>
            <a:r>
              <a:rPr lang="nl-NL" i="1" dirty="0">
                <a:solidFill>
                  <a:srgbClr val="C00000"/>
                </a:solidFill>
              </a:rPr>
              <a:t>Mijn zus, die in Antwerpen woont, is advocate</a:t>
            </a:r>
            <a:r>
              <a:rPr lang="nl-NL" i="1" dirty="0" smtClean="0">
                <a:solidFill>
                  <a:srgbClr val="C00000"/>
                </a:solidFill>
              </a:rPr>
              <a:t>.</a:t>
            </a:r>
            <a:endParaRPr lang="nl-NL" i="1" dirty="0">
              <a:solidFill>
                <a:srgbClr val="C00000"/>
              </a:solidFill>
            </a:endParaRPr>
          </a:p>
          <a:p>
            <a:pPr>
              <a:buFont typeface="Wingdings" panose="05000000000000000000" pitchFamily="2" charset="2"/>
              <a:buChar char="à"/>
            </a:pPr>
            <a:r>
              <a:rPr lang="en-US" dirty="0" err="1" smtClean="0">
                <a:sym typeface="Wingdings" panose="05000000000000000000" pitchFamily="2" charset="2"/>
              </a:rPr>
              <a:t>Voor</a:t>
            </a:r>
            <a:r>
              <a:rPr lang="en-US" dirty="0" smtClean="0">
                <a:sym typeface="Wingdings" panose="05000000000000000000" pitchFamily="2" charset="2"/>
              </a:rPr>
              <a:t> </a:t>
            </a:r>
            <a:r>
              <a:rPr lang="en-US" dirty="0" err="1" smtClean="0">
                <a:sym typeface="Wingdings" panose="05000000000000000000" pitchFamily="2" charset="2"/>
              </a:rPr>
              <a:t>een</a:t>
            </a:r>
            <a:r>
              <a:rPr lang="en-US" dirty="0" smtClean="0">
                <a:sym typeface="Wingdings" panose="05000000000000000000" pitchFamily="2" charset="2"/>
              </a:rPr>
              <a:t> </a:t>
            </a:r>
            <a:r>
              <a:rPr lang="nl-NL" dirty="0" smtClean="0"/>
              <a:t>beperkende bijzin staat geen komma.</a:t>
            </a:r>
          </a:p>
          <a:p>
            <a:pPr>
              <a:buFont typeface="Wingdings" panose="05000000000000000000" pitchFamily="2" charset="2"/>
              <a:buChar char="à"/>
            </a:pPr>
            <a:r>
              <a:rPr lang="nl-NL" dirty="0" smtClean="0"/>
              <a:t>Voor een uitbreidende bijzin (extra info) staat wel een komma</a:t>
            </a:r>
            <a:endParaRPr lang="cs-CZ" i="1" dirty="0">
              <a:solidFill>
                <a:srgbClr val="C00000"/>
              </a:solidFill>
            </a:endParaRPr>
          </a:p>
          <a:p>
            <a:endParaRPr lang="cs-CZ" dirty="0"/>
          </a:p>
        </p:txBody>
      </p:sp>
    </p:spTree>
    <p:extLst>
      <p:ext uri="{BB962C8B-B14F-4D97-AF65-F5344CB8AC3E}">
        <p14:creationId xmlns:p14="http://schemas.microsoft.com/office/powerpoint/2010/main" val="2142629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3"/>
          <a:srcRect l="13061" t="17584" r="60844" b="31339"/>
          <a:stretch/>
        </p:blipFill>
        <p:spPr>
          <a:xfrm>
            <a:off x="3060700" y="509542"/>
            <a:ext cx="6077803" cy="6071613"/>
          </a:xfrm>
          <a:prstGeom prst="rect">
            <a:avLst/>
          </a:prstGeom>
        </p:spPr>
      </p:pic>
    </p:spTree>
    <p:extLst>
      <p:ext uri="{BB962C8B-B14F-4D97-AF65-F5344CB8AC3E}">
        <p14:creationId xmlns:p14="http://schemas.microsoft.com/office/powerpoint/2010/main" val="1865930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nl-NL" b="1" dirty="0" smtClean="0">
                <a:latin typeface="+mn-lt"/>
              </a:rPr>
              <a:t>Waar moet je een komma zetten?</a:t>
            </a:r>
            <a:r>
              <a:rPr lang="nl-NL" b="1" dirty="0" smtClean="0"/>
              <a:t/>
            </a:r>
            <a:br>
              <a:rPr lang="nl-NL" b="1" dirty="0" smtClean="0"/>
            </a:br>
            <a:endParaRPr lang="cs-CZ" dirty="0"/>
          </a:p>
        </p:txBody>
      </p:sp>
      <p:sp>
        <p:nvSpPr>
          <p:cNvPr id="3" name="Zástupný symbol pro obsah 2"/>
          <p:cNvSpPr>
            <a:spLocks noGrp="1"/>
          </p:cNvSpPr>
          <p:nvPr>
            <p:ph idx="1"/>
          </p:nvPr>
        </p:nvSpPr>
        <p:spPr>
          <a:xfrm>
            <a:off x="228600" y="1092200"/>
            <a:ext cx="11963400" cy="5084763"/>
          </a:xfrm>
        </p:spPr>
        <p:txBody>
          <a:bodyPr>
            <a:noAutofit/>
          </a:bodyPr>
          <a:lstStyle/>
          <a:p>
            <a:r>
              <a:rPr lang="cs-CZ" b="1" dirty="0" err="1" smtClean="0"/>
              <a:t>tussen</a:t>
            </a:r>
            <a:r>
              <a:rPr lang="cs-CZ" b="1" dirty="0" smtClean="0"/>
              <a:t> </a:t>
            </a:r>
            <a:r>
              <a:rPr lang="cs-CZ" b="1" dirty="0" err="1" smtClean="0"/>
              <a:t>twee</a:t>
            </a:r>
            <a:r>
              <a:rPr lang="cs-CZ" b="1" dirty="0" smtClean="0"/>
              <a:t> </a:t>
            </a:r>
            <a:r>
              <a:rPr lang="cs-CZ" b="1" dirty="0" err="1" smtClean="0"/>
              <a:t>vervoegde</a:t>
            </a:r>
            <a:r>
              <a:rPr lang="cs-CZ" b="1" dirty="0" smtClean="0"/>
              <a:t> </a:t>
            </a:r>
            <a:r>
              <a:rPr lang="cs-CZ" b="1" dirty="0" err="1" smtClean="0"/>
              <a:t>werkwoorden</a:t>
            </a:r>
            <a:r>
              <a:rPr lang="cs-CZ" b="1" dirty="0" smtClean="0"/>
              <a:t> (</a:t>
            </a:r>
            <a:r>
              <a:rPr lang="cs-CZ" b="1" dirty="0" err="1" smtClean="0"/>
              <a:t>nevenschikking</a:t>
            </a:r>
            <a:r>
              <a:rPr lang="cs-CZ" b="1" dirty="0" smtClean="0"/>
              <a:t>)</a:t>
            </a:r>
          </a:p>
          <a:p>
            <a:pPr lvl="1"/>
            <a:r>
              <a:rPr lang="cs-CZ" sz="2800" i="1" dirty="0" smtClean="0">
                <a:solidFill>
                  <a:srgbClr val="C00000"/>
                </a:solidFill>
              </a:rPr>
              <a:t>Ze </a:t>
            </a:r>
            <a:r>
              <a:rPr lang="cs-CZ" sz="2800" i="1" dirty="0" err="1" smtClean="0">
                <a:solidFill>
                  <a:srgbClr val="C00000"/>
                </a:solidFill>
              </a:rPr>
              <a:t>tekent</a:t>
            </a:r>
            <a:r>
              <a:rPr lang="cs-CZ" sz="2800" i="1" dirty="0" smtClean="0">
                <a:solidFill>
                  <a:srgbClr val="C00000"/>
                </a:solidFill>
              </a:rPr>
              <a:t> </a:t>
            </a:r>
            <a:r>
              <a:rPr lang="cs-CZ" sz="2800" i="1" dirty="0" err="1" smtClean="0">
                <a:solidFill>
                  <a:srgbClr val="C00000"/>
                </a:solidFill>
              </a:rPr>
              <a:t>mooi</a:t>
            </a:r>
            <a:r>
              <a:rPr lang="cs-CZ" sz="2800" i="1" dirty="0" smtClean="0">
                <a:solidFill>
                  <a:srgbClr val="C00000"/>
                </a:solidFill>
              </a:rPr>
              <a:t>, </a:t>
            </a:r>
            <a:r>
              <a:rPr lang="cs-CZ" sz="2800" i="1" dirty="0" err="1" smtClean="0">
                <a:solidFill>
                  <a:srgbClr val="C00000"/>
                </a:solidFill>
              </a:rPr>
              <a:t>zingt</a:t>
            </a:r>
            <a:r>
              <a:rPr lang="cs-CZ" sz="2800" i="1" dirty="0" smtClean="0">
                <a:solidFill>
                  <a:srgbClr val="C00000"/>
                </a:solidFill>
              </a:rPr>
              <a:t> </a:t>
            </a:r>
            <a:r>
              <a:rPr lang="cs-CZ" sz="2800" i="1" dirty="0" err="1" smtClean="0">
                <a:solidFill>
                  <a:srgbClr val="C00000"/>
                </a:solidFill>
              </a:rPr>
              <a:t>prachtig</a:t>
            </a:r>
            <a:r>
              <a:rPr lang="cs-CZ" sz="2800" i="1" dirty="0" smtClean="0">
                <a:solidFill>
                  <a:srgbClr val="C00000"/>
                </a:solidFill>
              </a:rPr>
              <a:t>, </a:t>
            </a:r>
            <a:r>
              <a:rPr lang="cs-CZ" sz="2800" i="1" dirty="0" err="1" smtClean="0">
                <a:solidFill>
                  <a:srgbClr val="C00000"/>
                </a:solidFill>
              </a:rPr>
              <a:t>kookt</a:t>
            </a:r>
            <a:r>
              <a:rPr lang="cs-CZ" sz="2800" i="1" dirty="0" smtClean="0">
                <a:solidFill>
                  <a:srgbClr val="C00000"/>
                </a:solidFill>
              </a:rPr>
              <a:t> </a:t>
            </a:r>
            <a:r>
              <a:rPr lang="cs-CZ" sz="2800" i="1" dirty="0" err="1" smtClean="0">
                <a:solidFill>
                  <a:srgbClr val="C00000"/>
                </a:solidFill>
              </a:rPr>
              <a:t>lekker</a:t>
            </a:r>
            <a:r>
              <a:rPr lang="cs-CZ" sz="2800" i="1" dirty="0" smtClean="0">
                <a:solidFill>
                  <a:srgbClr val="C00000"/>
                </a:solidFill>
              </a:rPr>
              <a:t>, </a:t>
            </a:r>
            <a:r>
              <a:rPr lang="cs-CZ" sz="2800" i="1" dirty="0" err="1" smtClean="0">
                <a:solidFill>
                  <a:srgbClr val="C00000"/>
                </a:solidFill>
              </a:rPr>
              <a:t>doet</a:t>
            </a:r>
            <a:r>
              <a:rPr lang="cs-CZ" sz="2800" i="1" dirty="0" smtClean="0">
                <a:solidFill>
                  <a:srgbClr val="C00000"/>
                </a:solidFill>
              </a:rPr>
              <a:t> </a:t>
            </a:r>
            <a:r>
              <a:rPr lang="cs-CZ" sz="2800" i="1" dirty="0" err="1" smtClean="0">
                <a:solidFill>
                  <a:srgbClr val="C00000"/>
                </a:solidFill>
              </a:rPr>
              <a:t>aan</a:t>
            </a:r>
            <a:r>
              <a:rPr lang="cs-CZ" sz="2800" i="1" dirty="0" smtClean="0">
                <a:solidFill>
                  <a:srgbClr val="C00000"/>
                </a:solidFill>
              </a:rPr>
              <a:t> sport, maar ze </a:t>
            </a:r>
            <a:r>
              <a:rPr lang="cs-CZ" sz="2800" i="1" dirty="0" err="1" smtClean="0">
                <a:solidFill>
                  <a:srgbClr val="C00000"/>
                </a:solidFill>
              </a:rPr>
              <a:t>blijft</a:t>
            </a:r>
            <a:r>
              <a:rPr lang="cs-CZ" sz="2800" i="1" dirty="0" smtClean="0">
                <a:solidFill>
                  <a:srgbClr val="C00000"/>
                </a:solidFill>
              </a:rPr>
              <a:t> </a:t>
            </a:r>
            <a:r>
              <a:rPr lang="cs-CZ" sz="2800" i="1" dirty="0" err="1" smtClean="0">
                <a:solidFill>
                  <a:srgbClr val="C00000"/>
                </a:solidFill>
              </a:rPr>
              <a:t>verlegen</a:t>
            </a:r>
            <a:r>
              <a:rPr lang="cs-CZ" sz="2800" i="1" dirty="0" smtClean="0">
                <a:solidFill>
                  <a:srgbClr val="C00000"/>
                </a:solidFill>
              </a:rPr>
              <a:t>.</a:t>
            </a:r>
          </a:p>
          <a:p>
            <a:pPr lvl="1"/>
            <a:endParaRPr lang="cs-CZ" sz="2800" i="1" dirty="0" smtClean="0">
              <a:solidFill>
                <a:srgbClr val="C00000"/>
              </a:solidFill>
            </a:endParaRPr>
          </a:p>
          <a:p>
            <a:pPr lvl="1"/>
            <a:r>
              <a:rPr lang="cs-CZ" sz="2800" i="1" dirty="0" err="1" smtClean="0">
                <a:solidFill>
                  <a:srgbClr val="C00000"/>
                </a:solidFill>
              </a:rPr>
              <a:t>Hij</a:t>
            </a:r>
            <a:r>
              <a:rPr lang="cs-CZ" sz="2800" i="1" dirty="0" smtClean="0">
                <a:solidFill>
                  <a:srgbClr val="C00000"/>
                </a:solidFill>
              </a:rPr>
              <a:t> </a:t>
            </a:r>
            <a:r>
              <a:rPr lang="cs-CZ" sz="2800" i="1" dirty="0" err="1" smtClean="0">
                <a:solidFill>
                  <a:srgbClr val="C00000"/>
                </a:solidFill>
              </a:rPr>
              <a:t>schrok</a:t>
            </a:r>
            <a:r>
              <a:rPr lang="cs-CZ" sz="2800" i="1" dirty="0" smtClean="0">
                <a:solidFill>
                  <a:srgbClr val="C00000"/>
                </a:solidFill>
              </a:rPr>
              <a:t>, </a:t>
            </a:r>
            <a:r>
              <a:rPr lang="cs-CZ" sz="2800" i="1" dirty="0" err="1" smtClean="0">
                <a:solidFill>
                  <a:srgbClr val="C00000"/>
                </a:solidFill>
              </a:rPr>
              <a:t>liep</a:t>
            </a:r>
            <a:r>
              <a:rPr lang="cs-CZ" sz="2800" i="1" dirty="0" smtClean="0">
                <a:solidFill>
                  <a:srgbClr val="C00000"/>
                </a:solidFill>
              </a:rPr>
              <a:t> na de </a:t>
            </a:r>
            <a:r>
              <a:rPr lang="cs-CZ" sz="2800" i="1" dirty="0" err="1" smtClean="0">
                <a:solidFill>
                  <a:srgbClr val="C00000"/>
                </a:solidFill>
              </a:rPr>
              <a:t>deur</a:t>
            </a:r>
            <a:r>
              <a:rPr lang="cs-CZ" sz="2800" i="1" dirty="0" smtClean="0">
                <a:solidFill>
                  <a:srgbClr val="C00000"/>
                </a:solidFill>
              </a:rPr>
              <a:t>, trok </a:t>
            </a:r>
            <a:r>
              <a:rPr lang="cs-CZ" sz="2800" i="1" dirty="0" err="1" smtClean="0">
                <a:solidFill>
                  <a:srgbClr val="C00000"/>
                </a:solidFill>
              </a:rPr>
              <a:t>die</a:t>
            </a:r>
            <a:r>
              <a:rPr lang="cs-CZ" sz="2800" i="1" dirty="0" smtClean="0">
                <a:solidFill>
                  <a:srgbClr val="C00000"/>
                </a:solidFill>
              </a:rPr>
              <a:t> open. </a:t>
            </a:r>
          </a:p>
          <a:p>
            <a:pPr lvl="1"/>
            <a:endParaRPr lang="cs-CZ" sz="2800" i="1" dirty="0">
              <a:solidFill>
                <a:srgbClr val="C00000"/>
              </a:solidFill>
            </a:endParaRPr>
          </a:p>
          <a:p>
            <a:r>
              <a:rPr lang="nl-NL" b="1" dirty="0" smtClean="0"/>
              <a:t>na een bijzin die aan de hoofdzin voorafgaat</a:t>
            </a:r>
            <a:r>
              <a:rPr lang="cs-CZ" b="1" dirty="0" smtClean="0"/>
              <a:t> (BV - HZ)</a:t>
            </a:r>
          </a:p>
          <a:p>
            <a:pPr lvl="1"/>
            <a:r>
              <a:rPr lang="nl-NL" sz="2800" i="1" dirty="0">
                <a:solidFill>
                  <a:srgbClr val="C00000"/>
                </a:solidFill>
              </a:rPr>
              <a:t>Nadat hij de uitspraak </a:t>
            </a:r>
            <a:r>
              <a:rPr lang="nl-NL" sz="2800" i="1" u="sng" dirty="0">
                <a:solidFill>
                  <a:srgbClr val="C00000"/>
                </a:solidFill>
              </a:rPr>
              <a:t>had gehoord, barstte </a:t>
            </a:r>
            <a:r>
              <a:rPr lang="nl-NL" sz="2800" i="1" dirty="0">
                <a:solidFill>
                  <a:srgbClr val="C00000"/>
                </a:solidFill>
              </a:rPr>
              <a:t>hij in tranen uit</a:t>
            </a:r>
            <a:r>
              <a:rPr lang="nl-NL" sz="2800" i="1" dirty="0" smtClean="0">
                <a:solidFill>
                  <a:srgbClr val="C00000"/>
                </a:solidFill>
              </a:rPr>
              <a:t>.</a:t>
            </a:r>
            <a:endParaRPr lang="cs-CZ" sz="2800" i="1" dirty="0" smtClean="0">
              <a:solidFill>
                <a:srgbClr val="C00000"/>
              </a:solidFill>
            </a:endParaRPr>
          </a:p>
          <a:p>
            <a:pPr lvl="1"/>
            <a:endParaRPr lang="cs-CZ" sz="2800" i="1" dirty="0" smtClean="0">
              <a:solidFill>
                <a:srgbClr val="C00000"/>
              </a:solidFill>
            </a:endParaRPr>
          </a:p>
          <a:p>
            <a:pPr lvl="1"/>
            <a:r>
              <a:rPr lang="nl-NL" sz="2800" i="1" dirty="0">
                <a:solidFill>
                  <a:srgbClr val="C00000"/>
                </a:solidFill>
              </a:rPr>
              <a:t>Wat zij bereikt </a:t>
            </a:r>
            <a:r>
              <a:rPr lang="nl-NL" sz="2800" i="1" u="sng" dirty="0">
                <a:solidFill>
                  <a:srgbClr val="C00000"/>
                </a:solidFill>
              </a:rPr>
              <a:t>heeft, is </a:t>
            </a:r>
            <a:r>
              <a:rPr lang="nl-NL" sz="2800" i="1" dirty="0">
                <a:solidFill>
                  <a:srgbClr val="C00000"/>
                </a:solidFill>
              </a:rPr>
              <a:t>vooral te danken aan haar doorzettingsvermogen</a:t>
            </a:r>
            <a:r>
              <a:rPr lang="nl-NL" sz="2800" i="1" dirty="0" smtClean="0">
                <a:solidFill>
                  <a:srgbClr val="C00000"/>
                </a:solidFill>
              </a:rPr>
              <a:t>.</a:t>
            </a:r>
            <a:endParaRPr lang="cs-CZ" sz="2800" i="1" dirty="0" smtClean="0">
              <a:solidFill>
                <a:srgbClr val="C00000"/>
              </a:solidFill>
            </a:endParaRPr>
          </a:p>
          <a:p>
            <a:pPr lvl="1"/>
            <a:endParaRPr lang="cs-CZ" sz="2800" i="1" dirty="0" smtClean="0">
              <a:solidFill>
                <a:srgbClr val="C00000"/>
              </a:solidFill>
            </a:endParaRPr>
          </a:p>
          <a:p>
            <a:pPr lvl="1"/>
            <a:r>
              <a:rPr lang="nl-NL" sz="2800" i="1" dirty="0">
                <a:solidFill>
                  <a:srgbClr val="C00000"/>
                </a:solidFill>
              </a:rPr>
              <a:t>Sinaasappels die nog niet helemaal oranje </a:t>
            </a:r>
            <a:r>
              <a:rPr lang="nl-NL" sz="2800" i="1" u="sng" dirty="0">
                <a:solidFill>
                  <a:srgbClr val="C00000"/>
                </a:solidFill>
              </a:rPr>
              <a:t>zijn, kun </a:t>
            </a:r>
            <a:r>
              <a:rPr lang="nl-NL" sz="2800" i="1" dirty="0">
                <a:solidFill>
                  <a:srgbClr val="C00000"/>
                </a:solidFill>
              </a:rPr>
              <a:t>je beter niet eten.</a:t>
            </a:r>
            <a:endParaRPr lang="cs-CZ" sz="2800" i="1" dirty="0">
              <a:solidFill>
                <a:srgbClr val="C00000"/>
              </a:solidFill>
            </a:endParaRPr>
          </a:p>
          <a:p>
            <a:pPr marL="0" indent="0">
              <a:buNone/>
            </a:pPr>
            <a:endParaRPr lang="en-US" sz="800" dirty="0" smtClean="0"/>
          </a:p>
          <a:p>
            <a:pPr marL="0" indent="0">
              <a:buNone/>
            </a:pPr>
            <a:endParaRPr lang="en-US" dirty="0" smtClean="0">
              <a:solidFill>
                <a:srgbClr val="0070C0"/>
              </a:solidFill>
            </a:endParaRPr>
          </a:p>
        </p:txBody>
      </p:sp>
    </p:spTree>
    <p:extLst>
      <p:ext uri="{BB962C8B-B14F-4D97-AF65-F5344CB8AC3E}">
        <p14:creationId xmlns:p14="http://schemas.microsoft.com/office/powerpoint/2010/main" val="1284235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3700" y="1257300"/>
            <a:ext cx="11569700" cy="5384800"/>
          </a:xfrm>
        </p:spPr>
        <p:txBody>
          <a:bodyPr>
            <a:noAutofit/>
          </a:bodyPr>
          <a:lstStyle/>
          <a:p>
            <a:r>
              <a:rPr lang="nl-NL" sz="2400" b="1" dirty="0" smtClean="0"/>
              <a:t>voor en na een </a:t>
            </a:r>
            <a:r>
              <a:rPr lang="nl-NL" sz="2400" b="1" dirty="0" smtClean="0">
                <a:hlinkClick r:id="rId3"/>
              </a:rPr>
              <a:t>uitbreidende bijvoeglijke </a:t>
            </a:r>
            <a:r>
              <a:rPr lang="nl-NL" sz="2400" b="1" dirty="0" smtClean="0"/>
              <a:t>bijzin</a:t>
            </a:r>
            <a:endParaRPr lang="cs-CZ" sz="2400" b="1" dirty="0" smtClean="0"/>
          </a:p>
          <a:p>
            <a:pPr lvl="1"/>
            <a:r>
              <a:rPr lang="nl-NL" i="1" dirty="0" smtClean="0">
                <a:solidFill>
                  <a:srgbClr val="C00000"/>
                </a:solidFill>
              </a:rPr>
              <a:t>Sinaasappels, die veel vitamine C bevatten, kunnen een verkoudheid voorkomen.</a:t>
            </a:r>
            <a:endParaRPr lang="cs-CZ" i="1" dirty="0" smtClean="0">
              <a:solidFill>
                <a:srgbClr val="C00000"/>
              </a:solidFill>
            </a:endParaRPr>
          </a:p>
          <a:p>
            <a:pPr marL="0" indent="0">
              <a:buNone/>
            </a:pPr>
            <a:endParaRPr lang="en-US" sz="2400" dirty="0" smtClean="0"/>
          </a:p>
          <a:p>
            <a:pPr marL="0" indent="0">
              <a:buNone/>
            </a:pPr>
            <a:r>
              <a:rPr lang="en-US" sz="2400" u="sng" dirty="0" smtClean="0"/>
              <a:t>LET OP</a:t>
            </a:r>
          </a:p>
          <a:p>
            <a:pPr marL="0" indent="0">
              <a:buNone/>
            </a:pPr>
            <a:r>
              <a:rPr lang="en-US" sz="2400" b="1" dirty="0" smtClean="0">
                <a:sym typeface="Wingdings" panose="05000000000000000000" pitchFamily="2" charset="2"/>
              </a:rPr>
              <a:t> </a:t>
            </a:r>
            <a:r>
              <a:rPr lang="cs-CZ" sz="2400" b="1" dirty="0" err="1" smtClean="0"/>
              <a:t>Beperkende</a:t>
            </a:r>
            <a:r>
              <a:rPr lang="cs-CZ" sz="2400" b="1" dirty="0" smtClean="0"/>
              <a:t> </a:t>
            </a:r>
            <a:r>
              <a:rPr lang="cs-CZ" sz="2400" b="1" dirty="0" err="1" smtClean="0"/>
              <a:t>zinnen</a:t>
            </a:r>
            <a:r>
              <a:rPr lang="cs-CZ" sz="2400" b="1" dirty="0" smtClean="0"/>
              <a:t> </a:t>
            </a:r>
            <a:r>
              <a:rPr lang="cs-CZ" sz="2400" dirty="0" smtClean="0"/>
              <a:t>– </a:t>
            </a:r>
            <a:r>
              <a:rPr lang="cs-CZ" sz="2400" b="1" dirty="0" err="1" smtClean="0"/>
              <a:t>geen</a:t>
            </a:r>
            <a:r>
              <a:rPr lang="cs-CZ" sz="2400" b="1" dirty="0" smtClean="0"/>
              <a:t> </a:t>
            </a:r>
            <a:r>
              <a:rPr lang="cs-CZ" sz="2400" b="1" dirty="0" err="1" smtClean="0"/>
              <a:t>komma</a:t>
            </a:r>
            <a:r>
              <a:rPr lang="cs-CZ" sz="2400" b="1" dirty="0" smtClean="0"/>
              <a:t> </a:t>
            </a:r>
            <a:r>
              <a:rPr lang="cs-CZ" sz="2400" dirty="0" err="1" smtClean="0"/>
              <a:t>voor</a:t>
            </a:r>
            <a:r>
              <a:rPr lang="cs-CZ" sz="2400" dirty="0" smtClean="0"/>
              <a:t> de </a:t>
            </a:r>
            <a:r>
              <a:rPr lang="cs-CZ" sz="2400" dirty="0" err="1" smtClean="0"/>
              <a:t>bijzin</a:t>
            </a:r>
            <a:r>
              <a:rPr lang="cs-CZ" sz="2400" baseline="0" dirty="0" smtClean="0"/>
              <a:t>:</a:t>
            </a:r>
          </a:p>
          <a:p>
            <a:endParaRPr lang="cs-CZ" sz="800" baseline="0" dirty="0" smtClean="0"/>
          </a:p>
          <a:p>
            <a:r>
              <a:rPr lang="nl-NL" sz="2400" dirty="0" smtClean="0">
                <a:solidFill>
                  <a:srgbClr val="C00000"/>
                </a:solidFill>
              </a:rPr>
              <a:t>Dit is het dorp </a:t>
            </a:r>
            <a:r>
              <a:rPr lang="nl-NL" sz="2400" i="1" dirty="0" smtClean="0">
                <a:solidFill>
                  <a:srgbClr val="C00000"/>
                </a:solidFill>
              </a:rPr>
              <a:t>waar hij is opgegroeid</a:t>
            </a:r>
            <a:r>
              <a:rPr lang="nl-NL" sz="2400" dirty="0" smtClean="0">
                <a:solidFill>
                  <a:srgbClr val="C00000"/>
                </a:solidFill>
              </a:rPr>
              <a:t>.</a:t>
            </a:r>
            <a:endParaRPr lang="cs-CZ" sz="2400" dirty="0" smtClean="0">
              <a:solidFill>
                <a:srgbClr val="C00000"/>
              </a:solidFill>
            </a:endParaRPr>
          </a:p>
          <a:p>
            <a:r>
              <a:rPr lang="nl-NL" sz="2400" dirty="0" smtClean="0">
                <a:solidFill>
                  <a:srgbClr val="C00000"/>
                </a:solidFill>
              </a:rPr>
              <a:t>Alle foto's </a:t>
            </a:r>
            <a:r>
              <a:rPr lang="nl-NL" sz="2400" i="1" dirty="0" smtClean="0">
                <a:solidFill>
                  <a:srgbClr val="C00000"/>
                </a:solidFill>
              </a:rPr>
              <a:t>waarop hij te zien was</a:t>
            </a:r>
            <a:r>
              <a:rPr lang="nl-NL" sz="2400" dirty="0" smtClean="0">
                <a:solidFill>
                  <a:srgbClr val="C00000"/>
                </a:solidFill>
              </a:rPr>
              <a:t>, zijn verdwenen.</a:t>
            </a:r>
          </a:p>
          <a:p>
            <a:endParaRPr lang="cs-CZ" sz="2400" dirty="0" smtClean="0">
              <a:solidFill>
                <a:srgbClr val="C00000"/>
              </a:solidFill>
            </a:endParaRPr>
          </a:p>
          <a:p>
            <a:pPr marL="0" indent="0">
              <a:buNone/>
            </a:pPr>
            <a:r>
              <a:rPr lang="en-US" sz="2400" b="1" dirty="0" smtClean="0">
                <a:sym typeface="Wingdings" panose="05000000000000000000" pitchFamily="2" charset="2"/>
              </a:rPr>
              <a:t> </a:t>
            </a:r>
            <a:r>
              <a:rPr lang="cs-CZ" sz="2400" b="1" dirty="0" err="1" smtClean="0"/>
              <a:t>Uitgebreide</a:t>
            </a:r>
            <a:r>
              <a:rPr lang="cs-CZ" sz="2400" b="1" dirty="0" smtClean="0"/>
              <a:t> </a:t>
            </a:r>
            <a:r>
              <a:rPr lang="cs-CZ" sz="2400" b="1" dirty="0" err="1" smtClean="0"/>
              <a:t>zinnen</a:t>
            </a:r>
            <a:r>
              <a:rPr lang="cs-CZ" sz="2400" b="1" dirty="0" smtClean="0"/>
              <a:t> – </a:t>
            </a:r>
            <a:r>
              <a:rPr lang="cs-CZ" sz="2400" b="1" dirty="0" err="1" smtClean="0"/>
              <a:t>komma´s</a:t>
            </a:r>
            <a:r>
              <a:rPr lang="cs-CZ" sz="2400" b="1" dirty="0" smtClean="0"/>
              <a:t> </a:t>
            </a:r>
            <a:r>
              <a:rPr lang="cs-CZ" sz="2400" b="1" dirty="0" err="1" smtClean="0"/>
              <a:t>vooraf</a:t>
            </a:r>
            <a:r>
              <a:rPr lang="cs-CZ" sz="2400" b="1" dirty="0" smtClean="0"/>
              <a:t> en </a:t>
            </a:r>
            <a:r>
              <a:rPr lang="cs-CZ" sz="2400" b="1" dirty="0" err="1" smtClean="0"/>
              <a:t>achteraf</a:t>
            </a:r>
            <a:r>
              <a:rPr lang="cs-CZ" sz="2400" b="1" dirty="0" smtClean="0"/>
              <a:t>:</a:t>
            </a:r>
          </a:p>
          <a:p>
            <a:endParaRPr lang="cs-CZ" sz="800" b="1" dirty="0" smtClean="0"/>
          </a:p>
          <a:p>
            <a:r>
              <a:rPr lang="nl-NL" sz="2400" i="1" dirty="0" smtClean="0">
                <a:solidFill>
                  <a:srgbClr val="C00000"/>
                </a:solidFill>
              </a:rPr>
              <a:t>De tweede foto, waarop zijn moeder te zien is, vind ik de mooiste. </a:t>
            </a:r>
            <a:endParaRPr lang="cs-CZ" sz="2400" i="1" dirty="0" smtClean="0">
              <a:solidFill>
                <a:srgbClr val="C00000"/>
              </a:solidFill>
            </a:endParaRPr>
          </a:p>
          <a:p>
            <a:r>
              <a:rPr lang="nl-NL" sz="2400" i="1" dirty="0" smtClean="0">
                <a:solidFill>
                  <a:srgbClr val="C00000"/>
                </a:solidFill>
              </a:rPr>
              <a:t>In Smeerebbe-Vloerzegem, waar Erik is opgegroeid, staat een huis te koop.</a:t>
            </a:r>
            <a:endParaRPr lang="cs-CZ" sz="2400" i="1" dirty="0" smtClean="0">
              <a:solidFill>
                <a:srgbClr val="C00000"/>
              </a:solidFill>
            </a:endParaRPr>
          </a:p>
        </p:txBody>
      </p:sp>
      <p:sp>
        <p:nvSpPr>
          <p:cNvPr id="8" name="Nadpis 1"/>
          <p:cNvSpPr>
            <a:spLocks noGrp="1"/>
          </p:cNvSpPr>
          <p:nvPr>
            <p:ph type="title"/>
          </p:nvPr>
        </p:nvSpPr>
        <p:spPr>
          <a:xfrm>
            <a:off x="279400" y="365125"/>
            <a:ext cx="11912600" cy="1019175"/>
          </a:xfrm>
        </p:spPr>
        <p:txBody>
          <a:bodyPr>
            <a:normAutofit fontScale="90000"/>
          </a:bodyPr>
          <a:lstStyle/>
          <a:p>
            <a:r>
              <a:rPr lang="nl-NL" b="1" dirty="0" smtClean="0">
                <a:latin typeface="+mn-lt"/>
              </a:rPr>
              <a:t>Waar moet een komma staan?</a:t>
            </a:r>
            <a:r>
              <a:rPr lang="cs-CZ" b="1" dirty="0" smtClean="0">
                <a:latin typeface="+mn-lt"/>
              </a:rPr>
              <a:t> </a:t>
            </a:r>
            <a:r>
              <a:rPr lang="cs-CZ" b="1" dirty="0" smtClean="0">
                <a:latin typeface="+mn-lt"/>
                <a:sym typeface="Wingdings" panose="05000000000000000000" pitchFamily="2" charset="2"/>
              </a:rPr>
              <a:t></a:t>
            </a:r>
            <a:r>
              <a:rPr lang="en-US" b="1" dirty="0" smtClean="0">
                <a:latin typeface="+mn-lt"/>
                <a:sym typeface="Wingdings" panose="05000000000000000000" pitchFamily="2" charset="2"/>
              </a:rPr>
              <a:t> </a:t>
            </a:r>
            <a:r>
              <a:rPr lang="en-US" b="1" dirty="0" err="1" smtClean="0">
                <a:latin typeface="+mn-lt"/>
                <a:sym typeface="Wingdings" panose="05000000000000000000" pitchFamily="2" charset="2"/>
              </a:rPr>
              <a:t>beperkende</a:t>
            </a:r>
            <a:r>
              <a:rPr lang="en-US" b="1" dirty="0" smtClean="0">
                <a:latin typeface="+mn-lt"/>
                <a:sym typeface="Wingdings" panose="05000000000000000000" pitchFamily="2" charset="2"/>
              </a:rPr>
              <a:t> </a:t>
            </a:r>
            <a:r>
              <a:rPr lang="en-US" b="1" dirty="0" err="1" smtClean="0">
                <a:latin typeface="+mn-lt"/>
                <a:sym typeface="Wingdings" panose="05000000000000000000" pitchFamily="2" charset="2"/>
              </a:rPr>
              <a:t>zinnen</a:t>
            </a:r>
            <a:r>
              <a:rPr lang="nl-NL" b="1" dirty="0" smtClean="0"/>
              <a:t/>
            </a:r>
            <a:br>
              <a:rPr lang="nl-NL" b="1" dirty="0" smtClean="0"/>
            </a:br>
            <a:endParaRPr lang="cs-CZ" dirty="0"/>
          </a:p>
        </p:txBody>
      </p:sp>
    </p:spTree>
    <p:extLst>
      <p:ext uri="{BB962C8B-B14F-4D97-AF65-F5344CB8AC3E}">
        <p14:creationId xmlns:p14="http://schemas.microsoft.com/office/powerpoint/2010/main" val="546382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1912</Words>
  <Application>Microsoft Office PowerPoint</Application>
  <PresentationFormat>Širokoúhlá obrazovka</PresentationFormat>
  <Paragraphs>292</Paragraphs>
  <Slides>24</Slides>
  <Notes>14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24</vt:i4>
      </vt:variant>
    </vt:vector>
  </HeadingPairs>
  <TitlesOfParts>
    <vt:vector size="32" baseType="lpstr">
      <vt:lpstr>Arial</vt:lpstr>
      <vt:lpstr>Arial Rounded MT Bold</vt:lpstr>
      <vt:lpstr>Bahnschrift SemiBold</vt:lpstr>
      <vt:lpstr>Berlin Sans FB Demi</vt:lpstr>
      <vt:lpstr>Calibri</vt:lpstr>
      <vt:lpstr>Calibri Light</vt:lpstr>
      <vt:lpstr>Wingdings</vt:lpstr>
      <vt:lpstr>Motiv Office</vt:lpstr>
      <vt:lpstr>SCHRIJVEN ZONDER FOUTEN:  INTERPUNCTIE, LEESTEKENS</vt:lpstr>
      <vt:lpstr>EATS, SCHOOTS &amp; LEAVES</vt:lpstr>
      <vt:lpstr>Prezentace aplikace PowerPoint</vt:lpstr>
      <vt:lpstr>INTERPUNCTIE, LEESTEKENS</vt:lpstr>
      <vt:lpstr>OVERZICHT LEESTEKENS</vt:lpstr>
      <vt:lpstr>Hoe belangrijk is het gebruik van leestekens?</vt:lpstr>
      <vt:lpstr>Prezentace aplikace PowerPoint</vt:lpstr>
      <vt:lpstr>Waar moet je een komma zetten? </vt:lpstr>
      <vt:lpstr>Waar moet een komma staan?  beperkende zinnen </vt:lpstr>
      <vt:lpstr>beperkende x  uigebreide betrekkelijke zinnen</vt:lpstr>
      <vt:lpstr>Waar moet je een komma zetten? </vt:lpstr>
      <vt:lpstr>Prezentace aplikace PowerPoint</vt:lpstr>
      <vt:lpstr>GEEN KOMMA VOOR  DAT</vt:lpstr>
      <vt:lpstr>OEFENEN: Waar moet je een komma zetten?</vt:lpstr>
      <vt:lpstr>Waar moet je een komma zetten? </vt:lpstr>
      <vt:lpstr>Hoe belangrijk is het gebruik van leestekens?</vt:lpstr>
      <vt:lpstr>Waar moet je een komma zetten?</vt:lpstr>
      <vt:lpstr>Waar moet je een komma zetten? </vt:lpstr>
      <vt:lpstr>OEFENEN: Waar moet je een komma zetten?</vt:lpstr>
      <vt:lpstr>DE PUNT</vt:lpstr>
      <vt:lpstr>AANHALINGSTEKENS </vt:lpstr>
      <vt:lpstr>AANHALINGSTEKENS </vt:lpstr>
      <vt:lpstr>AANHALINGSTEKENS + andere leestekens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SCHRIJVEN ZONDER FOUTEN:  INTERPUNCTIE, LEESTEKENS</dc:title>
  <dc:creator>FFUK</dc:creator>
  <cp:lastModifiedBy>Rezková, Iva</cp:lastModifiedBy>
  <cp:revision>53</cp:revision>
  <dcterms:created xsi:type="dcterms:W3CDTF">2021-11-09T06:29:49Z</dcterms:created>
  <dcterms:modified xsi:type="dcterms:W3CDTF">2023-01-03T15:47:09Z</dcterms:modified>
</cp:coreProperties>
</file>