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4"/>
  </p:sldMasterIdLst>
  <p:notesMasterIdLst>
    <p:notesMasterId r:id="rId35"/>
  </p:notesMasterIdLst>
  <p:handoutMasterIdLst>
    <p:handoutMasterId r:id="rId36"/>
  </p:handoutMasterIdLst>
  <p:sldIdLst>
    <p:sldId id="256" r:id="rId5"/>
    <p:sldId id="265" r:id="rId6"/>
    <p:sldId id="269" r:id="rId7"/>
    <p:sldId id="270" r:id="rId8"/>
    <p:sldId id="296" r:id="rId9"/>
    <p:sldId id="273" r:id="rId10"/>
    <p:sldId id="274" r:id="rId11"/>
    <p:sldId id="275" r:id="rId12"/>
    <p:sldId id="276" r:id="rId13"/>
    <p:sldId id="277" r:id="rId14"/>
    <p:sldId id="278" r:id="rId15"/>
    <p:sldId id="279" r:id="rId16"/>
    <p:sldId id="280" r:id="rId17"/>
    <p:sldId id="268" r:id="rId18"/>
    <p:sldId id="281" r:id="rId19"/>
    <p:sldId id="282" r:id="rId20"/>
    <p:sldId id="267" r:id="rId21"/>
    <p:sldId id="283" r:id="rId22"/>
    <p:sldId id="284" r:id="rId23"/>
    <p:sldId id="285" r:id="rId24"/>
    <p:sldId id="286" r:id="rId25"/>
    <p:sldId id="291" r:id="rId26"/>
    <p:sldId id="287" r:id="rId27"/>
    <p:sldId id="288" r:id="rId28"/>
    <p:sldId id="289" r:id="rId29"/>
    <p:sldId id="290" r:id="rId30"/>
    <p:sldId id="292" r:id="rId31"/>
    <p:sldId id="293" r:id="rId32"/>
    <p:sldId id="294" r:id="rId33"/>
    <p:sldId id="295" r:id="rId34"/>
  </p:sldIdLst>
  <p:sldSz cx="12192000" cy="6858000"/>
  <p:notesSz cx="6858000" cy="9144000"/>
  <p:defaultTextStyle>
    <a:defPPr rtl="0">
      <a:defRPr lang="cs-cz"/>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41" autoAdjust="0"/>
  </p:normalViewPr>
  <p:slideViewPr>
    <p:cSldViewPr snapToGrid="0">
      <p:cViewPr varScale="1">
        <p:scale>
          <a:sx n="69" d="100"/>
          <a:sy n="69" d="100"/>
        </p:scale>
        <p:origin x="564" y="44"/>
      </p:cViewPr>
      <p:guideLst>
        <p:guide orient="horz" pos="2160"/>
        <p:guide pos="3840"/>
      </p:guideLst>
    </p:cSldViewPr>
  </p:slideViewPr>
  <p:notesTextViewPr>
    <p:cViewPr>
      <p:scale>
        <a:sx n="1" d="1"/>
        <a:sy n="1" d="1"/>
      </p:scale>
      <p:origin x="0" y="0"/>
    </p:cViewPr>
  </p:notesTextViewPr>
  <p:notesViewPr>
    <p:cSldViewPr snapToGrid="0">
      <p:cViewPr varScale="1">
        <p:scale>
          <a:sx n="87" d="100"/>
          <a:sy n="87" d="100"/>
        </p:scale>
        <p:origin x="3840" y="66"/>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handoutMaster" Target="handoutMasters/handout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a:extLst>
              <a:ext uri="{FF2B5EF4-FFF2-40B4-BE49-F238E27FC236}">
                <a16:creationId xmlns:a16="http://schemas.microsoft.com/office/drawing/2014/main" id="{C82743F1-8D86-48EE-80AC-4012EA3030BB}"/>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cs-CZ"/>
          </a:p>
        </p:txBody>
      </p:sp>
      <p:sp>
        <p:nvSpPr>
          <p:cNvPr id="3" name="Zástupný symbol pro datum 2">
            <a:extLst>
              <a:ext uri="{FF2B5EF4-FFF2-40B4-BE49-F238E27FC236}">
                <a16:creationId xmlns:a16="http://schemas.microsoft.com/office/drawing/2014/main" id="{03653EFC-2CF9-48E8-8FD8-4401FEC01269}"/>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DFC776C5-F833-43C1-8619-8DDF787F51F0}" type="datetime1">
              <a:rPr lang="cs-CZ" smtClean="0"/>
              <a:t>21.12.2020</a:t>
            </a:fld>
            <a:endParaRPr lang="cs-CZ" dirty="0"/>
          </a:p>
        </p:txBody>
      </p:sp>
      <p:sp>
        <p:nvSpPr>
          <p:cNvPr id="4" name="Zástupný symbol pro zápatí 3">
            <a:extLst>
              <a:ext uri="{FF2B5EF4-FFF2-40B4-BE49-F238E27FC236}">
                <a16:creationId xmlns:a16="http://schemas.microsoft.com/office/drawing/2014/main" id="{4D209633-9357-40C7-98FA-251BCBA6300B}"/>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cs-CZ"/>
          </a:p>
        </p:txBody>
      </p:sp>
      <p:sp>
        <p:nvSpPr>
          <p:cNvPr id="5" name="Zástupný symbol pro číslo snímku 4">
            <a:extLst>
              <a:ext uri="{FF2B5EF4-FFF2-40B4-BE49-F238E27FC236}">
                <a16:creationId xmlns:a16="http://schemas.microsoft.com/office/drawing/2014/main" id="{29792AE5-64EE-40A9-B185-8F4A538E5834}"/>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40B95D5-53E6-43D0-835B-96C068B9910C}" type="slidenum">
              <a:rPr lang="cs-CZ" smtClean="0"/>
              <a:t>‹#›</a:t>
            </a:fld>
            <a:endParaRPr lang="cs-CZ"/>
          </a:p>
        </p:txBody>
      </p:sp>
    </p:spTree>
    <p:extLst>
      <p:ext uri="{BB962C8B-B14F-4D97-AF65-F5344CB8AC3E}">
        <p14:creationId xmlns:p14="http://schemas.microsoft.com/office/powerpoint/2010/main" val="401249840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cs-CZ" noProof="0"/>
          </a:p>
        </p:txBody>
      </p:sp>
      <p:sp>
        <p:nvSpPr>
          <p:cNvPr id="3" name="Zástupný symbol pro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4CC1CAA-4FB3-40AA-B432-996BCFC28790}" type="datetime1">
              <a:rPr lang="cs-CZ" smtClean="0"/>
              <a:pPr/>
              <a:t>21.12.2020</a:t>
            </a:fld>
            <a:endParaRPr lang="cs-CZ" dirty="0"/>
          </a:p>
        </p:txBody>
      </p:sp>
      <p:sp>
        <p:nvSpPr>
          <p:cNvPr id="4" name="Zástupný symbol pro obrázek snímk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cs-CZ" noProof="0"/>
          </a:p>
        </p:txBody>
      </p:sp>
      <p:sp>
        <p:nvSpPr>
          <p:cNvPr id="5" name="Zástupný symbol pro poznámky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rtl="0"/>
            <a:r>
              <a:rPr lang="cs-CZ" noProof="0" dirty="0"/>
              <a:t>Upravit styly předlohy textu</a:t>
            </a:r>
          </a:p>
          <a:p>
            <a:pPr lvl="1"/>
            <a:r>
              <a:rPr lang="cs-CZ" noProof="0" dirty="0"/>
              <a:t>Druhá úroveň</a:t>
            </a:r>
          </a:p>
          <a:p>
            <a:pPr lvl="2"/>
            <a:r>
              <a:rPr lang="cs-CZ" noProof="0" dirty="0"/>
              <a:t>Třetí úroveň</a:t>
            </a:r>
          </a:p>
          <a:p>
            <a:pPr lvl="3"/>
            <a:r>
              <a:rPr lang="cs-CZ" noProof="0" dirty="0"/>
              <a:t>Čtvrtá úroveň</a:t>
            </a:r>
          </a:p>
          <a:p>
            <a:pPr lvl="4"/>
            <a:r>
              <a:rPr lang="cs-CZ" noProof="0" dirty="0"/>
              <a:t>Pátá úroveň</a:t>
            </a:r>
          </a:p>
        </p:txBody>
      </p:sp>
      <p:sp>
        <p:nvSpPr>
          <p:cNvPr id="6" name="Zástupný symbol pro zápatí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cs-CZ" noProof="0"/>
          </a:p>
        </p:txBody>
      </p:sp>
      <p:sp>
        <p:nvSpPr>
          <p:cNvPr id="7" name="Zástupný symbol pro číslo snímk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EAA1E07-F916-4082-A3F3-9521E6977F54}" type="slidenum">
              <a:rPr lang="cs-CZ" noProof="0" smtClean="0"/>
              <a:t>‹#›</a:t>
            </a:fld>
            <a:endParaRPr lang="cs-CZ" noProof="0"/>
          </a:p>
        </p:txBody>
      </p:sp>
    </p:spTree>
    <p:extLst>
      <p:ext uri="{BB962C8B-B14F-4D97-AF65-F5344CB8AC3E}">
        <p14:creationId xmlns:p14="http://schemas.microsoft.com/office/powerpoint/2010/main" val="376868644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5"/>
          </p:nvPr>
        </p:nvSpPr>
        <p:spPr/>
        <p:txBody>
          <a:bodyPr/>
          <a:lstStyle/>
          <a:p>
            <a:fld id="{6EAA1E07-F916-4082-A3F3-9521E6977F54}" type="slidenum">
              <a:rPr lang="cs-CZ" smtClean="0"/>
              <a:t>1</a:t>
            </a:fld>
            <a:endParaRPr lang="cs-CZ"/>
          </a:p>
        </p:txBody>
      </p:sp>
    </p:spTree>
    <p:extLst>
      <p:ext uri="{BB962C8B-B14F-4D97-AF65-F5344CB8AC3E}">
        <p14:creationId xmlns:p14="http://schemas.microsoft.com/office/powerpoint/2010/main" val="4560551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5"/>
          </p:nvPr>
        </p:nvSpPr>
        <p:spPr/>
        <p:txBody>
          <a:bodyPr/>
          <a:lstStyle/>
          <a:p>
            <a:fld id="{6EAA1E07-F916-4082-A3F3-9521E6977F54}" type="slidenum">
              <a:rPr lang="cs-CZ" smtClean="0"/>
              <a:t>2</a:t>
            </a:fld>
            <a:endParaRPr lang="cs-CZ"/>
          </a:p>
        </p:txBody>
      </p:sp>
    </p:spTree>
    <p:extLst>
      <p:ext uri="{BB962C8B-B14F-4D97-AF65-F5344CB8AC3E}">
        <p14:creationId xmlns:p14="http://schemas.microsoft.com/office/powerpoint/2010/main" val="3260365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5"/>
          </p:nvPr>
        </p:nvSpPr>
        <p:spPr/>
        <p:txBody>
          <a:bodyPr/>
          <a:lstStyle/>
          <a:p>
            <a:fld id="{6EAA1E07-F916-4082-A3F3-9521E6977F54}" type="slidenum">
              <a:rPr lang="cs-CZ" smtClean="0"/>
              <a:t>11</a:t>
            </a:fld>
            <a:endParaRPr lang="cs-CZ"/>
          </a:p>
        </p:txBody>
      </p:sp>
    </p:spTree>
    <p:extLst>
      <p:ext uri="{BB962C8B-B14F-4D97-AF65-F5344CB8AC3E}">
        <p14:creationId xmlns:p14="http://schemas.microsoft.com/office/powerpoint/2010/main" val="30141893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5"/>
          </p:nvPr>
        </p:nvSpPr>
        <p:spPr/>
        <p:txBody>
          <a:bodyPr/>
          <a:lstStyle/>
          <a:p>
            <a:fld id="{6EAA1E07-F916-4082-A3F3-9521E6977F54}" type="slidenum">
              <a:rPr lang="cs-CZ" smtClean="0"/>
              <a:t>13</a:t>
            </a:fld>
            <a:endParaRPr lang="cs-CZ"/>
          </a:p>
        </p:txBody>
      </p:sp>
    </p:spTree>
    <p:extLst>
      <p:ext uri="{BB962C8B-B14F-4D97-AF65-F5344CB8AC3E}">
        <p14:creationId xmlns:p14="http://schemas.microsoft.com/office/powerpoint/2010/main" val="29229443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5"/>
          </p:nvPr>
        </p:nvSpPr>
        <p:spPr/>
        <p:txBody>
          <a:bodyPr/>
          <a:lstStyle/>
          <a:p>
            <a:fld id="{6EAA1E07-F916-4082-A3F3-9521E6977F54}" type="slidenum">
              <a:rPr lang="cs-CZ" smtClean="0"/>
              <a:t>14</a:t>
            </a:fld>
            <a:endParaRPr lang="cs-CZ"/>
          </a:p>
        </p:txBody>
      </p:sp>
    </p:spTree>
    <p:extLst>
      <p:ext uri="{BB962C8B-B14F-4D97-AF65-F5344CB8AC3E}">
        <p14:creationId xmlns:p14="http://schemas.microsoft.com/office/powerpoint/2010/main" val="13286542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5"/>
          </p:nvPr>
        </p:nvSpPr>
        <p:spPr/>
        <p:txBody>
          <a:bodyPr/>
          <a:lstStyle/>
          <a:p>
            <a:fld id="{6EAA1E07-F916-4082-A3F3-9521E6977F54}" type="slidenum">
              <a:rPr lang="cs-CZ" smtClean="0"/>
              <a:t>17</a:t>
            </a:fld>
            <a:endParaRPr lang="cs-CZ"/>
          </a:p>
        </p:txBody>
      </p:sp>
    </p:spTree>
    <p:extLst>
      <p:ext uri="{BB962C8B-B14F-4D97-AF65-F5344CB8AC3E}">
        <p14:creationId xmlns:p14="http://schemas.microsoft.com/office/powerpoint/2010/main" val="42091801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5"/>
          </p:nvPr>
        </p:nvSpPr>
        <p:spPr/>
        <p:txBody>
          <a:bodyPr/>
          <a:lstStyle/>
          <a:p>
            <a:fld id="{6EAA1E07-F916-4082-A3F3-9521E6977F54}" type="slidenum">
              <a:rPr lang="cs-CZ" smtClean="0"/>
              <a:t>21</a:t>
            </a:fld>
            <a:endParaRPr lang="cs-CZ"/>
          </a:p>
        </p:txBody>
      </p:sp>
    </p:spTree>
    <p:extLst>
      <p:ext uri="{BB962C8B-B14F-4D97-AF65-F5344CB8AC3E}">
        <p14:creationId xmlns:p14="http://schemas.microsoft.com/office/powerpoint/2010/main" val="145524539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5"/>
          </p:nvPr>
        </p:nvSpPr>
        <p:spPr/>
        <p:txBody>
          <a:bodyPr/>
          <a:lstStyle/>
          <a:p>
            <a:fld id="{6EAA1E07-F916-4082-A3F3-9521E6977F54}" type="slidenum">
              <a:rPr lang="cs-CZ" smtClean="0"/>
              <a:t>26</a:t>
            </a:fld>
            <a:endParaRPr lang="cs-CZ"/>
          </a:p>
        </p:txBody>
      </p:sp>
    </p:spTree>
    <p:extLst>
      <p:ext uri="{BB962C8B-B14F-4D97-AF65-F5344CB8AC3E}">
        <p14:creationId xmlns:p14="http://schemas.microsoft.com/office/powerpoint/2010/main" val="33188629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hasCustomPrompt="1"/>
          </p:nvPr>
        </p:nvSpPr>
        <p:spPr>
          <a:xfrm>
            <a:off x="1154955" y="1447800"/>
            <a:ext cx="8825658" cy="3329581"/>
          </a:xfrm>
        </p:spPr>
        <p:txBody>
          <a:bodyPr rtlCol="0" anchor="b"/>
          <a:lstStyle>
            <a:lvl1pPr>
              <a:defRPr sz="7200"/>
            </a:lvl1pPr>
          </a:lstStyle>
          <a:p>
            <a:pPr rtl="0"/>
            <a:r>
              <a:rPr lang="cs-CZ" noProof="0"/>
              <a:t>Kliknutím můžete upravit styl předlohy nadpisů.</a:t>
            </a:r>
          </a:p>
        </p:txBody>
      </p:sp>
      <p:sp>
        <p:nvSpPr>
          <p:cNvPr id="3" name="Podnadpis 2"/>
          <p:cNvSpPr>
            <a:spLocks noGrp="1"/>
          </p:cNvSpPr>
          <p:nvPr>
            <p:ph type="subTitle" idx="1" hasCustomPrompt="1"/>
          </p:nvPr>
        </p:nvSpPr>
        <p:spPr>
          <a:xfrm>
            <a:off x="1154955" y="4777380"/>
            <a:ext cx="8825658" cy="861420"/>
          </a:xfrm>
        </p:spPr>
        <p:txBody>
          <a:bodyPr rtlCol="0" anchor="t"/>
          <a:lstStyle>
            <a:lvl1pPr marL="0" indent="0" algn="l">
              <a:buNone/>
              <a:defRPr cap="all">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rtl="0"/>
            <a:r>
              <a:rPr lang="cs-CZ" noProof="0"/>
              <a:t>Kliknutím můžete upravit styl předlohy podnadpisů.</a:t>
            </a:r>
          </a:p>
        </p:txBody>
      </p:sp>
      <p:sp>
        <p:nvSpPr>
          <p:cNvPr id="4" name="Zástupný symbol pro datum 3"/>
          <p:cNvSpPr>
            <a:spLocks noGrp="1"/>
          </p:cNvSpPr>
          <p:nvPr>
            <p:ph type="dt" sz="half" idx="10"/>
          </p:nvPr>
        </p:nvSpPr>
        <p:spPr/>
        <p:txBody>
          <a:bodyPr rtlCol="0"/>
          <a:lstStyle/>
          <a:p>
            <a:pPr rtl="0"/>
            <a:fld id="{4F1F4365-CA00-43B4-861D-B14F04C0C539}" type="datetime1">
              <a:rPr lang="cs-CZ" noProof="0" smtClean="0"/>
              <a:t>21.12.2020</a:t>
            </a:fld>
            <a:endParaRPr lang="cs-CZ" noProof="0"/>
          </a:p>
        </p:txBody>
      </p:sp>
      <p:sp>
        <p:nvSpPr>
          <p:cNvPr id="5" name="Zástupný symbol pro zápatí 4"/>
          <p:cNvSpPr>
            <a:spLocks noGrp="1"/>
          </p:cNvSpPr>
          <p:nvPr>
            <p:ph type="ftr" sz="quarter" idx="11"/>
          </p:nvPr>
        </p:nvSpPr>
        <p:spPr/>
        <p:txBody>
          <a:bodyPr rtlCol="0"/>
          <a:lstStyle/>
          <a:p>
            <a:pPr rtl="0"/>
            <a:endParaRPr lang="cs-CZ" noProof="0"/>
          </a:p>
        </p:txBody>
      </p:sp>
      <p:sp>
        <p:nvSpPr>
          <p:cNvPr id="6" name="Zástupný symbol pro číslo snímku 5"/>
          <p:cNvSpPr>
            <a:spLocks noGrp="1"/>
          </p:cNvSpPr>
          <p:nvPr>
            <p:ph type="sldNum" sz="quarter" idx="12"/>
          </p:nvPr>
        </p:nvSpPr>
        <p:spPr/>
        <p:txBody>
          <a:bodyPr rtlCol="0"/>
          <a:lstStyle/>
          <a:p>
            <a:pPr rtl="0"/>
            <a:fld id="{D57F1E4F-1CFF-5643-939E-02111984F565}" type="slidenum">
              <a:rPr lang="cs-CZ" noProof="0" smtClean="0"/>
              <a:t>‹#›</a:t>
            </a:fld>
            <a:endParaRPr lang="cs-CZ" noProof="0"/>
          </a:p>
        </p:txBody>
      </p:sp>
    </p:spTree>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atický obrázek s titulkem">
    <p:spTree>
      <p:nvGrpSpPr>
        <p:cNvPr id="1" name=""/>
        <p:cNvGrpSpPr/>
        <p:nvPr/>
      </p:nvGrpSpPr>
      <p:grpSpPr>
        <a:xfrm>
          <a:off x="0" y="0"/>
          <a:ext cx="0" cy="0"/>
          <a:chOff x="0" y="0"/>
          <a:chExt cx="0" cy="0"/>
        </a:xfrm>
      </p:grpSpPr>
      <p:sp>
        <p:nvSpPr>
          <p:cNvPr id="2" name="Nadpis 1"/>
          <p:cNvSpPr>
            <a:spLocks noGrp="1"/>
          </p:cNvSpPr>
          <p:nvPr>
            <p:ph type="title" hasCustomPrompt="1"/>
          </p:nvPr>
        </p:nvSpPr>
        <p:spPr>
          <a:xfrm>
            <a:off x="1154956" y="4800587"/>
            <a:ext cx="8825657" cy="566738"/>
          </a:xfrm>
        </p:spPr>
        <p:txBody>
          <a:bodyPr rtlCol="0" anchor="b">
            <a:normAutofit/>
          </a:bodyPr>
          <a:lstStyle>
            <a:lvl1pPr algn="l">
              <a:defRPr sz="2400" b="0"/>
            </a:lvl1pPr>
          </a:lstStyle>
          <a:p>
            <a:pPr rtl="0"/>
            <a:r>
              <a:rPr lang="cs-CZ" noProof="0"/>
              <a:t>Kliknutím můžete upravit styl předlohy nadpisů.</a:t>
            </a:r>
          </a:p>
        </p:txBody>
      </p:sp>
      <p:sp>
        <p:nvSpPr>
          <p:cNvPr id="3" name="Zástupný symbol obrázku 2"/>
          <p:cNvSpPr>
            <a:spLocks noGrp="1" noChangeAspect="1"/>
          </p:cNvSpPr>
          <p:nvPr>
            <p:ph type="pic" idx="1" hasCustomPrompt="1"/>
          </p:nvPr>
        </p:nvSpPr>
        <p:spPr>
          <a:xfrm>
            <a:off x="1154955" y="685800"/>
            <a:ext cx="8825658" cy="3640666"/>
          </a:xfrm>
          <a:prstGeom prst="roundRect">
            <a:avLst>
              <a:gd name="adj" fmla="val 1858"/>
            </a:avLst>
          </a:prstGeom>
          <a:effectLst>
            <a:outerShdw blurRad="50800" dist="50800" dir="5400000" algn="tl" rotWithShape="0">
              <a:srgbClr val="000000">
                <a:alpha val="43000"/>
              </a:srgbClr>
            </a:outerShdw>
          </a:effectLst>
        </p:spPr>
        <p:txBody>
          <a:bodyPr rtlCol="0"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rtl="0"/>
            <a:r>
              <a:rPr lang="cs-CZ" noProof="0"/>
              <a:t>Po kliknutí na ikonu můžete přidat obrázek.</a:t>
            </a:r>
          </a:p>
        </p:txBody>
      </p:sp>
      <p:sp>
        <p:nvSpPr>
          <p:cNvPr id="4" name="Zástupný text 3"/>
          <p:cNvSpPr>
            <a:spLocks noGrp="1"/>
          </p:cNvSpPr>
          <p:nvPr>
            <p:ph type="body" sz="half" idx="2" hasCustomPrompt="1"/>
          </p:nvPr>
        </p:nvSpPr>
        <p:spPr>
          <a:xfrm>
            <a:off x="1154956" y="5367325"/>
            <a:ext cx="8825656" cy="493712"/>
          </a:xfrm>
        </p:spPr>
        <p:txBody>
          <a:bodyPr rtlCol="0">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rtl="0"/>
            <a:r>
              <a:rPr lang="cs-CZ" noProof="0"/>
              <a:t>Upravit styly předlohy textu</a:t>
            </a:r>
          </a:p>
        </p:txBody>
      </p:sp>
      <p:sp>
        <p:nvSpPr>
          <p:cNvPr id="5" name="Zástupný symbol pro datum 4"/>
          <p:cNvSpPr>
            <a:spLocks noGrp="1"/>
          </p:cNvSpPr>
          <p:nvPr>
            <p:ph type="dt" sz="half" idx="10"/>
          </p:nvPr>
        </p:nvSpPr>
        <p:spPr/>
        <p:txBody>
          <a:bodyPr rtlCol="0"/>
          <a:lstStyle/>
          <a:p>
            <a:pPr rtl="0"/>
            <a:fld id="{56B6B1B7-442E-4673-AD7C-674B3FBD799C}" type="datetime1">
              <a:rPr lang="cs-CZ" noProof="0" smtClean="0"/>
              <a:t>21.12.2020</a:t>
            </a:fld>
            <a:endParaRPr lang="cs-CZ" noProof="0"/>
          </a:p>
        </p:txBody>
      </p:sp>
      <p:sp>
        <p:nvSpPr>
          <p:cNvPr id="6" name="Zástupné zápatí 5"/>
          <p:cNvSpPr>
            <a:spLocks noGrp="1"/>
          </p:cNvSpPr>
          <p:nvPr>
            <p:ph type="ftr" sz="quarter" idx="11"/>
          </p:nvPr>
        </p:nvSpPr>
        <p:spPr/>
        <p:txBody>
          <a:bodyPr rtlCol="0"/>
          <a:lstStyle/>
          <a:p>
            <a:pPr rtl="0"/>
            <a:endParaRPr lang="cs-CZ" noProof="0"/>
          </a:p>
        </p:txBody>
      </p:sp>
      <p:sp>
        <p:nvSpPr>
          <p:cNvPr id="7" name="Zástupný symbol pro číslo snímku 6"/>
          <p:cNvSpPr>
            <a:spLocks noGrp="1"/>
          </p:cNvSpPr>
          <p:nvPr>
            <p:ph type="sldNum" sz="quarter" idx="12"/>
          </p:nvPr>
        </p:nvSpPr>
        <p:spPr/>
        <p:txBody>
          <a:bodyPr rtlCol="0"/>
          <a:lstStyle/>
          <a:p>
            <a:pPr rtl="0"/>
            <a:fld id="{D57F1E4F-1CFF-5643-939E-02111984F565}" type="slidenum">
              <a:rPr lang="cs-CZ" noProof="0" smtClean="0"/>
              <a:t>‹#›</a:t>
            </a:fld>
            <a:endParaRPr lang="cs-CZ" noProof="0"/>
          </a:p>
        </p:txBody>
      </p:sp>
    </p:spTree>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Nadpis a titulek">
    <p:spTree>
      <p:nvGrpSpPr>
        <p:cNvPr id="1" name=""/>
        <p:cNvGrpSpPr/>
        <p:nvPr/>
      </p:nvGrpSpPr>
      <p:grpSpPr>
        <a:xfrm>
          <a:off x="0" y="0"/>
          <a:ext cx="0" cy="0"/>
          <a:chOff x="0" y="0"/>
          <a:chExt cx="0" cy="0"/>
        </a:xfrm>
      </p:grpSpPr>
      <p:sp>
        <p:nvSpPr>
          <p:cNvPr id="2" name="Nadpis 1"/>
          <p:cNvSpPr>
            <a:spLocks noGrp="1"/>
          </p:cNvSpPr>
          <p:nvPr>
            <p:ph type="title" hasCustomPrompt="1"/>
          </p:nvPr>
        </p:nvSpPr>
        <p:spPr>
          <a:xfrm>
            <a:off x="1154954" y="1447800"/>
            <a:ext cx="8825659" cy="1981200"/>
          </a:xfrm>
        </p:spPr>
        <p:txBody>
          <a:bodyPr rtlCol="0"/>
          <a:lstStyle>
            <a:lvl1pPr>
              <a:defRPr sz="4800"/>
            </a:lvl1pPr>
          </a:lstStyle>
          <a:p>
            <a:pPr rtl="0"/>
            <a:r>
              <a:rPr lang="cs-CZ" noProof="0"/>
              <a:t>Kliknutím můžete upravit styl předlohy nadpisů.</a:t>
            </a:r>
          </a:p>
        </p:txBody>
      </p:sp>
      <p:sp>
        <p:nvSpPr>
          <p:cNvPr id="8" name="Zástupný text 3"/>
          <p:cNvSpPr>
            <a:spLocks noGrp="1"/>
          </p:cNvSpPr>
          <p:nvPr>
            <p:ph type="body" sz="half" idx="2" hasCustomPrompt="1"/>
          </p:nvPr>
        </p:nvSpPr>
        <p:spPr>
          <a:xfrm>
            <a:off x="1154954" y="3657600"/>
            <a:ext cx="8825659" cy="2362200"/>
          </a:xfrm>
        </p:spPr>
        <p:txBody>
          <a:bodyPr rtlCol="0"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rtl="0"/>
            <a:r>
              <a:rPr lang="cs-CZ" noProof="0"/>
              <a:t>Upravit styly předlohy textu</a:t>
            </a:r>
          </a:p>
        </p:txBody>
      </p:sp>
      <p:sp>
        <p:nvSpPr>
          <p:cNvPr id="4" name="Zástupný symbol pro datum 3"/>
          <p:cNvSpPr>
            <a:spLocks noGrp="1"/>
          </p:cNvSpPr>
          <p:nvPr>
            <p:ph type="dt" sz="half" idx="10"/>
          </p:nvPr>
        </p:nvSpPr>
        <p:spPr/>
        <p:txBody>
          <a:bodyPr rtlCol="0"/>
          <a:lstStyle/>
          <a:p>
            <a:pPr rtl="0"/>
            <a:fld id="{A28BB929-573D-485E-BBDB-03DE686F9C90}" type="datetime1">
              <a:rPr lang="cs-CZ" noProof="0" smtClean="0"/>
              <a:t>21.12.2020</a:t>
            </a:fld>
            <a:endParaRPr lang="cs-CZ" noProof="0"/>
          </a:p>
        </p:txBody>
      </p:sp>
      <p:sp>
        <p:nvSpPr>
          <p:cNvPr id="5" name="Zástupný symbol pro zápatí 4"/>
          <p:cNvSpPr>
            <a:spLocks noGrp="1"/>
          </p:cNvSpPr>
          <p:nvPr>
            <p:ph type="ftr" sz="quarter" idx="11"/>
          </p:nvPr>
        </p:nvSpPr>
        <p:spPr/>
        <p:txBody>
          <a:bodyPr rtlCol="0"/>
          <a:lstStyle/>
          <a:p>
            <a:pPr rtl="0"/>
            <a:endParaRPr lang="cs-CZ" noProof="0"/>
          </a:p>
        </p:txBody>
      </p:sp>
      <p:sp>
        <p:nvSpPr>
          <p:cNvPr id="6" name="Zástupný symbol pro číslo snímku 5"/>
          <p:cNvSpPr>
            <a:spLocks noGrp="1"/>
          </p:cNvSpPr>
          <p:nvPr>
            <p:ph type="sldNum" sz="quarter" idx="12"/>
          </p:nvPr>
        </p:nvSpPr>
        <p:spPr/>
        <p:txBody>
          <a:bodyPr rtlCol="0"/>
          <a:lstStyle/>
          <a:p>
            <a:pPr rtl="0"/>
            <a:fld id="{D57F1E4F-1CFF-5643-939E-02111984F565}" type="slidenum">
              <a:rPr lang="cs-CZ" noProof="0" smtClean="0"/>
              <a:t>‹#›</a:t>
            </a:fld>
            <a:endParaRPr lang="cs-CZ" noProof="0"/>
          </a:p>
        </p:txBody>
      </p:sp>
    </p:spTree>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itace s titulkem">
    <p:spTree>
      <p:nvGrpSpPr>
        <p:cNvPr id="1" name=""/>
        <p:cNvGrpSpPr/>
        <p:nvPr/>
      </p:nvGrpSpPr>
      <p:grpSpPr>
        <a:xfrm>
          <a:off x="0" y="0"/>
          <a:ext cx="0" cy="0"/>
          <a:chOff x="0" y="0"/>
          <a:chExt cx="0" cy="0"/>
        </a:xfrm>
      </p:grpSpPr>
      <p:sp>
        <p:nvSpPr>
          <p:cNvPr id="2" name="Nadpis 1"/>
          <p:cNvSpPr>
            <a:spLocks noGrp="1"/>
          </p:cNvSpPr>
          <p:nvPr>
            <p:ph type="title" hasCustomPrompt="1"/>
          </p:nvPr>
        </p:nvSpPr>
        <p:spPr>
          <a:xfrm>
            <a:off x="1574801" y="1447800"/>
            <a:ext cx="7999315" cy="2323374"/>
          </a:xfrm>
        </p:spPr>
        <p:txBody>
          <a:bodyPr rtlCol="0"/>
          <a:lstStyle>
            <a:lvl1pPr>
              <a:defRPr sz="4800"/>
            </a:lvl1pPr>
          </a:lstStyle>
          <a:p>
            <a:pPr rtl="0"/>
            <a:r>
              <a:rPr lang="cs-CZ" noProof="0"/>
              <a:t>Kliknutím můžete upravit styl předlohy nadpisů.</a:t>
            </a:r>
          </a:p>
        </p:txBody>
      </p:sp>
      <p:sp>
        <p:nvSpPr>
          <p:cNvPr id="14" name="Zástupný symbol pro text 3"/>
          <p:cNvSpPr>
            <a:spLocks noGrp="1"/>
          </p:cNvSpPr>
          <p:nvPr>
            <p:ph type="body" sz="half" idx="13" hasCustomPrompt="1"/>
          </p:nvPr>
        </p:nvSpPr>
        <p:spPr>
          <a:xfrm>
            <a:off x="1930400" y="3771174"/>
            <a:ext cx="7279649" cy="342174"/>
          </a:xfrm>
        </p:spPr>
        <p:txBody>
          <a:bodyPr rtlCol="0" anchor="t">
            <a:normAutofit/>
          </a:bodyPr>
          <a:lstStyle>
            <a:lvl1pPr marL="0" indent="0">
              <a:buNone/>
              <a:defRPr lang="en-US" sz="1400" b="0" i="0" kern="1200" cap="small" dirty="0">
                <a:solidFill>
                  <a:schemeClr val="accent1"/>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rtl="0"/>
            <a:r>
              <a:rPr lang="cs-CZ" noProof="0"/>
              <a:t>Upravit styly předlohy textu</a:t>
            </a:r>
          </a:p>
        </p:txBody>
      </p:sp>
      <p:sp>
        <p:nvSpPr>
          <p:cNvPr id="10" name="Zástupný symbol pro text 3"/>
          <p:cNvSpPr>
            <a:spLocks noGrp="1"/>
          </p:cNvSpPr>
          <p:nvPr>
            <p:ph type="body" sz="half" idx="2" hasCustomPrompt="1"/>
          </p:nvPr>
        </p:nvSpPr>
        <p:spPr>
          <a:xfrm>
            <a:off x="1154954" y="4350657"/>
            <a:ext cx="8825659" cy="1676400"/>
          </a:xfrm>
        </p:spPr>
        <p:txBody>
          <a:bodyPr rtlCol="0"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rtl="0"/>
            <a:r>
              <a:rPr lang="cs-CZ" noProof="0"/>
              <a:t>Upravit styly předlohy textu</a:t>
            </a:r>
          </a:p>
        </p:txBody>
      </p:sp>
      <p:sp>
        <p:nvSpPr>
          <p:cNvPr id="4" name="Zástupný symbol pro datum 3"/>
          <p:cNvSpPr>
            <a:spLocks noGrp="1"/>
          </p:cNvSpPr>
          <p:nvPr>
            <p:ph type="dt" sz="half" idx="10"/>
          </p:nvPr>
        </p:nvSpPr>
        <p:spPr/>
        <p:txBody>
          <a:bodyPr rtlCol="0"/>
          <a:lstStyle/>
          <a:p>
            <a:pPr rtl="0"/>
            <a:fld id="{1A106066-29A6-4893-8D4D-693CB358ECFD}" type="datetime1">
              <a:rPr lang="cs-CZ" noProof="0" smtClean="0"/>
              <a:t>21.12.2020</a:t>
            </a:fld>
            <a:endParaRPr lang="cs-CZ" noProof="0"/>
          </a:p>
        </p:txBody>
      </p:sp>
      <p:sp>
        <p:nvSpPr>
          <p:cNvPr id="5" name="Zástupný symbol pro zápatí 4"/>
          <p:cNvSpPr>
            <a:spLocks noGrp="1"/>
          </p:cNvSpPr>
          <p:nvPr>
            <p:ph type="ftr" sz="quarter" idx="11"/>
          </p:nvPr>
        </p:nvSpPr>
        <p:spPr/>
        <p:txBody>
          <a:bodyPr rtlCol="0"/>
          <a:lstStyle/>
          <a:p>
            <a:pPr rtl="0"/>
            <a:endParaRPr lang="cs-CZ" noProof="0"/>
          </a:p>
        </p:txBody>
      </p:sp>
      <p:sp>
        <p:nvSpPr>
          <p:cNvPr id="6" name="Zástupný symbol pro číslo snímku 5"/>
          <p:cNvSpPr>
            <a:spLocks noGrp="1"/>
          </p:cNvSpPr>
          <p:nvPr>
            <p:ph type="sldNum" sz="quarter" idx="12"/>
          </p:nvPr>
        </p:nvSpPr>
        <p:spPr/>
        <p:txBody>
          <a:bodyPr rtlCol="0"/>
          <a:lstStyle/>
          <a:p>
            <a:pPr rtl="0"/>
            <a:fld id="{D57F1E4F-1CFF-5643-939E-02111984F565}" type="slidenum">
              <a:rPr lang="cs-CZ" noProof="0" smtClean="0"/>
              <a:t>‹#›</a:t>
            </a:fld>
            <a:endParaRPr lang="cs-CZ" noProof="0"/>
          </a:p>
        </p:txBody>
      </p:sp>
      <p:sp>
        <p:nvSpPr>
          <p:cNvPr id="9" name="Textové pole 8"/>
          <p:cNvSpPr txBox="1"/>
          <p:nvPr/>
        </p:nvSpPr>
        <p:spPr>
          <a:xfrm>
            <a:off x="898295" y="971253"/>
            <a:ext cx="801912" cy="1969770"/>
          </a:xfrm>
          <a:prstGeom prst="rect">
            <a:avLst/>
          </a:prstGeom>
          <a:noFill/>
        </p:spPr>
        <p:txBody>
          <a:bodyPr wrap="square" rtlCol="0">
            <a:spAutoFit/>
          </a:bodyPr>
          <a:lstStyle>
            <a:defPPr>
              <a:defRPr lang="en-US"/>
            </a:defPPr>
            <a:lvl1pPr algn="r">
              <a:defRPr sz="12200" b="0" i="0">
                <a:solidFill>
                  <a:schemeClr val="accent1"/>
                </a:solidFill>
                <a:latin typeface="Arial"/>
                <a:ea typeface="+mj-ea"/>
                <a:cs typeface="+mj-cs"/>
              </a:defRPr>
            </a:lvl1pPr>
          </a:lstStyle>
          <a:p>
            <a:pPr lvl="0" rtl="0"/>
            <a:r>
              <a:rPr lang="cs-CZ" noProof="0"/>
              <a:t>„</a:t>
            </a:r>
          </a:p>
        </p:txBody>
      </p:sp>
      <p:sp>
        <p:nvSpPr>
          <p:cNvPr id="13" name="Textové pole 12"/>
          <p:cNvSpPr txBox="1"/>
          <p:nvPr/>
        </p:nvSpPr>
        <p:spPr>
          <a:xfrm>
            <a:off x="9330490" y="2613787"/>
            <a:ext cx="801912" cy="1969770"/>
          </a:xfrm>
          <a:prstGeom prst="rect">
            <a:avLst/>
          </a:prstGeom>
          <a:noFill/>
        </p:spPr>
        <p:txBody>
          <a:bodyPr wrap="square" rtlCol="0">
            <a:spAutoFit/>
          </a:bodyPr>
          <a:lstStyle>
            <a:defPPr>
              <a:defRPr lang="en-US"/>
            </a:defPPr>
            <a:lvl1pPr algn="r">
              <a:defRPr sz="12200" b="0" i="0">
                <a:solidFill>
                  <a:schemeClr val="accent1"/>
                </a:solidFill>
                <a:latin typeface="Arial"/>
                <a:ea typeface="+mj-ea"/>
                <a:cs typeface="+mj-cs"/>
              </a:defRPr>
            </a:lvl1pPr>
          </a:lstStyle>
          <a:p>
            <a:pPr lvl="0" rtl="0"/>
            <a:r>
              <a:rPr lang="cs-CZ" noProof="0"/>
              <a:t>“</a:t>
            </a:r>
          </a:p>
        </p:txBody>
      </p:sp>
    </p:spTree>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Jmenovka">
    <p:spTree>
      <p:nvGrpSpPr>
        <p:cNvPr id="1" name=""/>
        <p:cNvGrpSpPr/>
        <p:nvPr/>
      </p:nvGrpSpPr>
      <p:grpSpPr>
        <a:xfrm>
          <a:off x="0" y="0"/>
          <a:ext cx="0" cy="0"/>
          <a:chOff x="0" y="0"/>
          <a:chExt cx="0" cy="0"/>
        </a:xfrm>
      </p:grpSpPr>
      <p:sp>
        <p:nvSpPr>
          <p:cNvPr id="2" name="Nadpis 1"/>
          <p:cNvSpPr>
            <a:spLocks noGrp="1"/>
          </p:cNvSpPr>
          <p:nvPr>
            <p:ph type="title" hasCustomPrompt="1"/>
          </p:nvPr>
        </p:nvSpPr>
        <p:spPr>
          <a:xfrm>
            <a:off x="1154954" y="3124201"/>
            <a:ext cx="8825660" cy="1653180"/>
          </a:xfrm>
        </p:spPr>
        <p:txBody>
          <a:bodyPr rtlCol="0" anchor="b"/>
          <a:lstStyle>
            <a:lvl1pPr algn="l">
              <a:defRPr sz="4000" b="0" cap="none"/>
            </a:lvl1pPr>
          </a:lstStyle>
          <a:p>
            <a:pPr rtl="0"/>
            <a:r>
              <a:rPr lang="cs-CZ" noProof="0"/>
              <a:t>Kliknutím můžete upravit styl předlohy nadpisů.</a:t>
            </a:r>
          </a:p>
        </p:txBody>
      </p:sp>
      <p:sp>
        <p:nvSpPr>
          <p:cNvPr id="3" name="Zástupný text 2"/>
          <p:cNvSpPr>
            <a:spLocks noGrp="1"/>
          </p:cNvSpPr>
          <p:nvPr>
            <p:ph type="body" idx="1" hasCustomPrompt="1"/>
          </p:nvPr>
        </p:nvSpPr>
        <p:spPr>
          <a:xfrm>
            <a:off x="1154954" y="4777381"/>
            <a:ext cx="8825659" cy="860400"/>
          </a:xfrm>
        </p:spPr>
        <p:txBody>
          <a:bodyPr rtlCol="0" anchor="t"/>
          <a:lstStyle>
            <a:lvl1pPr marL="0" indent="0" algn="l">
              <a:buNone/>
              <a:defRPr sz="2000" cap="none">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rtl="0"/>
            <a:r>
              <a:rPr lang="cs-CZ" noProof="0"/>
              <a:t>Upravit styly předlohy textu</a:t>
            </a:r>
          </a:p>
        </p:txBody>
      </p:sp>
      <p:sp>
        <p:nvSpPr>
          <p:cNvPr id="4" name="Zástupný symbol pro datum 3"/>
          <p:cNvSpPr>
            <a:spLocks noGrp="1"/>
          </p:cNvSpPr>
          <p:nvPr>
            <p:ph type="dt" sz="half" idx="10"/>
          </p:nvPr>
        </p:nvSpPr>
        <p:spPr/>
        <p:txBody>
          <a:bodyPr rtlCol="0"/>
          <a:lstStyle/>
          <a:p>
            <a:pPr rtl="0"/>
            <a:fld id="{F9969A42-BBCC-4AF0-B7CD-F77250B3B86F}" type="datetime1">
              <a:rPr lang="cs-CZ" noProof="0" smtClean="0"/>
              <a:t>21.12.2020</a:t>
            </a:fld>
            <a:endParaRPr lang="cs-CZ" noProof="0"/>
          </a:p>
        </p:txBody>
      </p:sp>
      <p:sp>
        <p:nvSpPr>
          <p:cNvPr id="5" name="Zástupný symbol pro zápatí 4"/>
          <p:cNvSpPr>
            <a:spLocks noGrp="1"/>
          </p:cNvSpPr>
          <p:nvPr>
            <p:ph type="ftr" sz="quarter" idx="11"/>
          </p:nvPr>
        </p:nvSpPr>
        <p:spPr/>
        <p:txBody>
          <a:bodyPr rtlCol="0"/>
          <a:lstStyle/>
          <a:p>
            <a:pPr rtl="0"/>
            <a:endParaRPr lang="cs-CZ" noProof="0"/>
          </a:p>
        </p:txBody>
      </p:sp>
      <p:sp>
        <p:nvSpPr>
          <p:cNvPr id="6" name="Zástupný symbol pro číslo snímku 5"/>
          <p:cNvSpPr>
            <a:spLocks noGrp="1"/>
          </p:cNvSpPr>
          <p:nvPr>
            <p:ph type="sldNum" sz="quarter" idx="12"/>
          </p:nvPr>
        </p:nvSpPr>
        <p:spPr/>
        <p:txBody>
          <a:bodyPr rtlCol="0"/>
          <a:lstStyle/>
          <a:p>
            <a:pPr rtl="0"/>
            <a:fld id="{D57F1E4F-1CFF-5643-939E-02111984F565}" type="slidenum">
              <a:rPr lang="cs-CZ" noProof="0" smtClean="0"/>
              <a:t>‹#›</a:t>
            </a:fld>
            <a:endParaRPr lang="cs-CZ" noProof="0"/>
          </a:p>
        </p:txBody>
      </p:sp>
    </p:spTree>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sloupce">
    <p:spTree>
      <p:nvGrpSpPr>
        <p:cNvPr id="1" name=""/>
        <p:cNvGrpSpPr/>
        <p:nvPr/>
      </p:nvGrpSpPr>
      <p:grpSpPr>
        <a:xfrm>
          <a:off x="0" y="0"/>
          <a:ext cx="0" cy="0"/>
          <a:chOff x="0" y="0"/>
          <a:chExt cx="0" cy="0"/>
        </a:xfrm>
      </p:grpSpPr>
      <p:sp>
        <p:nvSpPr>
          <p:cNvPr id="2" name="Nadpis 1"/>
          <p:cNvSpPr>
            <a:spLocks noGrp="1"/>
          </p:cNvSpPr>
          <p:nvPr>
            <p:ph type="title" hasCustomPrompt="1"/>
          </p:nvPr>
        </p:nvSpPr>
        <p:spPr/>
        <p:txBody>
          <a:bodyPr rtlCol="0"/>
          <a:lstStyle>
            <a:lvl1pPr>
              <a:defRPr sz="4200"/>
            </a:lvl1pPr>
          </a:lstStyle>
          <a:p>
            <a:pPr rtl="0"/>
            <a:r>
              <a:rPr lang="cs-CZ" noProof="0"/>
              <a:t>Kliknutím můžete upravit styl předlohy nadpisů.</a:t>
            </a:r>
          </a:p>
        </p:txBody>
      </p:sp>
      <p:sp>
        <p:nvSpPr>
          <p:cNvPr id="3" name="Zástupný text 2"/>
          <p:cNvSpPr>
            <a:spLocks noGrp="1"/>
          </p:cNvSpPr>
          <p:nvPr>
            <p:ph type="body" idx="1" hasCustomPrompt="1"/>
          </p:nvPr>
        </p:nvSpPr>
        <p:spPr>
          <a:xfrm>
            <a:off x="632947" y="1981200"/>
            <a:ext cx="2946866" cy="576262"/>
          </a:xfrm>
        </p:spPr>
        <p:txBody>
          <a:bodyPr rtlCol="0"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cs-CZ" noProof="0"/>
              <a:t>Upravit styly předlohy textu</a:t>
            </a:r>
          </a:p>
        </p:txBody>
      </p:sp>
      <p:sp>
        <p:nvSpPr>
          <p:cNvPr id="16" name="Zástupný symbol pro text 3"/>
          <p:cNvSpPr>
            <a:spLocks noGrp="1"/>
          </p:cNvSpPr>
          <p:nvPr>
            <p:ph type="body" sz="half" idx="15" hasCustomPrompt="1"/>
          </p:nvPr>
        </p:nvSpPr>
        <p:spPr>
          <a:xfrm>
            <a:off x="652463" y="2667000"/>
            <a:ext cx="2927350" cy="3589338"/>
          </a:xfrm>
        </p:spPr>
        <p:txBody>
          <a:bodyPr rtlCol="0"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rtl="0"/>
            <a:r>
              <a:rPr lang="cs-CZ" noProof="0"/>
              <a:t>Upravit styly předlohy textu</a:t>
            </a:r>
          </a:p>
        </p:txBody>
      </p:sp>
      <p:sp>
        <p:nvSpPr>
          <p:cNvPr id="5" name="Zástupný text 4"/>
          <p:cNvSpPr>
            <a:spLocks noGrp="1"/>
          </p:cNvSpPr>
          <p:nvPr>
            <p:ph type="body" sz="quarter" idx="3" hasCustomPrompt="1"/>
          </p:nvPr>
        </p:nvSpPr>
        <p:spPr>
          <a:xfrm>
            <a:off x="3883659" y="1981200"/>
            <a:ext cx="2936241" cy="576262"/>
          </a:xfrm>
        </p:spPr>
        <p:txBody>
          <a:bodyPr rtlCol="0"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cs-CZ" noProof="0"/>
              <a:t>Upravit styly předlohy textu</a:t>
            </a:r>
          </a:p>
        </p:txBody>
      </p:sp>
      <p:sp>
        <p:nvSpPr>
          <p:cNvPr id="19" name="Zástupný symbol pro text 3"/>
          <p:cNvSpPr>
            <a:spLocks noGrp="1"/>
          </p:cNvSpPr>
          <p:nvPr>
            <p:ph type="body" sz="half" idx="16" hasCustomPrompt="1"/>
          </p:nvPr>
        </p:nvSpPr>
        <p:spPr>
          <a:xfrm>
            <a:off x="3873106" y="2667000"/>
            <a:ext cx="2946794" cy="3589338"/>
          </a:xfrm>
        </p:spPr>
        <p:txBody>
          <a:bodyPr rtlCol="0"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rtl="0"/>
            <a:r>
              <a:rPr lang="cs-CZ" noProof="0"/>
              <a:t>Upravit styly předlohy textu</a:t>
            </a:r>
          </a:p>
        </p:txBody>
      </p:sp>
      <p:sp>
        <p:nvSpPr>
          <p:cNvPr id="14" name="Zástupný text 4"/>
          <p:cNvSpPr>
            <a:spLocks noGrp="1"/>
          </p:cNvSpPr>
          <p:nvPr>
            <p:ph type="body" sz="quarter" idx="13" hasCustomPrompt="1"/>
          </p:nvPr>
        </p:nvSpPr>
        <p:spPr>
          <a:xfrm>
            <a:off x="7124700" y="1981200"/>
            <a:ext cx="2932113" cy="576262"/>
          </a:xfrm>
        </p:spPr>
        <p:txBody>
          <a:bodyPr rtlCol="0"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cs-CZ" noProof="0"/>
              <a:t>Upravit styly předlohy textu</a:t>
            </a:r>
          </a:p>
        </p:txBody>
      </p:sp>
      <p:sp>
        <p:nvSpPr>
          <p:cNvPr id="20" name="Zástupný symbol pro text 3"/>
          <p:cNvSpPr>
            <a:spLocks noGrp="1"/>
          </p:cNvSpPr>
          <p:nvPr>
            <p:ph type="body" sz="half" idx="17" hasCustomPrompt="1"/>
          </p:nvPr>
        </p:nvSpPr>
        <p:spPr>
          <a:xfrm>
            <a:off x="7124700" y="2667000"/>
            <a:ext cx="2932113" cy="3589338"/>
          </a:xfrm>
        </p:spPr>
        <p:txBody>
          <a:bodyPr rtlCol="0"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rtl="0"/>
            <a:r>
              <a:rPr lang="cs-CZ" noProof="0"/>
              <a:t>Upravit styly předlohy textu</a:t>
            </a:r>
          </a:p>
        </p:txBody>
      </p:sp>
      <p:cxnSp>
        <p:nvCxnSpPr>
          <p:cNvPr id="17" name="Přímá spojnice 16"/>
          <p:cNvCxnSpPr/>
          <p:nvPr/>
        </p:nvCxnSpPr>
        <p:spPr>
          <a:xfrm>
            <a:off x="3726142" y="2133600"/>
            <a:ext cx="0" cy="3962400"/>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Přímá spojnice 17"/>
          <p:cNvCxnSpPr/>
          <p:nvPr/>
        </p:nvCxnSpPr>
        <p:spPr>
          <a:xfrm>
            <a:off x="6962227" y="2133600"/>
            <a:ext cx="0" cy="3966882"/>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Zástupný symbol pro datum 3"/>
          <p:cNvSpPr>
            <a:spLocks noGrp="1"/>
          </p:cNvSpPr>
          <p:nvPr>
            <p:ph type="dt" sz="half" idx="10"/>
          </p:nvPr>
        </p:nvSpPr>
        <p:spPr/>
        <p:txBody>
          <a:bodyPr rtlCol="0"/>
          <a:lstStyle/>
          <a:p>
            <a:pPr rtl="0"/>
            <a:fld id="{0AA8ABB0-33B3-45B0-A21A-5CBB3C5F1089}" type="datetime1">
              <a:rPr lang="cs-CZ" noProof="0" smtClean="0"/>
              <a:t>21.12.2020</a:t>
            </a:fld>
            <a:endParaRPr lang="cs-CZ" noProof="0"/>
          </a:p>
        </p:txBody>
      </p:sp>
      <p:sp>
        <p:nvSpPr>
          <p:cNvPr id="4" name="Zástupný symbol pro zápatí 4"/>
          <p:cNvSpPr>
            <a:spLocks noGrp="1"/>
          </p:cNvSpPr>
          <p:nvPr>
            <p:ph type="ftr" sz="quarter" idx="11"/>
          </p:nvPr>
        </p:nvSpPr>
        <p:spPr/>
        <p:txBody>
          <a:bodyPr rtlCol="0"/>
          <a:lstStyle/>
          <a:p>
            <a:pPr rtl="0"/>
            <a:endParaRPr lang="cs-CZ" noProof="0"/>
          </a:p>
        </p:txBody>
      </p:sp>
      <p:sp>
        <p:nvSpPr>
          <p:cNvPr id="6" name="Zástupný symbol pro číslo snímku 5"/>
          <p:cNvSpPr>
            <a:spLocks noGrp="1"/>
          </p:cNvSpPr>
          <p:nvPr>
            <p:ph type="sldNum" sz="quarter" idx="12"/>
          </p:nvPr>
        </p:nvSpPr>
        <p:spPr/>
        <p:txBody>
          <a:bodyPr rtlCol="0"/>
          <a:lstStyle/>
          <a:p>
            <a:pPr rtl="0"/>
            <a:fld id="{D57F1E4F-1CFF-5643-939E-02111984F565}" type="slidenum">
              <a:rPr lang="cs-CZ" noProof="0" smtClean="0"/>
              <a:t>‹#›</a:t>
            </a:fld>
            <a:endParaRPr lang="cs-CZ" noProof="0"/>
          </a:p>
        </p:txBody>
      </p:sp>
    </p:spTree>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sloupce s obrázky">
    <p:spTree>
      <p:nvGrpSpPr>
        <p:cNvPr id="1" name=""/>
        <p:cNvGrpSpPr/>
        <p:nvPr/>
      </p:nvGrpSpPr>
      <p:grpSpPr>
        <a:xfrm>
          <a:off x="0" y="0"/>
          <a:ext cx="0" cy="0"/>
          <a:chOff x="0" y="0"/>
          <a:chExt cx="0" cy="0"/>
        </a:xfrm>
      </p:grpSpPr>
      <p:sp>
        <p:nvSpPr>
          <p:cNvPr id="2" name="Nadpis 1"/>
          <p:cNvSpPr>
            <a:spLocks noGrp="1"/>
          </p:cNvSpPr>
          <p:nvPr>
            <p:ph type="title" hasCustomPrompt="1"/>
          </p:nvPr>
        </p:nvSpPr>
        <p:spPr/>
        <p:txBody>
          <a:bodyPr rtlCol="0"/>
          <a:lstStyle>
            <a:lvl1pPr>
              <a:defRPr sz="4200"/>
            </a:lvl1pPr>
          </a:lstStyle>
          <a:p>
            <a:pPr rtl="0"/>
            <a:r>
              <a:rPr lang="cs-CZ" noProof="0"/>
              <a:t>Kliknutím můžete upravit styl předlohy nadpisů.</a:t>
            </a:r>
          </a:p>
        </p:txBody>
      </p:sp>
      <p:sp>
        <p:nvSpPr>
          <p:cNvPr id="3" name="Zástupný symbol pro text 2"/>
          <p:cNvSpPr>
            <a:spLocks noGrp="1"/>
          </p:cNvSpPr>
          <p:nvPr>
            <p:ph type="body" idx="1" hasCustomPrompt="1"/>
          </p:nvPr>
        </p:nvSpPr>
        <p:spPr>
          <a:xfrm>
            <a:off x="652463" y="4250949"/>
            <a:ext cx="2940050" cy="576262"/>
          </a:xfrm>
        </p:spPr>
        <p:txBody>
          <a:bodyPr rtlCol="0"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cs-CZ" noProof="0"/>
              <a:t>Upravit styly předlohy textu</a:t>
            </a:r>
          </a:p>
        </p:txBody>
      </p:sp>
      <p:sp>
        <p:nvSpPr>
          <p:cNvPr id="29" name="Zástupný symbol obrázku 2"/>
          <p:cNvSpPr>
            <a:spLocks noGrp="1" noChangeAspect="1"/>
          </p:cNvSpPr>
          <p:nvPr>
            <p:ph type="pic" idx="15" hasCustomPrompt="1"/>
          </p:nvPr>
        </p:nvSpPr>
        <p:spPr>
          <a:xfrm>
            <a:off x="652463" y="2209800"/>
            <a:ext cx="2940050" cy="1524000"/>
          </a:xfrm>
          <a:prstGeom prst="roundRect">
            <a:avLst>
              <a:gd name="adj" fmla="val 1858"/>
            </a:avLst>
          </a:prstGeom>
          <a:effectLst>
            <a:outerShdw blurRad="50800" dist="50800" dir="5400000" algn="tl" rotWithShape="0">
              <a:srgbClr val="000000">
                <a:alpha val="43000"/>
              </a:srgbClr>
            </a:outerShdw>
          </a:effectLst>
        </p:spPr>
        <p:txBody>
          <a:bodyPr rtlCol="0"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rtl="0"/>
            <a:r>
              <a:rPr lang="cs-CZ" noProof="0"/>
              <a:t>Po kliknutí na ikonu můžete přidat obrázek.</a:t>
            </a:r>
          </a:p>
        </p:txBody>
      </p:sp>
      <p:sp>
        <p:nvSpPr>
          <p:cNvPr id="22" name="Zástupný symbol pro text 3"/>
          <p:cNvSpPr>
            <a:spLocks noGrp="1"/>
          </p:cNvSpPr>
          <p:nvPr>
            <p:ph type="body" sz="half" idx="18" hasCustomPrompt="1"/>
          </p:nvPr>
        </p:nvSpPr>
        <p:spPr>
          <a:xfrm>
            <a:off x="652463" y="4827211"/>
            <a:ext cx="2940050" cy="659189"/>
          </a:xfrm>
        </p:spPr>
        <p:txBody>
          <a:bodyPr rtlCol="0"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rtl="0"/>
            <a:r>
              <a:rPr lang="cs-CZ" noProof="0"/>
              <a:t>Upravit styly předlohy textu</a:t>
            </a:r>
          </a:p>
        </p:txBody>
      </p:sp>
      <p:sp>
        <p:nvSpPr>
          <p:cNvPr id="5" name="Zástupný text 4"/>
          <p:cNvSpPr>
            <a:spLocks noGrp="1"/>
          </p:cNvSpPr>
          <p:nvPr>
            <p:ph type="body" sz="quarter" idx="3" hasCustomPrompt="1"/>
          </p:nvPr>
        </p:nvSpPr>
        <p:spPr>
          <a:xfrm>
            <a:off x="3889375" y="4250949"/>
            <a:ext cx="2930525" cy="576262"/>
          </a:xfrm>
        </p:spPr>
        <p:txBody>
          <a:bodyPr rtlCol="0"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cs-CZ" noProof="0"/>
              <a:t>Upravit styly předlohy textu</a:t>
            </a:r>
          </a:p>
        </p:txBody>
      </p:sp>
      <p:sp>
        <p:nvSpPr>
          <p:cNvPr id="30" name="Zástupný symbol obrázku 2"/>
          <p:cNvSpPr>
            <a:spLocks noGrp="1" noChangeAspect="1"/>
          </p:cNvSpPr>
          <p:nvPr>
            <p:ph type="pic" idx="21" hasCustomPrompt="1"/>
          </p:nvPr>
        </p:nvSpPr>
        <p:spPr>
          <a:xfrm>
            <a:off x="3889374" y="2209800"/>
            <a:ext cx="2930525" cy="1524000"/>
          </a:xfrm>
          <a:prstGeom prst="roundRect">
            <a:avLst>
              <a:gd name="adj" fmla="val 1858"/>
            </a:avLst>
          </a:prstGeom>
          <a:effectLst>
            <a:outerShdw blurRad="50800" dist="50800" dir="5400000" algn="tl" rotWithShape="0">
              <a:srgbClr val="000000">
                <a:alpha val="43000"/>
              </a:srgbClr>
            </a:outerShdw>
          </a:effectLst>
        </p:spPr>
        <p:txBody>
          <a:bodyPr rtlCol="0"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rtl="0"/>
            <a:r>
              <a:rPr lang="cs-CZ" noProof="0"/>
              <a:t>Po kliknutí na ikonu můžete přidat obrázek.</a:t>
            </a:r>
          </a:p>
        </p:txBody>
      </p:sp>
      <p:sp>
        <p:nvSpPr>
          <p:cNvPr id="23" name="Zástupný symbol pro text 3"/>
          <p:cNvSpPr>
            <a:spLocks noGrp="1"/>
          </p:cNvSpPr>
          <p:nvPr>
            <p:ph type="body" sz="half" idx="19" hasCustomPrompt="1"/>
          </p:nvPr>
        </p:nvSpPr>
        <p:spPr>
          <a:xfrm>
            <a:off x="3888022" y="4827210"/>
            <a:ext cx="2934406" cy="659189"/>
          </a:xfrm>
        </p:spPr>
        <p:txBody>
          <a:bodyPr rtlCol="0"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rtl="0"/>
            <a:r>
              <a:rPr lang="cs-CZ" noProof="0"/>
              <a:t>Upravit styly předlohy textu</a:t>
            </a:r>
          </a:p>
        </p:txBody>
      </p:sp>
      <p:sp>
        <p:nvSpPr>
          <p:cNvPr id="14" name="Zástupný text 4"/>
          <p:cNvSpPr>
            <a:spLocks noGrp="1"/>
          </p:cNvSpPr>
          <p:nvPr>
            <p:ph type="body" sz="quarter" idx="13" hasCustomPrompt="1"/>
          </p:nvPr>
        </p:nvSpPr>
        <p:spPr>
          <a:xfrm>
            <a:off x="7124700" y="4250949"/>
            <a:ext cx="2932113" cy="576262"/>
          </a:xfrm>
        </p:spPr>
        <p:txBody>
          <a:bodyPr rtlCol="0"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cs-CZ" noProof="0"/>
              <a:t>Upravit styly předlohy textu</a:t>
            </a:r>
          </a:p>
        </p:txBody>
      </p:sp>
      <p:sp>
        <p:nvSpPr>
          <p:cNvPr id="31" name="Zástupný symbol obrázku 2"/>
          <p:cNvSpPr>
            <a:spLocks noGrp="1" noChangeAspect="1"/>
          </p:cNvSpPr>
          <p:nvPr>
            <p:ph type="pic" idx="22" hasCustomPrompt="1"/>
          </p:nvPr>
        </p:nvSpPr>
        <p:spPr>
          <a:xfrm>
            <a:off x="7124699" y="2209800"/>
            <a:ext cx="2932113" cy="1524000"/>
          </a:xfrm>
          <a:prstGeom prst="roundRect">
            <a:avLst>
              <a:gd name="adj" fmla="val 1858"/>
            </a:avLst>
          </a:prstGeom>
          <a:effectLst>
            <a:outerShdw blurRad="50800" dist="50800" dir="5400000" algn="tl" rotWithShape="0">
              <a:srgbClr val="000000">
                <a:alpha val="43000"/>
              </a:srgbClr>
            </a:outerShdw>
          </a:effectLst>
        </p:spPr>
        <p:txBody>
          <a:bodyPr rtlCol="0"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rtl="0"/>
            <a:r>
              <a:rPr lang="cs-CZ" noProof="0"/>
              <a:t>Po kliknutí na ikonu můžete přidat obrázek.</a:t>
            </a:r>
          </a:p>
        </p:txBody>
      </p:sp>
      <p:sp>
        <p:nvSpPr>
          <p:cNvPr id="24" name="Zástupný symbol pro text 3"/>
          <p:cNvSpPr>
            <a:spLocks noGrp="1"/>
          </p:cNvSpPr>
          <p:nvPr>
            <p:ph type="body" sz="half" idx="20" hasCustomPrompt="1"/>
          </p:nvPr>
        </p:nvSpPr>
        <p:spPr>
          <a:xfrm>
            <a:off x="7124575" y="4827208"/>
            <a:ext cx="2935997" cy="659189"/>
          </a:xfrm>
        </p:spPr>
        <p:txBody>
          <a:bodyPr rtlCol="0"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rtl="0"/>
            <a:r>
              <a:rPr lang="cs-CZ" noProof="0"/>
              <a:t>Upravit styly předlohy textu</a:t>
            </a:r>
          </a:p>
        </p:txBody>
      </p:sp>
      <p:cxnSp>
        <p:nvCxnSpPr>
          <p:cNvPr id="17" name="Přímá spojnice 16"/>
          <p:cNvCxnSpPr/>
          <p:nvPr/>
        </p:nvCxnSpPr>
        <p:spPr>
          <a:xfrm>
            <a:off x="3726142" y="2133600"/>
            <a:ext cx="0" cy="3962400"/>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Přímá spojnice 17"/>
          <p:cNvCxnSpPr/>
          <p:nvPr/>
        </p:nvCxnSpPr>
        <p:spPr>
          <a:xfrm>
            <a:off x="6962227" y="2133600"/>
            <a:ext cx="0" cy="3966882"/>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Zástupný symbol pro datum 3"/>
          <p:cNvSpPr>
            <a:spLocks noGrp="1"/>
          </p:cNvSpPr>
          <p:nvPr>
            <p:ph type="dt" sz="half" idx="10"/>
          </p:nvPr>
        </p:nvSpPr>
        <p:spPr/>
        <p:txBody>
          <a:bodyPr rtlCol="0"/>
          <a:lstStyle/>
          <a:p>
            <a:pPr rtl="0"/>
            <a:fld id="{97415B35-4292-4B66-A38F-071FA9475C2A}" type="datetime1">
              <a:rPr lang="cs-CZ" noProof="0" smtClean="0"/>
              <a:t>21.12.2020</a:t>
            </a:fld>
            <a:endParaRPr lang="cs-CZ" noProof="0"/>
          </a:p>
        </p:txBody>
      </p:sp>
      <p:sp>
        <p:nvSpPr>
          <p:cNvPr id="4" name="Zástupný symbol pro zápatí 4"/>
          <p:cNvSpPr>
            <a:spLocks noGrp="1"/>
          </p:cNvSpPr>
          <p:nvPr>
            <p:ph type="ftr" sz="quarter" idx="11"/>
          </p:nvPr>
        </p:nvSpPr>
        <p:spPr/>
        <p:txBody>
          <a:bodyPr rtlCol="0"/>
          <a:lstStyle/>
          <a:p>
            <a:pPr rtl="0"/>
            <a:endParaRPr lang="cs-CZ" noProof="0"/>
          </a:p>
        </p:txBody>
      </p:sp>
      <p:sp>
        <p:nvSpPr>
          <p:cNvPr id="6" name="Zástupný symbol pro číslo snímku 5"/>
          <p:cNvSpPr>
            <a:spLocks noGrp="1"/>
          </p:cNvSpPr>
          <p:nvPr>
            <p:ph type="sldNum" sz="quarter" idx="12"/>
          </p:nvPr>
        </p:nvSpPr>
        <p:spPr/>
        <p:txBody>
          <a:bodyPr rtlCol="0"/>
          <a:lstStyle/>
          <a:p>
            <a:pPr rtl="0"/>
            <a:fld id="{D57F1E4F-1CFF-5643-939E-02111984F565}" type="slidenum">
              <a:rPr lang="cs-CZ" noProof="0" smtClean="0"/>
              <a:t>‹#›</a:t>
            </a:fld>
            <a:endParaRPr lang="cs-CZ" noProof="0"/>
          </a:p>
        </p:txBody>
      </p:sp>
    </p:spTree>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hasCustomPrompt="1"/>
          </p:nvPr>
        </p:nvSpPr>
        <p:spPr/>
        <p:txBody>
          <a:bodyPr rtlCol="0"/>
          <a:lstStyle/>
          <a:p>
            <a:pPr rtl="0"/>
            <a:r>
              <a:rPr lang="cs-CZ" noProof="0"/>
              <a:t>Kliknutím můžete upravit styl předlohy nadpisů.</a:t>
            </a:r>
          </a:p>
        </p:txBody>
      </p:sp>
      <p:sp>
        <p:nvSpPr>
          <p:cNvPr id="3" name="Zástupný svislý text 2"/>
          <p:cNvSpPr>
            <a:spLocks noGrp="1"/>
          </p:cNvSpPr>
          <p:nvPr>
            <p:ph type="body" orient="vert" idx="1" hasCustomPrompt="1"/>
          </p:nvPr>
        </p:nvSpPr>
        <p:spPr/>
        <p:txBody>
          <a:bodyPr vert="eaVert" rtlCol="0" anchor="t" anchorCtr="0"/>
          <a:lstStyle/>
          <a:p>
            <a:pPr lvl="0" rtl="0"/>
            <a:r>
              <a:rPr lang="cs-CZ" noProof="0"/>
              <a:t>Upravit styly předlohy textu</a:t>
            </a:r>
          </a:p>
          <a:p>
            <a:pPr lvl="1" rtl="0"/>
            <a:r>
              <a:rPr lang="cs-CZ" noProof="0"/>
              <a:t>Druhá úroveň</a:t>
            </a:r>
          </a:p>
          <a:p>
            <a:pPr lvl="2" rtl="0"/>
            <a:r>
              <a:rPr lang="cs-CZ" noProof="0"/>
              <a:t>Třetí úroveň</a:t>
            </a:r>
          </a:p>
          <a:p>
            <a:pPr lvl="3" rtl="0"/>
            <a:r>
              <a:rPr lang="cs-CZ" noProof="0"/>
              <a:t>Čtvrtá úroveň</a:t>
            </a:r>
          </a:p>
          <a:p>
            <a:pPr lvl="4" rtl="0"/>
            <a:r>
              <a:rPr lang="cs-CZ" noProof="0"/>
              <a:t>Pátá úroveň</a:t>
            </a:r>
          </a:p>
        </p:txBody>
      </p:sp>
      <p:sp>
        <p:nvSpPr>
          <p:cNvPr id="4" name="Zástupný symbol pro datum 3"/>
          <p:cNvSpPr>
            <a:spLocks noGrp="1"/>
          </p:cNvSpPr>
          <p:nvPr>
            <p:ph type="dt" sz="half" idx="10"/>
          </p:nvPr>
        </p:nvSpPr>
        <p:spPr/>
        <p:txBody>
          <a:bodyPr rtlCol="0"/>
          <a:lstStyle/>
          <a:p>
            <a:pPr rtl="0"/>
            <a:fld id="{2915A2CB-2AD3-40BB-A99A-C954DD65252D}" type="datetime1">
              <a:rPr lang="cs-CZ" noProof="0" smtClean="0"/>
              <a:t>21.12.2020</a:t>
            </a:fld>
            <a:endParaRPr lang="cs-CZ" noProof="0"/>
          </a:p>
        </p:txBody>
      </p:sp>
      <p:sp>
        <p:nvSpPr>
          <p:cNvPr id="5" name="Zástupný symbol pro zápatí 4"/>
          <p:cNvSpPr>
            <a:spLocks noGrp="1"/>
          </p:cNvSpPr>
          <p:nvPr>
            <p:ph type="ftr" sz="quarter" idx="11"/>
          </p:nvPr>
        </p:nvSpPr>
        <p:spPr/>
        <p:txBody>
          <a:bodyPr rtlCol="0"/>
          <a:lstStyle/>
          <a:p>
            <a:pPr rtl="0"/>
            <a:endParaRPr lang="cs-CZ" noProof="0"/>
          </a:p>
        </p:txBody>
      </p:sp>
      <p:sp>
        <p:nvSpPr>
          <p:cNvPr id="6" name="Zástupný symbol pro číslo snímku 5"/>
          <p:cNvSpPr>
            <a:spLocks noGrp="1"/>
          </p:cNvSpPr>
          <p:nvPr>
            <p:ph type="sldNum" sz="quarter" idx="12"/>
          </p:nvPr>
        </p:nvSpPr>
        <p:spPr/>
        <p:txBody>
          <a:bodyPr rtlCol="0"/>
          <a:lstStyle/>
          <a:p>
            <a:pPr rtl="0"/>
            <a:fld id="{D57F1E4F-1CFF-5643-939E-02111984F565}" type="slidenum">
              <a:rPr lang="cs-CZ" noProof="0" smtClean="0"/>
              <a:t>‹#›</a:t>
            </a:fld>
            <a:endParaRPr lang="cs-CZ" noProof="0"/>
          </a:p>
        </p:txBody>
      </p:sp>
    </p:spTree>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hasCustomPrompt="1"/>
          </p:nvPr>
        </p:nvSpPr>
        <p:spPr>
          <a:xfrm>
            <a:off x="8304212" y="430213"/>
            <a:ext cx="1752601" cy="5826125"/>
          </a:xfrm>
        </p:spPr>
        <p:txBody>
          <a:bodyPr vert="eaVert" rtlCol="0" anchor="b" anchorCtr="0"/>
          <a:lstStyle/>
          <a:p>
            <a:pPr rtl="0"/>
            <a:r>
              <a:rPr lang="cs-CZ" noProof="0"/>
              <a:t>Kliknutím můžete upravit styl předlohy nadpisů.</a:t>
            </a:r>
          </a:p>
        </p:txBody>
      </p:sp>
      <p:sp>
        <p:nvSpPr>
          <p:cNvPr id="3" name="Zástupný svislý text 2"/>
          <p:cNvSpPr>
            <a:spLocks noGrp="1"/>
          </p:cNvSpPr>
          <p:nvPr>
            <p:ph type="body" orient="vert" idx="1" hasCustomPrompt="1"/>
          </p:nvPr>
        </p:nvSpPr>
        <p:spPr>
          <a:xfrm>
            <a:off x="652463" y="887414"/>
            <a:ext cx="7423149" cy="5368924"/>
          </a:xfrm>
        </p:spPr>
        <p:txBody>
          <a:bodyPr vert="eaVert" rtlCol="0"/>
          <a:lstStyle/>
          <a:p>
            <a:pPr lvl="0" rtl="0"/>
            <a:r>
              <a:rPr lang="cs-CZ" noProof="0"/>
              <a:t>Upravit styly předlohy textu</a:t>
            </a:r>
          </a:p>
          <a:p>
            <a:pPr lvl="1" rtl="0"/>
            <a:r>
              <a:rPr lang="cs-CZ" noProof="0"/>
              <a:t>Druhá úroveň</a:t>
            </a:r>
          </a:p>
          <a:p>
            <a:pPr lvl="2" rtl="0"/>
            <a:r>
              <a:rPr lang="cs-CZ" noProof="0"/>
              <a:t>Třetí úroveň</a:t>
            </a:r>
          </a:p>
          <a:p>
            <a:pPr lvl="3" rtl="0"/>
            <a:r>
              <a:rPr lang="cs-CZ" noProof="0"/>
              <a:t>Čtvrtá úroveň</a:t>
            </a:r>
          </a:p>
          <a:p>
            <a:pPr lvl="4" rtl="0"/>
            <a:r>
              <a:rPr lang="cs-CZ" noProof="0"/>
              <a:t>Pátá úroveň</a:t>
            </a:r>
          </a:p>
        </p:txBody>
      </p:sp>
      <p:sp>
        <p:nvSpPr>
          <p:cNvPr id="4" name="Zástupný symbol pro datum 3"/>
          <p:cNvSpPr>
            <a:spLocks noGrp="1"/>
          </p:cNvSpPr>
          <p:nvPr>
            <p:ph type="dt" sz="half" idx="10"/>
          </p:nvPr>
        </p:nvSpPr>
        <p:spPr/>
        <p:txBody>
          <a:bodyPr rtlCol="0"/>
          <a:lstStyle/>
          <a:p>
            <a:pPr rtl="0"/>
            <a:fld id="{CE47A84A-CACB-4E77-862C-446749E4C958}" type="datetime1">
              <a:rPr lang="cs-CZ" noProof="0" smtClean="0"/>
              <a:t>21.12.2020</a:t>
            </a:fld>
            <a:endParaRPr lang="cs-CZ" noProof="0"/>
          </a:p>
        </p:txBody>
      </p:sp>
      <p:sp>
        <p:nvSpPr>
          <p:cNvPr id="5" name="Zástupný symbol pro zápatí 4"/>
          <p:cNvSpPr>
            <a:spLocks noGrp="1"/>
          </p:cNvSpPr>
          <p:nvPr>
            <p:ph type="ftr" sz="quarter" idx="11"/>
          </p:nvPr>
        </p:nvSpPr>
        <p:spPr/>
        <p:txBody>
          <a:bodyPr rtlCol="0"/>
          <a:lstStyle/>
          <a:p>
            <a:pPr rtl="0"/>
            <a:endParaRPr lang="cs-CZ" noProof="0"/>
          </a:p>
        </p:txBody>
      </p:sp>
      <p:sp>
        <p:nvSpPr>
          <p:cNvPr id="6" name="Zástupný symbol pro číslo snímku 5"/>
          <p:cNvSpPr>
            <a:spLocks noGrp="1"/>
          </p:cNvSpPr>
          <p:nvPr>
            <p:ph type="sldNum" sz="quarter" idx="12"/>
          </p:nvPr>
        </p:nvSpPr>
        <p:spPr/>
        <p:txBody>
          <a:bodyPr rtlCol="0"/>
          <a:lstStyle/>
          <a:p>
            <a:pPr rtl="0"/>
            <a:fld id="{D57F1E4F-1CFF-5643-939E-02111984F565}" type="slidenum">
              <a:rPr lang="cs-CZ" noProof="0" smtClean="0"/>
              <a:t>‹#›</a:t>
            </a:fld>
            <a:endParaRPr lang="cs-CZ" noProof="0"/>
          </a:p>
        </p:txBody>
      </p:sp>
    </p:spTree>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hasCustomPrompt="1"/>
          </p:nvPr>
        </p:nvSpPr>
        <p:spPr/>
        <p:txBody>
          <a:bodyPr rtlCol="0"/>
          <a:lstStyle/>
          <a:p>
            <a:pPr rtl="0"/>
            <a:r>
              <a:rPr lang="cs-CZ" noProof="0"/>
              <a:t>Kliknutím můžete upravit styl předlohy nadpisů.</a:t>
            </a:r>
          </a:p>
        </p:txBody>
      </p:sp>
      <p:sp>
        <p:nvSpPr>
          <p:cNvPr id="3" name="Zástupný obsah 2"/>
          <p:cNvSpPr>
            <a:spLocks noGrp="1"/>
          </p:cNvSpPr>
          <p:nvPr>
            <p:ph idx="1" hasCustomPrompt="1"/>
          </p:nvPr>
        </p:nvSpPr>
        <p:spPr/>
        <p:txBody>
          <a:bodyPr rtlCol="0"/>
          <a:lstStyle/>
          <a:p>
            <a:pPr lvl="0" rtl="0"/>
            <a:r>
              <a:rPr lang="cs-CZ" noProof="0"/>
              <a:t>Upravit styly předlohy textu</a:t>
            </a:r>
          </a:p>
          <a:p>
            <a:pPr lvl="1" rtl="0"/>
            <a:r>
              <a:rPr lang="cs-CZ" noProof="0"/>
              <a:t>Druhá úroveň</a:t>
            </a:r>
          </a:p>
          <a:p>
            <a:pPr lvl="2" rtl="0"/>
            <a:r>
              <a:rPr lang="cs-CZ" noProof="0"/>
              <a:t>Třetí úroveň</a:t>
            </a:r>
          </a:p>
          <a:p>
            <a:pPr lvl="3" rtl="0"/>
            <a:r>
              <a:rPr lang="cs-CZ" noProof="0"/>
              <a:t>Čtvrtá úroveň</a:t>
            </a:r>
          </a:p>
          <a:p>
            <a:pPr lvl="4" rtl="0"/>
            <a:r>
              <a:rPr lang="cs-CZ" noProof="0"/>
              <a:t>Pátá úroveň</a:t>
            </a:r>
          </a:p>
        </p:txBody>
      </p:sp>
      <p:sp>
        <p:nvSpPr>
          <p:cNvPr id="4" name="Zástupný symbol pro datum 3"/>
          <p:cNvSpPr>
            <a:spLocks noGrp="1"/>
          </p:cNvSpPr>
          <p:nvPr>
            <p:ph type="dt" sz="half" idx="10"/>
          </p:nvPr>
        </p:nvSpPr>
        <p:spPr/>
        <p:txBody>
          <a:bodyPr rtlCol="0"/>
          <a:lstStyle/>
          <a:p>
            <a:pPr rtl="0"/>
            <a:fld id="{0A219484-B4B5-4555-B537-6937B049B95B}" type="datetime1">
              <a:rPr lang="cs-CZ" noProof="0" smtClean="0"/>
              <a:t>21.12.2020</a:t>
            </a:fld>
            <a:endParaRPr lang="cs-CZ" noProof="0"/>
          </a:p>
        </p:txBody>
      </p:sp>
      <p:sp>
        <p:nvSpPr>
          <p:cNvPr id="5" name="Zástupný symbol pro zápatí 4"/>
          <p:cNvSpPr>
            <a:spLocks noGrp="1"/>
          </p:cNvSpPr>
          <p:nvPr>
            <p:ph type="ftr" sz="quarter" idx="11"/>
          </p:nvPr>
        </p:nvSpPr>
        <p:spPr/>
        <p:txBody>
          <a:bodyPr rtlCol="0"/>
          <a:lstStyle/>
          <a:p>
            <a:pPr rtl="0"/>
            <a:endParaRPr lang="cs-CZ" noProof="0"/>
          </a:p>
        </p:txBody>
      </p:sp>
      <p:sp>
        <p:nvSpPr>
          <p:cNvPr id="6" name="Zástupný symbol pro číslo snímku 5"/>
          <p:cNvSpPr>
            <a:spLocks noGrp="1"/>
          </p:cNvSpPr>
          <p:nvPr>
            <p:ph type="sldNum" sz="quarter" idx="12"/>
          </p:nvPr>
        </p:nvSpPr>
        <p:spPr/>
        <p:txBody>
          <a:bodyPr rtlCol="0"/>
          <a:lstStyle/>
          <a:p>
            <a:pPr rtl="0"/>
            <a:fld id="{D57F1E4F-1CFF-5643-939E-02111984F565}" type="slidenum">
              <a:rPr lang="cs-CZ" noProof="0" smtClean="0"/>
              <a:t>‹#›</a:t>
            </a:fld>
            <a:endParaRPr lang="cs-CZ" noProof="0"/>
          </a:p>
        </p:txBody>
      </p:sp>
    </p:spTree>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oddílu">
    <p:spTree>
      <p:nvGrpSpPr>
        <p:cNvPr id="1" name=""/>
        <p:cNvGrpSpPr/>
        <p:nvPr/>
      </p:nvGrpSpPr>
      <p:grpSpPr>
        <a:xfrm>
          <a:off x="0" y="0"/>
          <a:ext cx="0" cy="0"/>
          <a:chOff x="0" y="0"/>
          <a:chExt cx="0" cy="0"/>
        </a:xfrm>
      </p:grpSpPr>
      <p:sp>
        <p:nvSpPr>
          <p:cNvPr id="2" name="Nadpis 1"/>
          <p:cNvSpPr>
            <a:spLocks noGrp="1"/>
          </p:cNvSpPr>
          <p:nvPr>
            <p:ph type="title" hasCustomPrompt="1"/>
          </p:nvPr>
        </p:nvSpPr>
        <p:spPr>
          <a:xfrm>
            <a:off x="1154956" y="2861733"/>
            <a:ext cx="8825657" cy="1915647"/>
          </a:xfrm>
        </p:spPr>
        <p:txBody>
          <a:bodyPr rtlCol="0" anchor="b"/>
          <a:lstStyle>
            <a:lvl1pPr algn="l">
              <a:defRPr sz="4000" b="0" cap="none"/>
            </a:lvl1pPr>
          </a:lstStyle>
          <a:p>
            <a:pPr rtl="0"/>
            <a:r>
              <a:rPr lang="cs-CZ" noProof="0"/>
              <a:t>Kliknutím můžete upravit styl předlohy nadpisů.</a:t>
            </a:r>
          </a:p>
        </p:txBody>
      </p:sp>
      <p:sp>
        <p:nvSpPr>
          <p:cNvPr id="3" name="Zástupný text 2"/>
          <p:cNvSpPr>
            <a:spLocks noGrp="1"/>
          </p:cNvSpPr>
          <p:nvPr>
            <p:ph type="body" idx="1" hasCustomPrompt="1"/>
          </p:nvPr>
        </p:nvSpPr>
        <p:spPr>
          <a:xfrm>
            <a:off x="1154955" y="4777381"/>
            <a:ext cx="8825658" cy="860400"/>
          </a:xfrm>
        </p:spPr>
        <p:txBody>
          <a:bodyPr rtlCol="0" anchor="t"/>
          <a:lstStyle>
            <a:lvl1pPr marL="0" indent="0" algn="l">
              <a:buNone/>
              <a:defRPr sz="2000" cap="all">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rtl="0"/>
            <a:r>
              <a:rPr lang="cs-CZ" noProof="0"/>
              <a:t>Upravit styly předlohy textu</a:t>
            </a:r>
          </a:p>
        </p:txBody>
      </p:sp>
      <p:sp>
        <p:nvSpPr>
          <p:cNvPr id="4" name="Zástupný symbol pro datum 3"/>
          <p:cNvSpPr>
            <a:spLocks noGrp="1"/>
          </p:cNvSpPr>
          <p:nvPr>
            <p:ph type="dt" sz="half" idx="10"/>
          </p:nvPr>
        </p:nvSpPr>
        <p:spPr/>
        <p:txBody>
          <a:bodyPr rtlCol="0"/>
          <a:lstStyle/>
          <a:p>
            <a:pPr rtl="0"/>
            <a:fld id="{02087A2B-D02F-4E7D-ADD1-4F5967E991CC}" type="datetime1">
              <a:rPr lang="cs-CZ" noProof="0" smtClean="0"/>
              <a:t>21.12.2020</a:t>
            </a:fld>
            <a:endParaRPr lang="cs-CZ" noProof="0"/>
          </a:p>
        </p:txBody>
      </p:sp>
      <p:sp>
        <p:nvSpPr>
          <p:cNvPr id="5" name="Zástupný symbol pro zápatí 4"/>
          <p:cNvSpPr>
            <a:spLocks noGrp="1"/>
          </p:cNvSpPr>
          <p:nvPr>
            <p:ph type="ftr" sz="quarter" idx="11"/>
          </p:nvPr>
        </p:nvSpPr>
        <p:spPr/>
        <p:txBody>
          <a:bodyPr rtlCol="0"/>
          <a:lstStyle/>
          <a:p>
            <a:pPr rtl="0"/>
            <a:endParaRPr lang="cs-CZ" noProof="0"/>
          </a:p>
        </p:txBody>
      </p:sp>
      <p:sp>
        <p:nvSpPr>
          <p:cNvPr id="6" name="Zástupný symbol pro číslo snímku 5"/>
          <p:cNvSpPr>
            <a:spLocks noGrp="1"/>
          </p:cNvSpPr>
          <p:nvPr>
            <p:ph type="sldNum" sz="quarter" idx="12"/>
          </p:nvPr>
        </p:nvSpPr>
        <p:spPr/>
        <p:txBody>
          <a:bodyPr rtlCol="0"/>
          <a:lstStyle/>
          <a:p>
            <a:pPr rtl="0"/>
            <a:fld id="{D57F1E4F-1CFF-5643-939E-02111984F565}" type="slidenum">
              <a:rPr lang="cs-CZ" noProof="0" smtClean="0"/>
              <a:t>‹#›</a:t>
            </a:fld>
            <a:endParaRPr lang="cs-CZ" noProof="0"/>
          </a:p>
        </p:txBody>
      </p:sp>
    </p:spTree>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ě obsahové části">
    <p:spTree>
      <p:nvGrpSpPr>
        <p:cNvPr id="1" name=""/>
        <p:cNvGrpSpPr/>
        <p:nvPr/>
      </p:nvGrpSpPr>
      <p:grpSpPr>
        <a:xfrm>
          <a:off x="0" y="0"/>
          <a:ext cx="0" cy="0"/>
          <a:chOff x="0" y="0"/>
          <a:chExt cx="0" cy="0"/>
        </a:xfrm>
      </p:grpSpPr>
      <p:sp>
        <p:nvSpPr>
          <p:cNvPr id="2" name="Nadpis 1"/>
          <p:cNvSpPr>
            <a:spLocks noGrp="1"/>
          </p:cNvSpPr>
          <p:nvPr>
            <p:ph type="title" hasCustomPrompt="1"/>
          </p:nvPr>
        </p:nvSpPr>
        <p:spPr/>
        <p:txBody>
          <a:bodyPr rtlCol="0"/>
          <a:lstStyle/>
          <a:p>
            <a:pPr rtl="0"/>
            <a:r>
              <a:rPr lang="cs-CZ" noProof="0"/>
              <a:t>Kliknutím můžete upravit styl předlohy nadpisů.</a:t>
            </a:r>
          </a:p>
        </p:txBody>
      </p:sp>
      <p:sp>
        <p:nvSpPr>
          <p:cNvPr id="3" name="Zástupný obsah 2"/>
          <p:cNvSpPr>
            <a:spLocks noGrp="1"/>
          </p:cNvSpPr>
          <p:nvPr>
            <p:ph sz="half" idx="1" hasCustomPrompt="1"/>
          </p:nvPr>
        </p:nvSpPr>
        <p:spPr>
          <a:xfrm>
            <a:off x="1103312" y="2060575"/>
            <a:ext cx="4396339" cy="4195763"/>
          </a:xfrm>
        </p:spPr>
        <p:txBody>
          <a:bodyPr rtlCol="0">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rtl="0"/>
            <a:r>
              <a:rPr lang="cs-CZ" noProof="0"/>
              <a:t>Upravit styly předlohy textu</a:t>
            </a:r>
          </a:p>
          <a:p>
            <a:pPr lvl="1" rtl="0"/>
            <a:r>
              <a:rPr lang="cs-CZ" noProof="0"/>
              <a:t>Druhá úroveň</a:t>
            </a:r>
          </a:p>
          <a:p>
            <a:pPr lvl="2" rtl="0"/>
            <a:r>
              <a:rPr lang="cs-CZ" noProof="0"/>
              <a:t>Třetí úroveň</a:t>
            </a:r>
          </a:p>
          <a:p>
            <a:pPr lvl="3" rtl="0"/>
            <a:r>
              <a:rPr lang="cs-CZ" noProof="0"/>
              <a:t>Čtvrtá úroveň</a:t>
            </a:r>
          </a:p>
          <a:p>
            <a:pPr lvl="4" rtl="0"/>
            <a:r>
              <a:rPr lang="cs-CZ" noProof="0"/>
              <a:t>Pátá úroveň</a:t>
            </a:r>
          </a:p>
        </p:txBody>
      </p:sp>
      <p:sp>
        <p:nvSpPr>
          <p:cNvPr id="4" name="Zástupný obsah 3"/>
          <p:cNvSpPr>
            <a:spLocks noGrp="1"/>
          </p:cNvSpPr>
          <p:nvPr>
            <p:ph sz="half" idx="2" hasCustomPrompt="1"/>
          </p:nvPr>
        </p:nvSpPr>
        <p:spPr>
          <a:xfrm>
            <a:off x="5654493" y="2056092"/>
            <a:ext cx="4396341" cy="4200245"/>
          </a:xfrm>
        </p:spPr>
        <p:txBody>
          <a:bodyPr rtlCol="0">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rtl="0"/>
            <a:r>
              <a:rPr lang="cs-CZ" noProof="0"/>
              <a:t>Upravit styly předlohy textu</a:t>
            </a:r>
          </a:p>
          <a:p>
            <a:pPr lvl="1" rtl="0"/>
            <a:r>
              <a:rPr lang="cs-CZ" noProof="0"/>
              <a:t>Druhá úroveň</a:t>
            </a:r>
          </a:p>
          <a:p>
            <a:pPr lvl="2" rtl="0"/>
            <a:r>
              <a:rPr lang="cs-CZ" noProof="0"/>
              <a:t>Třetí úroveň</a:t>
            </a:r>
          </a:p>
          <a:p>
            <a:pPr lvl="3" rtl="0"/>
            <a:r>
              <a:rPr lang="cs-CZ" noProof="0"/>
              <a:t>Čtvrtá úroveň</a:t>
            </a:r>
          </a:p>
          <a:p>
            <a:pPr lvl="4" rtl="0"/>
            <a:r>
              <a:rPr lang="cs-CZ" noProof="0"/>
              <a:t>Pátá úroveň</a:t>
            </a:r>
          </a:p>
        </p:txBody>
      </p:sp>
      <p:sp>
        <p:nvSpPr>
          <p:cNvPr id="5" name="Zástupný symbol pro datum 4"/>
          <p:cNvSpPr>
            <a:spLocks noGrp="1"/>
          </p:cNvSpPr>
          <p:nvPr>
            <p:ph type="dt" sz="half" idx="10"/>
          </p:nvPr>
        </p:nvSpPr>
        <p:spPr/>
        <p:txBody>
          <a:bodyPr rtlCol="0"/>
          <a:lstStyle/>
          <a:p>
            <a:pPr rtl="0"/>
            <a:fld id="{0E69AF49-2665-4FAA-B336-8FC3F3009FD0}" type="datetime1">
              <a:rPr lang="cs-CZ" noProof="0" smtClean="0"/>
              <a:t>21.12.2020</a:t>
            </a:fld>
            <a:endParaRPr lang="cs-CZ" noProof="0"/>
          </a:p>
        </p:txBody>
      </p:sp>
      <p:sp>
        <p:nvSpPr>
          <p:cNvPr id="6" name="Zástupné zápatí 5"/>
          <p:cNvSpPr>
            <a:spLocks noGrp="1"/>
          </p:cNvSpPr>
          <p:nvPr>
            <p:ph type="ftr" sz="quarter" idx="11"/>
          </p:nvPr>
        </p:nvSpPr>
        <p:spPr/>
        <p:txBody>
          <a:bodyPr rtlCol="0"/>
          <a:lstStyle/>
          <a:p>
            <a:pPr rtl="0"/>
            <a:endParaRPr lang="cs-CZ" noProof="0"/>
          </a:p>
        </p:txBody>
      </p:sp>
      <p:sp>
        <p:nvSpPr>
          <p:cNvPr id="7" name="Zástupný symbol pro číslo snímku 6"/>
          <p:cNvSpPr>
            <a:spLocks noGrp="1"/>
          </p:cNvSpPr>
          <p:nvPr>
            <p:ph type="sldNum" sz="quarter" idx="12"/>
          </p:nvPr>
        </p:nvSpPr>
        <p:spPr/>
        <p:txBody>
          <a:bodyPr rtlCol="0"/>
          <a:lstStyle/>
          <a:p>
            <a:pPr rtl="0"/>
            <a:fld id="{D57F1E4F-1CFF-5643-939E-02111984F565}" type="slidenum">
              <a:rPr lang="cs-CZ" noProof="0" smtClean="0"/>
              <a:t>‹#›</a:t>
            </a:fld>
            <a:endParaRPr lang="cs-CZ" noProof="0"/>
          </a:p>
        </p:txBody>
      </p:sp>
    </p:spTree>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hasCustomPrompt="1"/>
          </p:nvPr>
        </p:nvSpPr>
        <p:spPr/>
        <p:txBody>
          <a:bodyPr rtlCol="0"/>
          <a:lstStyle>
            <a:lvl1pPr>
              <a:defRPr/>
            </a:lvl1pPr>
          </a:lstStyle>
          <a:p>
            <a:pPr rtl="0"/>
            <a:r>
              <a:rPr lang="cs-CZ" noProof="0"/>
              <a:t>Kliknutím můžete upravit styl předlohy nadpisů.</a:t>
            </a:r>
          </a:p>
        </p:txBody>
      </p:sp>
      <p:sp>
        <p:nvSpPr>
          <p:cNvPr id="3" name="Zástupný text 2"/>
          <p:cNvSpPr>
            <a:spLocks noGrp="1"/>
          </p:cNvSpPr>
          <p:nvPr>
            <p:ph type="body" idx="1" hasCustomPrompt="1"/>
          </p:nvPr>
        </p:nvSpPr>
        <p:spPr>
          <a:xfrm>
            <a:off x="1103313" y="1905000"/>
            <a:ext cx="4396338" cy="576262"/>
          </a:xfrm>
        </p:spPr>
        <p:txBody>
          <a:bodyPr rtlCol="0"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cs-CZ" noProof="0"/>
              <a:t>Upravit styly předlohy textu</a:t>
            </a:r>
          </a:p>
        </p:txBody>
      </p:sp>
      <p:sp>
        <p:nvSpPr>
          <p:cNvPr id="4" name="Zástupný obsah 3"/>
          <p:cNvSpPr>
            <a:spLocks noGrp="1"/>
          </p:cNvSpPr>
          <p:nvPr>
            <p:ph sz="half" idx="2" hasCustomPrompt="1"/>
          </p:nvPr>
        </p:nvSpPr>
        <p:spPr>
          <a:xfrm>
            <a:off x="1103312" y="2514600"/>
            <a:ext cx="4396339" cy="3741738"/>
          </a:xfrm>
        </p:spPr>
        <p:txBody>
          <a:bodyPr rtlCol="0">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rtl="0"/>
            <a:r>
              <a:rPr lang="cs-CZ" noProof="0"/>
              <a:t>Upravit styly předlohy textu</a:t>
            </a:r>
          </a:p>
          <a:p>
            <a:pPr lvl="1" rtl="0"/>
            <a:r>
              <a:rPr lang="cs-CZ" noProof="0"/>
              <a:t>Druhá úroveň</a:t>
            </a:r>
          </a:p>
          <a:p>
            <a:pPr lvl="2" rtl="0"/>
            <a:r>
              <a:rPr lang="cs-CZ" noProof="0"/>
              <a:t>Třetí úroveň</a:t>
            </a:r>
          </a:p>
          <a:p>
            <a:pPr lvl="3" rtl="0"/>
            <a:r>
              <a:rPr lang="cs-CZ" noProof="0"/>
              <a:t>Čtvrtá úroveň</a:t>
            </a:r>
          </a:p>
          <a:p>
            <a:pPr lvl="4" rtl="0"/>
            <a:r>
              <a:rPr lang="cs-CZ" noProof="0"/>
              <a:t>Pátá úroveň</a:t>
            </a:r>
          </a:p>
        </p:txBody>
      </p:sp>
      <p:sp>
        <p:nvSpPr>
          <p:cNvPr id="5" name="Zástupný text 4"/>
          <p:cNvSpPr>
            <a:spLocks noGrp="1"/>
          </p:cNvSpPr>
          <p:nvPr>
            <p:ph type="body" sz="quarter" idx="3" hasCustomPrompt="1"/>
          </p:nvPr>
        </p:nvSpPr>
        <p:spPr>
          <a:xfrm>
            <a:off x="5654495" y="1905000"/>
            <a:ext cx="4396339" cy="576262"/>
          </a:xfrm>
        </p:spPr>
        <p:txBody>
          <a:bodyPr rtlCol="0"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cs-CZ" noProof="0"/>
              <a:t>Upravit styly předlohy textu</a:t>
            </a:r>
          </a:p>
        </p:txBody>
      </p:sp>
      <p:sp>
        <p:nvSpPr>
          <p:cNvPr id="6" name="Zástupný obsah 5"/>
          <p:cNvSpPr>
            <a:spLocks noGrp="1"/>
          </p:cNvSpPr>
          <p:nvPr>
            <p:ph sz="quarter" idx="4" hasCustomPrompt="1"/>
          </p:nvPr>
        </p:nvSpPr>
        <p:spPr>
          <a:xfrm>
            <a:off x="5654495" y="2514600"/>
            <a:ext cx="4396339" cy="3741738"/>
          </a:xfrm>
        </p:spPr>
        <p:txBody>
          <a:bodyPr rtlCol="0">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rtl="0"/>
            <a:r>
              <a:rPr lang="cs-CZ" noProof="0"/>
              <a:t>Upravit styly předlohy textu</a:t>
            </a:r>
          </a:p>
          <a:p>
            <a:pPr lvl="1" rtl="0"/>
            <a:r>
              <a:rPr lang="cs-CZ" noProof="0"/>
              <a:t>Druhá úroveň</a:t>
            </a:r>
          </a:p>
          <a:p>
            <a:pPr lvl="2" rtl="0"/>
            <a:r>
              <a:rPr lang="cs-CZ" noProof="0"/>
              <a:t>Třetí úroveň</a:t>
            </a:r>
          </a:p>
          <a:p>
            <a:pPr lvl="3" rtl="0"/>
            <a:r>
              <a:rPr lang="cs-CZ" noProof="0"/>
              <a:t>Čtvrtá úroveň</a:t>
            </a:r>
          </a:p>
          <a:p>
            <a:pPr lvl="4" rtl="0"/>
            <a:r>
              <a:rPr lang="cs-CZ" noProof="0"/>
              <a:t>Pátá úroveň</a:t>
            </a:r>
          </a:p>
        </p:txBody>
      </p:sp>
      <p:sp>
        <p:nvSpPr>
          <p:cNvPr id="7" name="Zástupný symbol pro datum 6"/>
          <p:cNvSpPr>
            <a:spLocks noGrp="1"/>
          </p:cNvSpPr>
          <p:nvPr>
            <p:ph type="dt" sz="half" idx="10"/>
          </p:nvPr>
        </p:nvSpPr>
        <p:spPr/>
        <p:txBody>
          <a:bodyPr rtlCol="0"/>
          <a:lstStyle/>
          <a:p>
            <a:pPr rtl="0"/>
            <a:fld id="{0C4A1180-0741-456A-8D83-378B77922CAD}" type="datetime1">
              <a:rPr lang="cs-CZ" noProof="0" smtClean="0"/>
              <a:t>21.12.2020</a:t>
            </a:fld>
            <a:endParaRPr lang="cs-CZ" noProof="0"/>
          </a:p>
        </p:txBody>
      </p:sp>
      <p:sp>
        <p:nvSpPr>
          <p:cNvPr id="8" name="Zástupný symbol pro zápatí 7"/>
          <p:cNvSpPr>
            <a:spLocks noGrp="1"/>
          </p:cNvSpPr>
          <p:nvPr>
            <p:ph type="ftr" sz="quarter" idx="11"/>
          </p:nvPr>
        </p:nvSpPr>
        <p:spPr/>
        <p:txBody>
          <a:bodyPr rtlCol="0"/>
          <a:lstStyle/>
          <a:p>
            <a:pPr rtl="0"/>
            <a:endParaRPr lang="cs-CZ" noProof="0"/>
          </a:p>
        </p:txBody>
      </p:sp>
      <p:sp>
        <p:nvSpPr>
          <p:cNvPr id="9" name="Zástupný symbol pro číslo snímku 8"/>
          <p:cNvSpPr>
            <a:spLocks noGrp="1"/>
          </p:cNvSpPr>
          <p:nvPr>
            <p:ph type="sldNum" sz="quarter" idx="12"/>
          </p:nvPr>
        </p:nvSpPr>
        <p:spPr/>
        <p:txBody>
          <a:bodyPr rtlCol="0"/>
          <a:lstStyle/>
          <a:p>
            <a:pPr rtl="0"/>
            <a:fld id="{D57F1E4F-1CFF-5643-939E-02111984F565}" type="slidenum">
              <a:rPr lang="cs-CZ" noProof="0" smtClean="0"/>
              <a:t>‹#›</a:t>
            </a:fld>
            <a:endParaRPr lang="cs-CZ" noProof="0"/>
          </a:p>
        </p:txBody>
      </p:sp>
    </p:spTree>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Jenom nadpis">
    <p:spTree>
      <p:nvGrpSpPr>
        <p:cNvPr id="1" name=""/>
        <p:cNvGrpSpPr/>
        <p:nvPr/>
      </p:nvGrpSpPr>
      <p:grpSpPr>
        <a:xfrm>
          <a:off x="0" y="0"/>
          <a:ext cx="0" cy="0"/>
          <a:chOff x="0" y="0"/>
          <a:chExt cx="0" cy="0"/>
        </a:xfrm>
      </p:grpSpPr>
      <p:sp>
        <p:nvSpPr>
          <p:cNvPr id="2" name="Nadpis 1"/>
          <p:cNvSpPr>
            <a:spLocks noGrp="1"/>
          </p:cNvSpPr>
          <p:nvPr>
            <p:ph type="title" hasCustomPrompt="1"/>
          </p:nvPr>
        </p:nvSpPr>
        <p:spPr/>
        <p:txBody>
          <a:bodyPr rtlCol="0"/>
          <a:lstStyle/>
          <a:p>
            <a:pPr rtl="0"/>
            <a:r>
              <a:rPr lang="cs-CZ" noProof="0"/>
              <a:t>Kliknutím můžete upravit styl předlohy nadpisů.</a:t>
            </a:r>
          </a:p>
        </p:txBody>
      </p:sp>
      <p:sp>
        <p:nvSpPr>
          <p:cNvPr id="7" name="Zástupný symbol pro datum 2"/>
          <p:cNvSpPr>
            <a:spLocks noGrp="1"/>
          </p:cNvSpPr>
          <p:nvPr>
            <p:ph type="dt" sz="half" idx="10"/>
          </p:nvPr>
        </p:nvSpPr>
        <p:spPr/>
        <p:txBody>
          <a:bodyPr rtlCol="0"/>
          <a:lstStyle/>
          <a:p>
            <a:pPr rtl="0"/>
            <a:fld id="{BF1E096E-D1B0-4AAC-963E-38E8D207C1D7}" type="datetime1">
              <a:rPr lang="cs-CZ" noProof="0" smtClean="0"/>
              <a:t>21.12.2020</a:t>
            </a:fld>
            <a:endParaRPr lang="cs-CZ" noProof="0"/>
          </a:p>
        </p:txBody>
      </p:sp>
      <p:sp>
        <p:nvSpPr>
          <p:cNvPr id="5" name="Zástupný symbol pro zápatí 3"/>
          <p:cNvSpPr>
            <a:spLocks noGrp="1"/>
          </p:cNvSpPr>
          <p:nvPr>
            <p:ph type="ftr" sz="quarter" idx="11"/>
          </p:nvPr>
        </p:nvSpPr>
        <p:spPr/>
        <p:txBody>
          <a:bodyPr rtlCol="0"/>
          <a:lstStyle/>
          <a:p>
            <a:pPr rtl="0"/>
            <a:endParaRPr lang="cs-CZ" noProof="0"/>
          </a:p>
        </p:txBody>
      </p:sp>
      <p:sp>
        <p:nvSpPr>
          <p:cNvPr id="6" name="Zástupný symbol pro číslo snímku 4"/>
          <p:cNvSpPr>
            <a:spLocks noGrp="1"/>
          </p:cNvSpPr>
          <p:nvPr>
            <p:ph type="sldNum" sz="quarter" idx="12"/>
          </p:nvPr>
        </p:nvSpPr>
        <p:spPr/>
        <p:txBody>
          <a:bodyPr rtlCol="0"/>
          <a:lstStyle/>
          <a:p>
            <a:pPr rtl="0"/>
            <a:fld id="{D57F1E4F-1CFF-5643-939E-02111984F565}" type="slidenum">
              <a:rPr lang="cs-CZ" noProof="0" smtClean="0"/>
              <a:t>‹#›</a:t>
            </a:fld>
            <a:endParaRPr lang="cs-CZ" noProof="0"/>
          </a:p>
        </p:txBody>
      </p:sp>
    </p:spTree>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é">
    <p:spTree>
      <p:nvGrpSpPr>
        <p:cNvPr id="1" name=""/>
        <p:cNvGrpSpPr/>
        <p:nvPr/>
      </p:nvGrpSpPr>
      <p:grpSpPr>
        <a:xfrm>
          <a:off x="0" y="0"/>
          <a:ext cx="0" cy="0"/>
          <a:chOff x="0" y="0"/>
          <a:chExt cx="0" cy="0"/>
        </a:xfrm>
      </p:grpSpPr>
      <p:sp>
        <p:nvSpPr>
          <p:cNvPr id="7" name="Zástupný symbol pro datum 1"/>
          <p:cNvSpPr>
            <a:spLocks noGrp="1"/>
          </p:cNvSpPr>
          <p:nvPr>
            <p:ph type="dt" sz="half" idx="10"/>
          </p:nvPr>
        </p:nvSpPr>
        <p:spPr/>
        <p:txBody>
          <a:bodyPr rtlCol="0"/>
          <a:lstStyle/>
          <a:p>
            <a:pPr rtl="0"/>
            <a:fld id="{1EAD75C4-AA89-4B29-8124-74D1AC320325}" type="datetime1">
              <a:rPr lang="cs-CZ" noProof="0" smtClean="0"/>
              <a:t>21.12.2020</a:t>
            </a:fld>
            <a:endParaRPr lang="cs-CZ" noProof="0"/>
          </a:p>
        </p:txBody>
      </p:sp>
      <p:sp>
        <p:nvSpPr>
          <p:cNvPr id="5" name="Zástupný symbol pro zápatí 2"/>
          <p:cNvSpPr>
            <a:spLocks noGrp="1"/>
          </p:cNvSpPr>
          <p:nvPr>
            <p:ph type="ftr" sz="quarter" idx="11"/>
          </p:nvPr>
        </p:nvSpPr>
        <p:spPr/>
        <p:txBody>
          <a:bodyPr rtlCol="0"/>
          <a:lstStyle/>
          <a:p>
            <a:pPr rtl="0"/>
            <a:endParaRPr lang="cs-CZ" noProof="0"/>
          </a:p>
        </p:txBody>
      </p:sp>
      <p:sp>
        <p:nvSpPr>
          <p:cNvPr id="6" name="Zástupný symbol pro číslo snímku 3"/>
          <p:cNvSpPr>
            <a:spLocks noGrp="1"/>
          </p:cNvSpPr>
          <p:nvPr>
            <p:ph type="sldNum" sz="quarter" idx="12"/>
          </p:nvPr>
        </p:nvSpPr>
        <p:spPr/>
        <p:txBody>
          <a:bodyPr rtlCol="0"/>
          <a:lstStyle/>
          <a:p>
            <a:pPr rtl="0"/>
            <a:fld id="{D57F1E4F-1CFF-5643-939E-02111984F565}" type="slidenum">
              <a:rPr lang="cs-CZ" noProof="0" smtClean="0"/>
              <a:t>‹#›</a:t>
            </a:fld>
            <a:endParaRPr lang="cs-CZ" noProof="0"/>
          </a:p>
        </p:txBody>
      </p:sp>
    </p:spTree>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hasCustomPrompt="1"/>
          </p:nvPr>
        </p:nvSpPr>
        <p:spPr>
          <a:xfrm>
            <a:off x="1154954" y="1447800"/>
            <a:ext cx="3401064" cy="1447800"/>
          </a:xfrm>
        </p:spPr>
        <p:txBody>
          <a:bodyPr rtlCol="0" anchor="b"/>
          <a:lstStyle>
            <a:lvl1pPr algn="l">
              <a:defRPr sz="2400" b="0"/>
            </a:lvl1pPr>
          </a:lstStyle>
          <a:p>
            <a:pPr rtl="0"/>
            <a:r>
              <a:rPr lang="cs-CZ" noProof="0"/>
              <a:t>Kliknutím můžete upravit styl předlohy nadpisů.</a:t>
            </a:r>
          </a:p>
        </p:txBody>
      </p:sp>
      <p:sp>
        <p:nvSpPr>
          <p:cNvPr id="3" name="Zástupný obsah 2"/>
          <p:cNvSpPr>
            <a:spLocks noGrp="1"/>
          </p:cNvSpPr>
          <p:nvPr>
            <p:ph idx="1" hasCustomPrompt="1"/>
          </p:nvPr>
        </p:nvSpPr>
        <p:spPr>
          <a:xfrm>
            <a:off x="4784616" y="1447800"/>
            <a:ext cx="5195997" cy="4572000"/>
          </a:xfrm>
        </p:spPr>
        <p:txBody>
          <a:bodyPr rtlCol="0"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rtl="0"/>
            <a:r>
              <a:rPr lang="cs-CZ" noProof="0"/>
              <a:t>Upravit styly předlohy textu</a:t>
            </a:r>
          </a:p>
          <a:p>
            <a:pPr lvl="1" rtl="0"/>
            <a:r>
              <a:rPr lang="cs-CZ" noProof="0"/>
              <a:t>Druhá úroveň</a:t>
            </a:r>
          </a:p>
          <a:p>
            <a:pPr lvl="2" rtl="0"/>
            <a:r>
              <a:rPr lang="cs-CZ" noProof="0"/>
              <a:t>Třetí úroveň</a:t>
            </a:r>
          </a:p>
          <a:p>
            <a:pPr lvl="3" rtl="0"/>
            <a:r>
              <a:rPr lang="cs-CZ" noProof="0"/>
              <a:t>Čtvrtá úroveň</a:t>
            </a:r>
          </a:p>
          <a:p>
            <a:pPr lvl="4" rtl="0"/>
            <a:r>
              <a:rPr lang="cs-CZ" noProof="0"/>
              <a:t>Pátá úroveň</a:t>
            </a:r>
          </a:p>
        </p:txBody>
      </p:sp>
      <p:sp>
        <p:nvSpPr>
          <p:cNvPr id="4" name="Zástupný text 3"/>
          <p:cNvSpPr>
            <a:spLocks noGrp="1"/>
          </p:cNvSpPr>
          <p:nvPr>
            <p:ph type="body" sz="half" idx="2" hasCustomPrompt="1"/>
          </p:nvPr>
        </p:nvSpPr>
        <p:spPr>
          <a:xfrm>
            <a:off x="1154954" y="3129280"/>
            <a:ext cx="3401063" cy="2895599"/>
          </a:xfrm>
        </p:spPr>
        <p:txBody>
          <a:bodyPr rtlCol="0"/>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rtl="0"/>
            <a:r>
              <a:rPr lang="cs-CZ" noProof="0"/>
              <a:t>Upravit styly předlohy textu</a:t>
            </a:r>
          </a:p>
        </p:txBody>
      </p:sp>
      <p:sp>
        <p:nvSpPr>
          <p:cNvPr id="7" name="Zástupný symbol pro datum 4"/>
          <p:cNvSpPr>
            <a:spLocks noGrp="1"/>
          </p:cNvSpPr>
          <p:nvPr>
            <p:ph type="dt" sz="half" idx="10"/>
          </p:nvPr>
        </p:nvSpPr>
        <p:spPr/>
        <p:txBody>
          <a:bodyPr rtlCol="0"/>
          <a:lstStyle/>
          <a:p>
            <a:pPr rtl="0"/>
            <a:fld id="{6912E052-04AF-4125-972F-5616D6A82653}" type="datetime1">
              <a:rPr lang="cs-CZ" noProof="0" smtClean="0"/>
              <a:t>21.12.2020</a:t>
            </a:fld>
            <a:endParaRPr lang="cs-CZ" noProof="0"/>
          </a:p>
        </p:txBody>
      </p:sp>
      <p:sp>
        <p:nvSpPr>
          <p:cNvPr id="5" name="Zástupné zápatí 5"/>
          <p:cNvSpPr>
            <a:spLocks noGrp="1"/>
          </p:cNvSpPr>
          <p:nvPr>
            <p:ph type="ftr" sz="quarter" idx="11"/>
          </p:nvPr>
        </p:nvSpPr>
        <p:spPr/>
        <p:txBody>
          <a:bodyPr rtlCol="0"/>
          <a:lstStyle/>
          <a:p>
            <a:pPr rtl="0"/>
            <a:endParaRPr lang="cs-CZ" noProof="0"/>
          </a:p>
        </p:txBody>
      </p:sp>
      <p:sp>
        <p:nvSpPr>
          <p:cNvPr id="6" name="Zástupný symbol pro číslo snímku 6"/>
          <p:cNvSpPr>
            <a:spLocks noGrp="1"/>
          </p:cNvSpPr>
          <p:nvPr>
            <p:ph type="sldNum" sz="quarter" idx="12"/>
          </p:nvPr>
        </p:nvSpPr>
        <p:spPr/>
        <p:txBody>
          <a:bodyPr rtlCol="0"/>
          <a:lstStyle/>
          <a:p>
            <a:pPr rtl="0"/>
            <a:fld id="{D57F1E4F-1CFF-5643-939E-02111984F565}" type="slidenum">
              <a:rPr lang="cs-CZ" noProof="0" smtClean="0"/>
              <a:t>‹#›</a:t>
            </a:fld>
            <a:endParaRPr lang="cs-CZ" noProof="0"/>
          </a:p>
        </p:txBody>
      </p:sp>
    </p:spTree>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hasCustomPrompt="1"/>
          </p:nvPr>
        </p:nvSpPr>
        <p:spPr>
          <a:xfrm>
            <a:off x="1153907" y="1854192"/>
            <a:ext cx="5092906" cy="1574808"/>
          </a:xfrm>
        </p:spPr>
        <p:txBody>
          <a:bodyPr rtlCol="0" anchor="b">
            <a:normAutofit/>
          </a:bodyPr>
          <a:lstStyle>
            <a:lvl1pPr algn="l">
              <a:defRPr sz="3600" b="0"/>
            </a:lvl1pPr>
          </a:lstStyle>
          <a:p>
            <a:pPr rtl="0"/>
            <a:r>
              <a:rPr lang="cs-CZ" noProof="0"/>
              <a:t>Kliknutím můžete upravit styl předlohy nadpisů.</a:t>
            </a:r>
          </a:p>
        </p:txBody>
      </p:sp>
      <p:sp>
        <p:nvSpPr>
          <p:cNvPr id="3" name="Zástupný symbol obrázku 2"/>
          <p:cNvSpPr>
            <a:spLocks noGrp="1" noChangeAspect="1"/>
          </p:cNvSpPr>
          <p:nvPr>
            <p:ph type="pic" idx="1" hasCustomPrompt="1"/>
          </p:nvPr>
        </p:nvSpPr>
        <p:spPr>
          <a:xfrm>
            <a:off x="6949546" y="1143000"/>
            <a:ext cx="3200400" cy="4572000"/>
          </a:xfrm>
          <a:prstGeom prst="roundRect">
            <a:avLst>
              <a:gd name="adj" fmla="val 1858"/>
            </a:avLst>
          </a:prstGeom>
          <a:effectLst>
            <a:outerShdw blurRad="50800" dist="50800" dir="5400000" algn="tl" rotWithShape="0">
              <a:srgbClr val="000000">
                <a:alpha val="43000"/>
              </a:srgbClr>
            </a:outerShdw>
          </a:effectLst>
        </p:spPr>
        <p:txBody>
          <a:bodyPr rtlCol="0"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rtl="0"/>
            <a:r>
              <a:rPr lang="cs-CZ" noProof="0"/>
              <a:t>Po kliknutí na ikonu můžete přidat obrázek.</a:t>
            </a:r>
          </a:p>
        </p:txBody>
      </p:sp>
      <p:sp>
        <p:nvSpPr>
          <p:cNvPr id="4" name="Zástupný text 3"/>
          <p:cNvSpPr>
            <a:spLocks noGrp="1"/>
          </p:cNvSpPr>
          <p:nvPr>
            <p:ph type="body" sz="half" idx="2" hasCustomPrompt="1"/>
          </p:nvPr>
        </p:nvSpPr>
        <p:spPr>
          <a:xfrm>
            <a:off x="1154954" y="3657600"/>
            <a:ext cx="5084979" cy="1371600"/>
          </a:xfrm>
        </p:spPr>
        <p:txBody>
          <a:bodyPr rtlCol="0">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rtl="0"/>
            <a:r>
              <a:rPr lang="cs-CZ" noProof="0"/>
              <a:t>Upravit styly předlohy textu</a:t>
            </a:r>
          </a:p>
        </p:txBody>
      </p:sp>
      <p:sp>
        <p:nvSpPr>
          <p:cNvPr id="5" name="Zástupný symbol pro datum 4"/>
          <p:cNvSpPr>
            <a:spLocks noGrp="1"/>
          </p:cNvSpPr>
          <p:nvPr>
            <p:ph type="dt" sz="half" idx="10"/>
          </p:nvPr>
        </p:nvSpPr>
        <p:spPr/>
        <p:txBody>
          <a:bodyPr rtlCol="0"/>
          <a:lstStyle/>
          <a:p>
            <a:pPr rtl="0"/>
            <a:fld id="{136F01D2-0A24-46C8-965F-8B8746DB3B73}" type="datetime1">
              <a:rPr lang="cs-CZ" noProof="0" smtClean="0"/>
              <a:t>21.12.2020</a:t>
            </a:fld>
            <a:endParaRPr lang="cs-CZ" noProof="0"/>
          </a:p>
        </p:txBody>
      </p:sp>
      <p:sp>
        <p:nvSpPr>
          <p:cNvPr id="6" name="Zástupné zápatí 5"/>
          <p:cNvSpPr>
            <a:spLocks noGrp="1"/>
          </p:cNvSpPr>
          <p:nvPr>
            <p:ph type="ftr" sz="quarter" idx="11"/>
          </p:nvPr>
        </p:nvSpPr>
        <p:spPr/>
        <p:txBody>
          <a:bodyPr rtlCol="0"/>
          <a:lstStyle/>
          <a:p>
            <a:pPr rtl="0"/>
            <a:endParaRPr lang="cs-CZ" noProof="0"/>
          </a:p>
        </p:txBody>
      </p:sp>
      <p:sp>
        <p:nvSpPr>
          <p:cNvPr id="7" name="Zástupný symbol pro číslo snímku 6"/>
          <p:cNvSpPr>
            <a:spLocks noGrp="1"/>
          </p:cNvSpPr>
          <p:nvPr>
            <p:ph type="sldNum" sz="quarter" idx="12"/>
          </p:nvPr>
        </p:nvSpPr>
        <p:spPr/>
        <p:txBody>
          <a:bodyPr rtlCol="0"/>
          <a:lstStyle/>
          <a:p>
            <a:pPr rtl="0"/>
            <a:fld id="{D57F1E4F-1CFF-5643-939E-02111984F565}" type="slidenum">
              <a:rPr lang="cs-CZ" noProof="0" smtClean="0"/>
              <a:t>‹#›</a:t>
            </a:fld>
            <a:endParaRPr lang="cs-CZ" noProof="0"/>
          </a:p>
        </p:txBody>
      </p:sp>
    </p:spTree>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image" Target="../media/image4.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8" name="Obrázek 7"/>
          <p:cNvPicPr>
            <a:picLocks noChangeAspect="1"/>
          </p:cNvPicPr>
          <p:nvPr/>
        </p:nvPicPr>
        <p:blipFill rotWithShape="1">
          <a:blip r:embed="rId19">
            <a:extLst>
              <a:ext uri="{28A0092B-C50C-407E-A947-70E740481C1C}">
                <a14:useLocalDpi xmlns:a14="http://schemas.microsoft.com/office/drawing/2010/main"/>
              </a:ext>
            </a:extLst>
          </a:blip>
          <a:srcRect l="3613"/>
          <a:stretch/>
        </p:blipFill>
        <p:spPr>
          <a:xfrm>
            <a:off x="0" y="2669685"/>
            <a:ext cx="4037012" cy="4188315"/>
          </a:xfrm>
          <a:prstGeom prst="rect">
            <a:avLst/>
          </a:prstGeom>
        </p:spPr>
      </p:pic>
      <p:pic>
        <p:nvPicPr>
          <p:cNvPr id="7" name="Obrázek 6"/>
          <p:cNvPicPr>
            <a:picLocks noChangeAspect="1"/>
          </p:cNvPicPr>
          <p:nvPr/>
        </p:nvPicPr>
        <p:blipFill rotWithShape="1">
          <a:blip r:embed="rId20">
            <a:extLst>
              <a:ext uri="{28A0092B-C50C-407E-A947-70E740481C1C}">
                <a14:useLocalDpi xmlns:a14="http://schemas.microsoft.com/office/drawing/2010/main"/>
              </a:ext>
            </a:extLst>
          </a:blip>
          <a:srcRect l="35640"/>
          <a:stretch/>
        </p:blipFill>
        <p:spPr>
          <a:xfrm>
            <a:off x="0" y="2892347"/>
            <a:ext cx="1522412" cy="2365453"/>
          </a:xfrm>
          <a:prstGeom prst="rect">
            <a:avLst/>
          </a:prstGeom>
        </p:spPr>
      </p:pic>
      <p:sp>
        <p:nvSpPr>
          <p:cNvPr id="16" name="Ovál 15"/>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Obrázek 8"/>
          <p:cNvPicPr>
            <a:picLocks noChangeAspect="1"/>
          </p:cNvPicPr>
          <p:nvPr/>
        </p:nvPicPr>
        <p:blipFill rotWithShape="1">
          <a:blip r:embed="rId21">
            <a:extLst>
              <a:ext uri="{28A0092B-C50C-407E-A947-70E740481C1C}">
                <a14:useLocalDpi xmlns:a14="http://schemas.microsoft.com/office/drawing/2010/main"/>
              </a:ext>
            </a:extLst>
          </a:blip>
          <a:srcRect t="28813"/>
          <a:stretch/>
        </p:blipFill>
        <p:spPr>
          <a:xfrm>
            <a:off x="7999412" y="0"/>
            <a:ext cx="1603387" cy="1141407"/>
          </a:xfrm>
          <a:prstGeom prst="rect">
            <a:avLst/>
          </a:prstGeom>
        </p:spPr>
      </p:pic>
      <p:pic>
        <p:nvPicPr>
          <p:cNvPr id="10" name="Obrázek 9"/>
          <p:cNvPicPr>
            <a:picLocks noChangeAspect="1"/>
          </p:cNvPicPr>
          <p:nvPr/>
        </p:nvPicPr>
        <p:blipFill rotWithShape="1">
          <a:blip r:embed="rId22">
            <a:extLst>
              <a:ext uri="{28A0092B-C50C-407E-A947-70E740481C1C}">
                <a14:useLocalDpi xmlns:a14="http://schemas.microsoft.com/office/drawing/2010/main"/>
              </a:ext>
            </a:extLst>
          </a:blip>
          <a:srcRect b="23320"/>
          <a:stretch/>
        </p:blipFill>
        <p:spPr>
          <a:xfrm>
            <a:off x="8609012" y="6096000"/>
            <a:ext cx="993734" cy="762000"/>
          </a:xfrm>
          <a:prstGeom prst="rect">
            <a:avLst/>
          </a:prstGeom>
        </p:spPr>
      </p:pic>
      <p:sp>
        <p:nvSpPr>
          <p:cNvPr id="14" name="Obdélník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Zástupný nadpis 1"/>
          <p:cNvSpPr>
            <a:spLocks noGrp="1"/>
          </p:cNvSpPr>
          <p:nvPr>
            <p:ph type="title"/>
          </p:nvPr>
        </p:nvSpPr>
        <p:spPr>
          <a:xfrm>
            <a:off x="646111" y="452718"/>
            <a:ext cx="9404723" cy="1400530"/>
          </a:xfrm>
          <a:prstGeom prst="rect">
            <a:avLst/>
          </a:prstGeom>
        </p:spPr>
        <p:txBody>
          <a:bodyPr vert="horz" lIns="91440" tIns="45720" rIns="91440" bIns="45720" rtlCol="0" anchor="t">
            <a:noAutofit/>
          </a:bodyPr>
          <a:lstStyle/>
          <a:p>
            <a:pPr rtl="0"/>
            <a:r>
              <a:rPr lang="cs-CZ" noProof="0"/>
              <a:t>Kliknutím můžete upravit styl předlohy nadpisů.</a:t>
            </a:r>
          </a:p>
        </p:txBody>
      </p:sp>
      <p:sp>
        <p:nvSpPr>
          <p:cNvPr id="3" name="Zástupný symbol pro text 2"/>
          <p:cNvSpPr>
            <a:spLocks noGrp="1"/>
          </p:cNvSpPr>
          <p:nvPr>
            <p:ph type="body" idx="1"/>
          </p:nvPr>
        </p:nvSpPr>
        <p:spPr>
          <a:xfrm>
            <a:off x="1103312" y="2052918"/>
            <a:ext cx="8946541" cy="4195481"/>
          </a:xfrm>
          <a:prstGeom prst="rect">
            <a:avLst/>
          </a:prstGeom>
        </p:spPr>
        <p:txBody>
          <a:bodyPr vert="horz" lIns="91440" tIns="45720" rIns="91440" bIns="45720" rtlCol="0">
            <a:normAutofit/>
          </a:bodyPr>
          <a:lstStyle/>
          <a:p>
            <a:pPr lvl="0" rtl="0"/>
            <a:r>
              <a:rPr lang="cs-CZ" noProof="0"/>
              <a:t>Upravit styly předlohy textu</a:t>
            </a:r>
          </a:p>
          <a:p>
            <a:pPr lvl="1" rtl="0"/>
            <a:r>
              <a:rPr lang="cs-CZ" noProof="0"/>
              <a:t>Druhá úroveň</a:t>
            </a:r>
          </a:p>
          <a:p>
            <a:pPr lvl="2" rtl="0"/>
            <a:r>
              <a:rPr lang="cs-CZ" noProof="0"/>
              <a:t>Třetí úroveň</a:t>
            </a:r>
          </a:p>
          <a:p>
            <a:pPr lvl="3" rtl="0"/>
            <a:r>
              <a:rPr lang="cs-CZ" noProof="0"/>
              <a:t>Čtvrtá úroveň</a:t>
            </a:r>
          </a:p>
          <a:p>
            <a:pPr lvl="4" rtl="0"/>
            <a:r>
              <a:rPr lang="cs-CZ" noProof="0"/>
              <a:t>Pátá úroveň</a:t>
            </a:r>
          </a:p>
        </p:txBody>
      </p:sp>
      <p:sp>
        <p:nvSpPr>
          <p:cNvPr id="4" name="Zástupný symbol pro datum 3"/>
          <p:cNvSpPr>
            <a:spLocks noGrp="1"/>
          </p:cNvSpPr>
          <p:nvPr>
            <p:ph type="dt" sz="half" idx="2"/>
          </p:nvPr>
        </p:nvSpPr>
        <p:spPr>
          <a:xfrm rot="5400000">
            <a:off x="10155639" y="1790701"/>
            <a:ext cx="990599" cy="30479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pPr rtl="0"/>
            <a:fld id="{18BAF807-1385-4971-8B99-DC99F804CE45}" type="datetime1">
              <a:rPr lang="cs-CZ" noProof="0" smtClean="0"/>
              <a:t>21.12.2020</a:t>
            </a:fld>
            <a:endParaRPr lang="cs-CZ" noProof="0"/>
          </a:p>
        </p:txBody>
      </p:sp>
      <p:sp>
        <p:nvSpPr>
          <p:cNvPr id="5" name="Zástupné zápatí 4"/>
          <p:cNvSpPr>
            <a:spLocks noGrp="1"/>
          </p:cNvSpPr>
          <p:nvPr>
            <p:ph type="ftr" sz="quarter" idx="3"/>
          </p:nvPr>
        </p:nvSpPr>
        <p:spPr>
          <a:xfrm rot="5400000">
            <a:off x="8951573" y="3225297"/>
            <a:ext cx="3859795" cy="304801"/>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pPr rtl="0"/>
            <a:endParaRPr lang="cs-CZ" noProof="0"/>
          </a:p>
        </p:txBody>
      </p:sp>
      <p:sp>
        <p:nvSpPr>
          <p:cNvPr id="6" name="Zástupný symbol pro číslo snímku 5"/>
          <p:cNvSpPr>
            <a:spLocks noGrp="1"/>
          </p:cNvSpPr>
          <p:nvPr>
            <p:ph type="sldNum" sz="quarter" idx="4"/>
          </p:nvPr>
        </p:nvSpPr>
        <p:spPr>
          <a:xfrm>
            <a:off x="10352540" y="295729"/>
            <a:ext cx="838199" cy="767687"/>
          </a:xfrm>
          <a:prstGeom prst="rect">
            <a:avLst/>
          </a:prstGeom>
        </p:spPr>
        <p:txBody>
          <a:bodyPr vert="horz" lIns="91440" tIns="45720" rIns="91440" bIns="45720" rtlCol="0" anchor="b"/>
          <a:lstStyle>
            <a:lvl1pPr algn="ctr">
              <a:defRPr sz="2800" b="0" i="0">
                <a:solidFill>
                  <a:schemeClr val="tx1">
                    <a:tint val="75000"/>
                  </a:schemeClr>
                </a:solidFill>
              </a:defRPr>
            </a:lvl1pPr>
          </a:lstStyle>
          <a:p>
            <a:pPr rtl="0"/>
            <a:fld id="{D57F1E4F-1CFF-5643-939E-02111984F565}" type="slidenum">
              <a:rPr lang="cs-CZ" noProof="0" smtClean="0"/>
              <a:t>‹#›</a:t>
            </a:fld>
            <a:endParaRPr lang="cs-CZ" noProof="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68" r:id="rId9"/>
    <p:sldLayoutId id="2147483667" r:id="rId10"/>
    <p:sldLayoutId id="2147483661" r:id="rId11"/>
    <p:sldLayoutId id="2147483664" r:id="rId12"/>
    <p:sldLayoutId id="2147483662" r:id="rId13"/>
    <p:sldLayoutId id="2147483669" r:id="rId14"/>
    <p:sldLayoutId id="2147483670" r:id="rId15"/>
    <p:sldLayoutId id="2147483658" r:id="rId16"/>
    <p:sldLayoutId id="2147483659" r:id="rId17"/>
  </p:sldLayoutIdLst>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hf sldNum="0" hdr="0" ftr="0" dt="0"/>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6.jpeg"/></Relationships>
</file>

<file path=ppt/slides/_rels/slide1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3.xml"/><Relationship Id="rId1" Type="http://schemas.openxmlformats.org/officeDocument/2006/relationships/slideLayout" Target="../slideLayouts/slideLayout4.xml"/><Relationship Id="rId5" Type="http://schemas.openxmlformats.org/officeDocument/2006/relationships/image" Target="../media/image19.png"/><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23.png"/><Relationship Id="rId4" Type="http://schemas.openxmlformats.org/officeDocument/2006/relationships/image" Target="../media/image22.png"/></Relationships>
</file>

<file path=ppt/slides/_rels/slide14.xml.rels><?xml version="1.0" encoding="UTF-8" standalone="yes"?>
<Relationships xmlns="http://schemas.openxmlformats.org/package/2006/relationships"><Relationship Id="rId8" Type="http://schemas.openxmlformats.org/officeDocument/2006/relationships/image" Target="../media/image24.jpeg"/><Relationship Id="rId3" Type="http://schemas.openxmlformats.org/officeDocument/2006/relationships/image" Target="../media/image1.jpeg"/><Relationship Id="rId7"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image" Target="../media/image4.png"/><Relationship Id="rId5" Type="http://schemas.openxmlformats.org/officeDocument/2006/relationships/image" Target="../media/image3.png"/><Relationship Id="rId10" Type="http://schemas.openxmlformats.org/officeDocument/2006/relationships/image" Target="../media/image26.png"/><Relationship Id="rId4" Type="http://schemas.openxmlformats.org/officeDocument/2006/relationships/image" Target="../media/image2.png"/><Relationship Id="rId9" Type="http://schemas.openxmlformats.org/officeDocument/2006/relationships/image" Target="../media/image25.png"/></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7.xml"/><Relationship Id="rId4" Type="http://schemas.openxmlformats.org/officeDocument/2006/relationships/image" Target="../media/image29.png"/></Relationships>
</file>

<file path=ppt/slides/_rels/slide1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jpeg"/></Relationships>
</file>

<file path=ppt/slides/_rels/slide1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7.xml"/><Relationship Id="rId5" Type="http://schemas.openxmlformats.org/officeDocument/2006/relationships/image" Target="../media/image39.png"/><Relationship Id="rId4" Type="http://schemas.openxmlformats.org/officeDocument/2006/relationships/image" Target="../media/image38.png"/></Relationships>
</file>

<file path=ppt/slides/_rels/slide2.xml.rels><?xml version="1.0" encoding="UTF-8" standalone="yes"?>
<Relationships xmlns="http://schemas.openxmlformats.org/package/2006/relationships"><Relationship Id="rId8" Type="http://schemas.openxmlformats.org/officeDocument/2006/relationships/image" Target="../media/image7.jpg"/><Relationship Id="rId3" Type="http://schemas.openxmlformats.org/officeDocument/2006/relationships/image" Target="../media/image1.jpeg"/><Relationship Id="rId7"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image" Target="../media/image4.png"/><Relationship Id="rId5" Type="http://schemas.openxmlformats.org/officeDocument/2006/relationships/image" Target="../media/image3.png"/><Relationship Id="rId10" Type="http://schemas.openxmlformats.org/officeDocument/2006/relationships/hyperlink" Target="http://agora.qc.ca/" TargetMode="External"/><Relationship Id="rId4" Type="http://schemas.openxmlformats.org/officeDocument/2006/relationships/image" Target="../media/image2.png"/><Relationship Id="rId9" Type="http://schemas.openxmlformats.org/officeDocument/2006/relationships/image" Target="../media/image8.png"/></Relationships>
</file>

<file path=ppt/slides/_rels/slide20.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1.png"/><Relationship Id="rId7" Type="http://schemas.openxmlformats.org/officeDocument/2006/relationships/image" Target="../media/image45.png"/><Relationship Id="rId2" Type="http://schemas.openxmlformats.org/officeDocument/2006/relationships/image" Target="../media/image40.png"/><Relationship Id="rId1" Type="http://schemas.openxmlformats.org/officeDocument/2006/relationships/slideLayout" Target="../slideLayouts/slideLayout7.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2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41.png"/></Relationships>
</file>

<file path=ppt/slides/_rels/slide22.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48.png"/><Relationship Id="rId7" Type="http://schemas.openxmlformats.org/officeDocument/2006/relationships/image" Target="../media/image52.png"/><Relationship Id="rId2" Type="http://schemas.openxmlformats.org/officeDocument/2006/relationships/image" Target="../media/image47.png"/><Relationship Id="rId1" Type="http://schemas.openxmlformats.org/officeDocument/2006/relationships/slideLayout" Target="../slideLayouts/slideLayout7.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23.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62000"/>
                <a:hueMod val="108000"/>
                <a:satMod val="164000"/>
                <a:lumMod val="69000"/>
              </a:schemeClr>
              <a:schemeClr val="bg2">
                <a:tint val="96000"/>
                <a:hueMod val="90000"/>
                <a:satMod val="130000"/>
                <a:lumMod val="134000"/>
              </a:schemeClr>
            </a:duotone>
          </a:blip>
          <a:stretch/>
        </a:blipFill>
        <a:effectLst/>
      </p:bgPr>
    </p:bg>
    <p:spTree>
      <p:nvGrpSpPr>
        <p:cNvPr id="1" name=""/>
        <p:cNvGrpSpPr/>
        <p:nvPr/>
      </p:nvGrpSpPr>
      <p:grpSpPr>
        <a:xfrm>
          <a:off x="0" y="0"/>
          <a:ext cx="0" cy="0"/>
          <a:chOff x="0" y="0"/>
          <a:chExt cx="0" cy="0"/>
        </a:xfrm>
      </p:grpSpPr>
      <p:pic>
        <p:nvPicPr>
          <p:cNvPr id="5" name="Obrázek 4" descr="řetězce">
            <a:extLst>
              <a:ext uri="{FF2B5EF4-FFF2-40B4-BE49-F238E27FC236}">
                <a16:creationId xmlns:a16="http://schemas.microsoft.com/office/drawing/2014/main" id="{A4511EBC-2F3C-446D-867B-7DC328517A44}"/>
              </a:ext>
            </a:extLst>
          </p:cNvPr>
          <p:cNvPicPr>
            <a:picLocks noChangeAspect="1"/>
          </p:cNvPicPr>
          <p:nvPr/>
        </p:nvPicPr>
        <p:blipFill rotWithShape="1">
          <a:blip r:embed="rId4">
            <a:duotone>
              <a:prstClr val="black"/>
              <a:schemeClr val="accent5">
                <a:tint val="45000"/>
                <a:satMod val="400000"/>
              </a:schemeClr>
            </a:duotone>
            <a:alphaModFix amt="25000"/>
          </a:blip>
          <a:srcRect t="23391" r="9091"/>
          <a:stretch/>
        </p:blipFill>
        <p:spPr>
          <a:xfrm>
            <a:off x="20" y="10"/>
            <a:ext cx="12191980" cy="6857990"/>
          </a:xfrm>
          <a:prstGeom prst="rect">
            <a:avLst/>
          </a:prstGeom>
        </p:spPr>
      </p:pic>
      <p:sp>
        <p:nvSpPr>
          <p:cNvPr id="2" name="Nadpis 1">
            <a:extLst>
              <a:ext uri="{FF2B5EF4-FFF2-40B4-BE49-F238E27FC236}">
                <a16:creationId xmlns:a16="http://schemas.microsoft.com/office/drawing/2014/main" id="{3D30D32A-359B-41BB-9746-2CF3A21EEFFC}"/>
              </a:ext>
            </a:extLst>
          </p:cNvPr>
          <p:cNvSpPr>
            <a:spLocks noGrp="1"/>
          </p:cNvSpPr>
          <p:nvPr>
            <p:ph type="ctrTitle"/>
          </p:nvPr>
        </p:nvSpPr>
        <p:spPr>
          <a:xfrm>
            <a:off x="809626" y="4838700"/>
            <a:ext cx="8381999" cy="1257300"/>
          </a:xfrm>
        </p:spPr>
        <p:txBody>
          <a:bodyPr rtlCol="0">
            <a:normAutofit/>
          </a:bodyPr>
          <a:lstStyle/>
          <a:p>
            <a:r>
              <a:rPr lang="fr-FR" sz="3600" cap="all" dirty="0">
                <a:solidFill>
                  <a:schemeClr val="accent1">
                    <a:lumMod val="40000"/>
                    <a:lumOff val="60000"/>
                  </a:schemeClr>
                </a:solidFill>
                <a:effectLst/>
                <a:latin typeface="Arial" panose="020B0604020202020204" pitchFamily="34" charset="0"/>
                <a:ea typeface="Times New Roman" panose="02020603050405020304" pitchFamily="18" charset="0"/>
                <a:cs typeface="Arial" panose="020B0604020202020204" pitchFamily="34" charset="0"/>
              </a:rPr>
              <a:t>Philosophes et</a:t>
            </a:r>
            <a:r>
              <a:rPr lang="cs-CZ" sz="3600" cap="all" dirty="0">
                <a:solidFill>
                  <a:schemeClr val="accent1">
                    <a:lumMod val="40000"/>
                    <a:lumOff val="60000"/>
                  </a:schemeClr>
                </a:solidFill>
                <a:effectLst/>
                <a:latin typeface="Arial" panose="020B0604020202020204" pitchFamily="34" charset="0"/>
                <a:ea typeface="Times New Roman" panose="02020603050405020304" pitchFamily="18" charset="0"/>
                <a:cs typeface="Arial" panose="020B0604020202020204" pitchFamily="34" charset="0"/>
              </a:rPr>
              <a:t> </a:t>
            </a:r>
            <a:r>
              <a:rPr lang="fr-FR" sz="3600" cap="all" dirty="0">
                <a:solidFill>
                  <a:schemeClr val="accent1">
                    <a:lumMod val="40000"/>
                    <a:lumOff val="60000"/>
                  </a:schemeClr>
                </a:solidFill>
                <a:effectLst/>
                <a:latin typeface="Arial" panose="020B0604020202020204" pitchFamily="34" charset="0"/>
                <a:ea typeface="Times New Roman" panose="02020603050405020304" pitchFamily="18" charset="0"/>
                <a:cs typeface="Arial" panose="020B0604020202020204" pitchFamily="34" charset="0"/>
              </a:rPr>
              <a:t>intellectuels </a:t>
            </a:r>
            <a:r>
              <a:rPr lang="cs-CZ" sz="3600" cap="all" dirty="0">
                <a:solidFill>
                  <a:schemeClr val="accent1">
                    <a:lumMod val="40000"/>
                    <a:lumOff val="60000"/>
                  </a:schemeClr>
                </a:solidFill>
                <a:effectLst/>
                <a:latin typeface="Arial" panose="020B0604020202020204" pitchFamily="34" charset="0"/>
                <a:ea typeface="Times New Roman" panose="02020603050405020304" pitchFamily="18" charset="0"/>
                <a:cs typeface="Arial" panose="020B0604020202020204" pitchFamily="34" charset="0"/>
              </a:rPr>
              <a:t>DU CANADA CONTEMPORAIN</a:t>
            </a:r>
            <a:endParaRPr lang="cs-CZ" dirty="0">
              <a:solidFill>
                <a:schemeClr val="accent1">
                  <a:lumMod val="40000"/>
                  <a:lumOff val="60000"/>
                </a:schemeClr>
              </a:solidFill>
            </a:endParaRPr>
          </a:p>
        </p:txBody>
      </p:sp>
      <p:sp>
        <p:nvSpPr>
          <p:cNvPr id="20" name="Obdélník 19">
            <a:extLst>
              <a:ext uri="{FF2B5EF4-FFF2-40B4-BE49-F238E27FC236}">
                <a16:creationId xmlns:a16="http://schemas.microsoft.com/office/drawing/2014/main" id="{318E9D62-7BA3-4D5E-8915-0D0E8661E3D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193000927"/>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spTree>
    <p:extLst>
      <p:ext uri="{BB962C8B-B14F-4D97-AF65-F5344CB8AC3E}">
        <p14:creationId xmlns:p14="http://schemas.microsoft.com/office/powerpoint/2010/main" val="2890011504"/>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Zástupný symbol pro obsah 13" descr="geometrický obrazec na pozadí kruhů a čar">
            <a:extLst>
              <a:ext uri="{FF2B5EF4-FFF2-40B4-BE49-F238E27FC236}">
                <a16:creationId xmlns:a16="http://schemas.microsoft.com/office/drawing/2014/main" id="{01A471F8-8C11-4C6C-A961-E2F33F3BBA25}"/>
              </a:ext>
            </a:extLst>
          </p:cNvPr>
          <p:cNvPicPr>
            <a:picLocks noGrp="1" noChangeAspect="1"/>
          </p:cNvPicPr>
          <p:nvPr>
            <p:ph sz="half" idx="1"/>
          </p:nvPr>
        </p:nvPicPr>
        <p:blipFill rotWithShape="1">
          <a:blip r:embed="rId3">
            <a:duotone>
              <a:schemeClr val="bg2">
                <a:shade val="45000"/>
                <a:satMod val="135000"/>
              </a:schemeClr>
              <a:prstClr val="white"/>
            </a:duotone>
            <a:alphaModFix amt="50000"/>
          </a:blip>
          <a:srcRect t="3125" b="3125"/>
          <a:stretch/>
        </p:blipFill>
        <p:spPr>
          <a:xfrm>
            <a:off x="0" y="0"/>
            <a:ext cx="12192000" cy="6858000"/>
          </a:xfrm>
          <a:prstGeom prst="rect">
            <a:avLst/>
          </a:prstGeom>
        </p:spPr>
      </p:pic>
      <p:sp>
        <p:nvSpPr>
          <p:cNvPr id="18" name="TextovéPole 17">
            <a:extLst>
              <a:ext uri="{FF2B5EF4-FFF2-40B4-BE49-F238E27FC236}">
                <a16:creationId xmlns:a16="http://schemas.microsoft.com/office/drawing/2014/main" id="{7A9BEA9A-E812-4601-A922-0D756D14A52F}"/>
              </a:ext>
            </a:extLst>
          </p:cNvPr>
          <p:cNvSpPr txBox="1"/>
          <p:nvPr/>
        </p:nvSpPr>
        <p:spPr>
          <a:xfrm>
            <a:off x="274396" y="3916372"/>
            <a:ext cx="2745588" cy="677108"/>
          </a:xfrm>
          <a:prstGeom prst="rect">
            <a:avLst/>
          </a:prstGeom>
          <a:solidFill>
            <a:schemeClr val="tx1"/>
          </a:solidFill>
        </p:spPr>
        <p:txBody>
          <a:bodyPr wrap="square">
            <a:spAutoFit/>
          </a:bodyPr>
          <a:lstStyle/>
          <a:p>
            <a:pPr>
              <a:spcAft>
                <a:spcPts val="0"/>
              </a:spcAft>
            </a:pPr>
            <a:r>
              <a:rPr lang="fr-FR" sz="2000" b="1" dirty="0">
                <a:solidFill>
                  <a:srgbClr val="000000"/>
                </a:solidFill>
                <a:effectLst/>
                <a:latin typeface="Verdana" panose="020B0604030504040204" pitchFamily="34" charset="0"/>
                <a:ea typeface="Times New Roman" panose="02020603050405020304" pitchFamily="18" charset="0"/>
                <a:cs typeface="Times New Roman" panose="02020603050405020304" pitchFamily="18" charset="0"/>
              </a:rPr>
              <a:t>Fernand Dumont</a:t>
            </a:r>
            <a:r>
              <a:rPr lang="fr-FR" sz="2000" dirty="0">
                <a:solidFill>
                  <a:srgbClr val="000000"/>
                </a:solidFill>
                <a:effectLst/>
                <a:latin typeface="Verdana" panose="020B0604030504040204" pitchFamily="34" charset="0"/>
                <a:ea typeface="Times New Roman" panose="02020603050405020304" pitchFamily="18" charset="0"/>
                <a:cs typeface="Times New Roman" panose="02020603050405020304" pitchFamily="18" charset="0"/>
              </a:rPr>
              <a:t> </a:t>
            </a:r>
            <a:endParaRPr lang="cs-CZ" sz="2000" dirty="0">
              <a:solidFill>
                <a:srgbClr val="000000"/>
              </a:solidFill>
              <a:effectLst/>
              <a:latin typeface="Verdana" panose="020B0604030504040204" pitchFamily="34" charset="0"/>
              <a:ea typeface="Times New Roman" panose="02020603050405020304" pitchFamily="18" charset="0"/>
              <a:cs typeface="Times New Roman" panose="02020603050405020304" pitchFamily="18" charset="0"/>
            </a:endParaRPr>
          </a:p>
          <a:p>
            <a:pPr algn="ctr">
              <a:spcAft>
                <a:spcPts val="0"/>
              </a:spcAft>
            </a:pPr>
            <a:r>
              <a:rPr lang="fr-FR" sz="1800" dirty="0">
                <a:solidFill>
                  <a:srgbClr val="000000"/>
                </a:solidFill>
                <a:effectLst/>
                <a:latin typeface="Verdana" panose="020B0604030504040204" pitchFamily="34" charset="0"/>
                <a:ea typeface="Times New Roman" panose="02020603050405020304" pitchFamily="18" charset="0"/>
                <a:cs typeface="Times New Roman" panose="02020603050405020304" pitchFamily="18" charset="0"/>
              </a:rPr>
              <a:t>(</a:t>
            </a:r>
            <a:r>
              <a:rPr lang="cs-CZ" sz="1800" dirty="0">
                <a:solidFill>
                  <a:srgbClr val="000000"/>
                </a:solidFill>
                <a:effectLst/>
                <a:latin typeface="Verdana" panose="020B0604030504040204" pitchFamily="34" charset="0"/>
                <a:ea typeface="Times New Roman" panose="02020603050405020304" pitchFamily="18" charset="0"/>
                <a:cs typeface="Times New Roman" panose="02020603050405020304" pitchFamily="18" charset="0"/>
              </a:rPr>
              <a:t>1927-1997)</a:t>
            </a:r>
            <a:r>
              <a:rPr lang="fr-FR" sz="1800" dirty="0">
                <a:solidFill>
                  <a:srgbClr val="000000"/>
                </a:solidFill>
                <a:effectLst/>
                <a:latin typeface="Verdana" panose="020B0604030504040204" pitchFamily="34" charset="0"/>
                <a:ea typeface="Times New Roman" panose="02020603050405020304" pitchFamily="18" charset="0"/>
                <a:cs typeface="Times New Roman" panose="02020603050405020304" pitchFamily="18" charset="0"/>
              </a:rPr>
              <a:t> </a:t>
            </a:r>
            <a:endParaRPr lang="fr-FR" sz="2800" dirty="0">
              <a:solidFill>
                <a:schemeClr val="bg1"/>
              </a:solidFill>
              <a:effectLst/>
              <a:latin typeface="Times New Roman" panose="02020603050405020304" pitchFamily="18" charset="0"/>
              <a:ea typeface="Times New Roman" panose="02020603050405020304" pitchFamily="18" charset="0"/>
            </a:endParaRPr>
          </a:p>
        </p:txBody>
      </p:sp>
      <p:pic>
        <p:nvPicPr>
          <p:cNvPr id="3" name="Obrázek 2">
            <a:extLst>
              <a:ext uri="{FF2B5EF4-FFF2-40B4-BE49-F238E27FC236}">
                <a16:creationId xmlns:a16="http://schemas.microsoft.com/office/drawing/2014/main" id="{708490E1-DEEC-4B20-90AC-70F515395D95}"/>
              </a:ext>
            </a:extLst>
          </p:cNvPr>
          <p:cNvPicPr>
            <a:picLocks noChangeAspect="1"/>
          </p:cNvPicPr>
          <p:nvPr/>
        </p:nvPicPr>
        <p:blipFill>
          <a:blip r:embed="rId4"/>
          <a:stretch>
            <a:fillRect/>
          </a:stretch>
        </p:blipFill>
        <p:spPr>
          <a:xfrm>
            <a:off x="500402" y="647061"/>
            <a:ext cx="2347510" cy="3051763"/>
          </a:xfrm>
          <a:prstGeom prst="rect">
            <a:avLst/>
          </a:prstGeom>
          <a:ln w="19050">
            <a:solidFill>
              <a:schemeClr val="bg1"/>
            </a:solidFill>
          </a:ln>
        </p:spPr>
      </p:pic>
      <p:sp>
        <p:nvSpPr>
          <p:cNvPr id="20" name="TextovéPole 19">
            <a:extLst>
              <a:ext uri="{FF2B5EF4-FFF2-40B4-BE49-F238E27FC236}">
                <a16:creationId xmlns:a16="http://schemas.microsoft.com/office/drawing/2014/main" id="{B61BE721-A686-4A24-8147-728681E3AE0E}"/>
              </a:ext>
            </a:extLst>
          </p:cNvPr>
          <p:cNvSpPr txBox="1"/>
          <p:nvPr/>
        </p:nvSpPr>
        <p:spPr>
          <a:xfrm>
            <a:off x="3192056" y="197346"/>
            <a:ext cx="6119536" cy="6463308"/>
          </a:xfrm>
          <a:prstGeom prst="rect">
            <a:avLst/>
          </a:prstGeom>
          <a:solidFill>
            <a:schemeClr val="bg1"/>
          </a:solidFill>
        </p:spPr>
        <p:txBody>
          <a:bodyPr wrap="square">
            <a:spAutoFit/>
          </a:bodyPr>
          <a:lstStyle/>
          <a:p>
            <a:pPr algn="just"/>
            <a:r>
              <a:rPr lang="cs-CZ" dirty="0" err="1">
                <a:latin typeface="Verdana" panose="020B0604030504040204" pitchFamily="34" charset="0"/>
                <a:ea typeface="Verdana" panose="020B0604030504040204" pitchFamily="34" charset="0"/>
              </a:rPr>
              <a:t>Sociologue</a:t>
            </a:r>
            <a:r>
              <a:rPr lang="cs-CZ" dirty="0">
                <a:latin typeface="Verdana" panose="020B0604030504040204" pitchFamily="34" charset="0"/>
                <a:ea typeface="Verdana" panose="020B0604030504040204" pitchFamily="34" charset="0"/>
              </a:rPr>
              <a:t> de l</a:t>
            </a:r>
            <a:r>
              <a:rPr lang="fr-FR" dirty="0">
                <a:latin typeface="Verdana" panose="020B0604030504040204" pitchFamily="34" charset="0"/>
                <a:ea typeface="Verdana" panose="020B0604030504040204" pitchFamily="34" charset="0"/>
              </a:rPr>
              <a:t>a</a:t>
            </a:r>
            <a:r>
              <a:rPr lang="cs-CZ" dirty="0">
                <a:latin typeface="Verdana" panose="020B0604030504040204" pitchFamily="34" charset="0"/>
                <a:ea typeface="Verdana" panose="020B0604030504040204" pitchFamily="34" charset="0"/>
              </a:rPr>
              <a:t> </a:t>
            </a:r>
            <a:r>
              <a:rPr lang="cs-CZ" dirty="0" err="1">
                <a:latin typeface="Verdana" panose="020B0604030504040204" pitchFamily="34" charset="0"/>
                <a:ea typeface="Verdana" panose="020B0604030504040204" pitchFamily="34" charset="0"/>
              </a:rPr>
              <a:t>culture</a:t>
            </a:r>
            <a:r>
              <a:rPr lang="fr-FR" dirty="0">
                <a:latin typeface="Verdana" panose="020B0604030504040204" pitchFamily="34" charset="0"/>
                <a:ea typeface="Verdana" panose="020B0604030504040204" pitchFamily="34" charset="0"/>
              </a:rPr>
              <a:t>, professeur à l’université, philosophe, essayiste, poète et théologien québécois (il a </a:t>
            </a:r>
            <a:r>
              <a:rPr lang="fr-FR" sz="1800" dirty="0">
                <a:effectLst/>
                <a:latin typeface="Verdana" panose="020B0604030504040204" pitchFamily="34" charset="0"/>
                <a:ea typeface="Times New Roman" panose="02020603050405020304" pitchFamily="18" charset="0"/>
                <a:cs typeface="Times New Roman" panose="02020603050405020304" pitchFamily="18" charset="0"/>
              </a:rPr>
              <a:t>participé à l’élaboration de la </a:t>
            </a:r>
            <a:r>
              <a:rPr lang="fr-FR" sz="1800" i="1" dirty="0">
                <a:effectLst/>
                <a:latin typeface="Verdana" panose="020B0604030504040204" pitchFamily="34" charset="0"/>
                <a:ea typeface="Times New Roman" panose="02020603050405020304" pitchFamily="18" charset="0"/>
                <a:cs typeface="Times New Roman" panose="02020603050405020304" pitchFamily="18" charset="0"/>
              </a:rPr>
              <a:t>Charte de la langue française).</a:t>
            </a:r>
          </a:p>
          <a:p>
            <a:pPr algn="just"/>
            <a:endParaRPr lang="fr-FR" dirty="0">
              <a:latin typeface="Verdana" panose="020B0604030504040204" pitchFamily="34" charset="0"/>
              <a:ea typeface="Verdana" panose="020B0604030504040204" pitchFamily="34" charset="0"/>
            </a:endParaRPr>
          </a:p>
          <a:p>
            <a:pPr algn="just"/>
            <a:r>
              <a:rPr lang="fr-FR" sz="1800" dirty="0">
                <a:effectLst/>
                <a:latin typeface="Verdana" panose="020B0604030504040204" pitchFamily="34" charset="0"/>
                <a:ea typeface="Verdana" panose="020B0604030504040204" pitchFamily="34" charset="0"/>
              </a:rPr>
              <a:t>Analyse de la Révolution tranquille (1971) : </a:t>
            </a:r>
            <a:r>
              <a:rPr lang="fr-FR" sz="1800" i="1" dirty="0">
                <a:effectLst/>
                <a:latin typeface="Verdana" panose="020B0604030504040204" pitchFamily="34" charset="0"/>
                <a:ea typeface="Verdana" panose="020B0604030504040204" pitchFamily="34" charset="0"/>
              </a:rPr>
              <a:t>« En si peu de temps, passer de l’unanimité religieuse, au moins apparente, à la déchristianisation rapide, de l’ignorance à la scolarisation massive, de M. Duplessis à l’indépendantisme, des contestations de Cité libre au magistère de M. Trudeau, c’en était assez pour éprouver le sentiment de se perdre dans une époque où tout est brouillé. »</a:t>
            </a:r>
            <a:r>
              <a:rPr lang="fr-FR" sz="1800" dirty="0">
                <a:effectLst/>
                <a:latin typeface="Verdana" panose="020B0604030504040204" pitchFamily="34" charset="0"/>
                <a:ea typeface="Verdana" panose="020B0604030504040204" pitchFamily="34" charset="0"/>
              </a:rPr>
              <a:t> </a:t>
            </a:r>
          </a:p>
          <a:p>
            <a:pPr algn="just"/>
            <a:endParaRPr lang="fr-FR" dirty="0">
              <a:latin typeface="Verdana" panose="020B0604030504040204" pitchFamily="34" charset="0"/>
              <a:ea typeface="Verdana" panose="020B0604030504040204" pitchFamily="34" charset="0"/>
            </a:endParaRPr>
          </a:p>
          <a:p>
            <a:pPr algn="just">
              <a:spcAft>
                <a:spcPts val="0"/>
              </a:spcAft>
            </a:pPr>
            <a:r>
              <a:rPr lang="fr-FR" dirty="0">
                <a:latin typeface="Verdana" panose="020B0604030504040204" pitchFamily="34" charset="0"/>
                <a:ea typeface="Verdana" panose="020B0604030504040204" pitchFamily="34" charset="0"/>
              </a:rPr>
              <a:t>V</a:t>
            </a:r>
            <a:r>
              <a:rPr lang="fr-FR" sz="1800" dirty="0">
                <a:effectLst/>
                <a:latin typeface="Verdana" panose="020B0604030504040204" pitchFamily="34" charset="0"/>
                <a:ea typeface="Verdana" panose="020B0604030504040204" pitchFamily="34" charset="0"/>
              </a:rPr>
              <a:t>olonté des Québécois, de s’approprier « leur » société, de s’approprier leur « nous ».</a:t>
            </a:r>
          </a:p>
          <a:p>
            <a:pPr algn="just">
              <a:spcAft>
                <a:spcPts val="0"/>
              </a:spcAft>
            </a:pPr>
            <a:endParaRPr lang="fr-FR" sz="1800" dirty="0">
              <a:effectLst/>
              <a:latin typeface="Verdana" panose="020B0604030504040204" pitchFamily="34" charset="0"/>
              <a:ea typeface="Verdana" panose="020B0604030504040204" pitchFamily="34" charset="0"/>
            </a:endParaRPr>
          </a:p>
          <a:p>
            <a:pPr algn="just">
              <a:spcAft>
                <a:spcPts val="0"/>
              </a:spcAft>
            </a:pPr>
            <a:r>
              <a:rPr lang="fr-FR" sz="1800" dirty="0">
                <a:effectLst/>
                <a:latin typeface="Verdana" panose="020B0604030504040204" pitchFamily="34" charset="0"/>
                <a:ea typeface="Verdana" panose="020B0604030504040204" pitchFamily="34" charset="0"/>
              </a:rPr>
              <a:t>Le mythe de la Révolution tranquille (et de toutes les révolutions) consiste à présenter tout ce qui précède comme une période de noirceur, d’obscurantisme...</a:t>
            </a:r>
          </a:p>
          <a:p>
            <a:pPr algn="just">
              <a:spcAft>
                <a:spcPts val="0"/>
              </a:spcAft>
            </a:pPr>
            <a:r>
              <a:rPr lang="fr-FR" sz="1800" dirty="0">
                <a:effectLst/>
                <a:latin typeface="Verdana" panose="020B0604030504040204" pitchFamily="34" charset="0"/>
                <a:ea typeface="Verdana" panose="020B0604030504040204" pitchFamily="34" charset="0"/>
              </a:rPr>
              <a:t>Danger de se couper complètement du passé qui devient incompréhensible.</a:t>
            </a:r>
            <a:endParaRPr lang="cs-CZ" dirty="0">
              <a:latin typeface="Verdana" panose="020B0604030504040204" pitchFamily="34" charset="0"/>
              <a:ea typeface="Verdana" panose="020B0604030504040204" pitchFamily="34" charset="0"/>
            </a:endParaRPr>
          </a:p>
        </p:txBody>
      </p:sp>
      <p:pic>
        <p:nvPicPr>
          <p:cNvPr id="8" name="Obrázek 7">
            <a:extLst>
              <a:ext uri="{FF2B5EF4-FFF2-40B4-BE49-F238E27FC236}">
                <a16:creationId xmlns:a16="http://schemas.microsoft.com/office/drawing/2014/main" id="{950309B9-7A44-4E4F-9E82-B2C6E7E6390E}"/>
              </a:ext>
            </a:extLst>
          </p:cNvPr>
          <p:cNvPicPr>
            <a:picLocks noChangeAspect="1"/>
          </p:cNvPicPr>
          <p:nvPr/>
        </p:nvPicPr>
        <p:blipFill>
          <a:blip r:embed="rId5"/>
          <a:stretch>
            <a:fillRect/>
          </a:stretch>
        </p:blipFill>
        <p:spPr>
          <a:xfrm>
            <a:off x="9636070" y="2914556"/>
            <a:ext cx="2140060" cy="3657788"/>
          </a:xfrm>
          <a:prstGeom prst="rect">
            <a:avLst/>
          </a:prstGeom>
          <a:ln w="57150">
            <a:solidFill>
              <a:srgbClr val="002060"/>
            </a:solidFill>
          </a:ln>
        </p:spPr>
      </p:pic>
    </p:spTree>
    <p:extLst>
      <p:ext uri="{BB962C8B-B14F-4D97-AF65-F5344CB8AC3E}">
        <p14:creationId xmlns:p14="http://schemas.microsoft.com/office/powerpoint/2010/main" val="3785042262"/>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A37797D2-7B15-48EA-B80D-C353280EC702}"/>
              </a:ext>
            </a:extLst>
          </p:cNvPr>
          <p:cNvSpPr txBox="1"/>
          <p:nvPr/>
        </p:nvSpPr>
        <p:spPr>
          <a:xfrm>
            <a:off x="466725" y="474345"/>
            <a:ext cx="8210550" cy="5909310"/>
          </a:xfrm>
          <a:prstGeom prst="rect">
            <a:avLst/>
          </a:prstGeom>
          <a:solidFill>
            <a:schemeClr val="tx1"/>
          </a:solidFill>
        </p:spPr>
        <p:txBody>
          <a:bodyPr wrap="square">
            <a:spAutoFit/>
          </a:bodyPr>
          <a:lstStyle/>
          <a:p>
            <a:pPr algn="just">
              <a:spcAft>
                <a:spcPts val="0"/>
              </a:spcAft>
            </a:pPr>
            <a:r>
              <a:rPr lang="fr-FR" sz="1800" dirty="0">
                <a:solidFill>
                  <a:srgbClr val="000000"/>
                </a:solidFill>
                <a:effectLst/>
                <a:latin typeface="Verdana" panose="020B0604030504040204" pitchFamily="34" charset="0"/>
                <a:ea typeface="Verdana" panose="020B0604030504040204" pitchFamily="34" charset="0"/>
              </a:rPr>
              <a:t>Les mutations idéologiques de la Révolution tranquille ont eu le mérite d’ébranler la dynamique idéologique de la société </a:t>
            </a:r>
            <a:r>
              <a:rPr lang="fr-FR" sz="1800" dirty="0" err="1">
                <a:solidFill>
                  <a:srgbClr val="000000"/>
                </a:solidFill>
                <a:effectLst/>
                <a:latin typeface="Verdana" panose="020B0604030504040204" pitchFamily="34" charset="0"/>
                <a:ea typeface="Verdana" panose="020B0604030504040204" pitchFamily="34" charset="0"/>
              </a:rPr>
              <a:t>duplessiste</a:t>
            </a:r>
            <a:r>
              <a:rPr lang="fr-FR" sz="1800" dirty="0">
                <a:solidFill>
                  <a:srgbClr val="000000"/>
                </a:solidFill>
                <a:effectLst/>
                <a:latin typeface="Verdana" panose="020B0604030504040204" pitchFamily="34" charset="0"/>
                <a:ea typeface="Verdana" panose="020B0604030504040204" pitchFamily="34" charset="0"/>
              </a:rPr>
              <a:t>.</a:t>
            </a:r>
            <a:endParaRPr lang="fr-FR" sz="2800" dirty="0">
              <a:effectLst/>
              <a:latin typeface="Verdana" panose="020B0604030504040204" pitchFamily="34" charset="0"/>
              <a:ea typeface="Verdana" panose="020B0604030504040204" pitchFamily="34" charset="0"/>
            </a:endParaRPr>
          </a:p>
          <a:p>
            <a:pPr algn="just">
              <a:spcAft>
                <a:spcPts val="0"/>
              </a:spcAft>
            </a:pPr>
            <a:r>
              <a:rPr lang="fr-FR" dirty="0">
                <a:solidFill>
                  <a:srgbClr val="000000"/>
                </a:solidFill>
                <a:latin typeface="Verdana" panose="020B0604030504040204" pitchFamily="34" charset="0"/>
                <a:ea typeface="Verdana" panose="020B0604030504040204" pitchFamily="34" charset="0"/>
              </a:rPr>
              <a:t>x</a:t>
            </a:r>
            <a:endParaRPr lang="fr-FR" sz="2800" dirty="0">
              <a:effectLst/>
              <a:latin typeface="Verdana" panose="020B0604030504040204" pitchFamily="34" charset="0"/>
              <a:ea typeface="Verdana" panose="020B0604030504040204" pitchFamily="34" charset="0"/>
            </a:endParaRPr>
          </a:p>
          <a:p>
            <a:pPr algn="just">
              <a:spcAft>
                <a:spcPts val="0"/>
              </a:spcAft>
            </a:pPr>
            <a:r>
              <a:rPr lang="fr-FR" sz="1800" dirty="0">
                <a:solidFill>
                  <a:srgbClr val="000000"/>
                </a:solidFill>
                <a:effectLst/>
                <a:latin typeface="Verdana" panose="020B0604030504040204" pitchFamily="34" charset="0"/>
                <a:ea typeface="Verdana" panose="020B0604030504040204" pitchFamily="34" charset="0"/>
              </a:rPr>
              <a:t>Elles n’ont pas vraiment suscité la construction de nouvelles bases idéologiques communes sur lesquelles la société québécoise aurait pu s’appuyer pour continuer son parcours politique et historique. </a:t>
            </a:r>
            <a:endParaRPr lang="fr-FR" sz="2800" dirty="0">
              <a:effectLst/>
              <a:latin typeface="Verdana" panose="020B0604030504040204" pitchFamily="34" charset="0"/>
              <a:ea typeface="Verdana" panose="020B0604030504040204" pitchFamily="34" charset="0"/>
            </a:endParaRPr>
          </a:p>
          <a:p>
            <a:pPr algn="just">
              <a:spcAft>
                <a:spcPts val="0"/>
              </a:spcAft>
            </a:pPr>
            <a:r>
              <a:rPr lang="fr-FR" sz="1800" b="1" dirty="0">
                <a:solidFill>
                  <a:srgbClr val="002060"/>
                </a:solidFill>
                <a:effectLst/>
                <a:latin typeface="Verdana" panose="020B0604030504040204" pitchFamily="34" charset="0"/>
                <a:ea typeface="Verdana" panose="020B0604030504040204" pitchFamily="34" charset="0"/>
                <a:cs typeface="Times New Roman" panose="02020603050405020304" pitchFamily="18" charset="0"/>
              </a:rPr>
              <a:t>Absence de vision commune autre que celle qui est basée sur une déconstruction du passé québécois.</a:t>
            </a:r>
          </a:p>
          <a:p>
            <a:pPr algn="just">
              <a:spcAft>
                <a:spcPts val="0"/>
              </a:spcAft>
            </a:pPr>
            <a:endParaRPr lang="fr-FR" b="1" dirty="0">
              <a:solidFill>
                <a:srgbClr val="000000"/>
              </a:solidFill>
              <a:latin typeface="Verdana" panose="020B0604030504040204" pitchFamily="34" charset="0"/>
              <a:ea typeface="Verdana" panose="020B0604030504040204" pitchFamily="34" charset="0"/>
              <a:cs typeface="Times New Roman" panose="02020603050405020304" pitchFamily="18" charset="0"/>
            </a:endParaRPr>
          </a:p>
          <a:p>
            <a:pPr algn="just">
              <a:spcAft>
                <a:spcPts val="0"/>
              </a:spcAft>
            </a:pPr>
            <a:r>
              <a:rPr lang="fr-FR" sz="1800" b="1" dirty="0">
                <a:solidFill>
                  <a:srgbClr val="00B0F0"/>
                </a:solidFill>
                <a:effectLst/>
                <a:latin typeface="Verdana" panose="020B0604030504040204" pitchFamily="34" charset="0"/>
                <a:ea typeface="Verdana" panose="020B0604030504040204" pitchFamily="34" charset="0"/>
              </a:rPr>
              <a:t>Fin de la culture populaire :</a:t>
            </a:r>
          </a:p>
          <a:p>
            <a:pPr algn="just">
              <a:spcAft>
                <a:spcPts val="0"/>
              </a:spcAft>
            </a:pPr>
            <a:r>
              <a:rPr lang="fr-FR" sz="1800" dirty="0">
                <a:solidFill>
                  <a:srgbClr val="000000"/>
                </a:solidFill>
                <a:effectLst/>
                <a:latin typeface="Verdana" panose="020B0604030504040204" pitchFamily="34" charset="0"/>
                <a:ea typeface="Verdana" panose="020B0604030504040204" pitchFamily="34" charset="0"/>
              </a:rPr>
              <a:t>Au cours de la Révolution tranquille, la collectivité québécoise a construit une poétique collective qui s’est efforcée de déconstruire les significations et les acquis d’une culture populaire ancienne =&gt; déculturation. </a:t>
            </a:r>
            <a:endParaRPr lang="fr-FR" sz="1800" dirty="0">
              <a:effectLst/>
              <a:latin typeface="Verdana" panose="020B0604030504040204" pitchFamily="34" charset="0"/>
              <a:ea typeface="Verdana" panose="020B0604030504040204" pitchFamily="34" charset="0"/>
            </a:endParaRPr>
          </a:p>
          <a:p>
            <a:pPr algn="just">
              <a:spcAft>
                <a:spcPts val="0"/>
              </a:spcAft>
            </a:pPr>
            <a:r>
              <a:rPr lang="fr-FR" dirty="0">
                <a:solidFill>
                  <a:srgbClr val="000000"/>
                </a:solidFill>
                <a:latin typeface="Verdana" panose="020B0604030504040204" pitchFamily="34" charset="0"/>
                <a:ea typeface="Verdana" panose="020B0604030504040204" pitchFamily="34" charset="0"/>
              </a:rPr>
              <a:t>x</a:t>
            </a:r>
            <a:endParaRPr lang="fr-FR" sz="1800" dirty="0">
              <a:effectLst/>
              <a:latin typeface="Verdana" panose="020B0604030504040204" pitchFamily="34" charset="0"/>
              <a:ea typeface="Verdana" panose="020B0604030504040204" pitchFamily="34" charset="0"/>
            </a:endParaRPr>
          </a:p>
          <a:p>
            <a:pPr algn="just">
              <a:spcAft>
                <a:spcPts val="0"/>
              </a:spcAft>
            </a:pPr>
            <a:r>
              <a:rPr lang="fr-FR" sz="1800" dirty="0">
                <a:solidFill>
                  <a:srgbClr val="000000"/>
                </a:solidFill>
                <a:effectLst/>
                <a:latin typeface="Verdana" panose="020B0604030504040204" pitchFamily="34" charset="0"/>
                <a:ea typeface="Verdana" panose="020B0604030504040204" pitchFamily="34" charset="0"/>
              </a:rPr>
              <a:t>La société québécoise n’a pas réussi, selon Fernand Dumont, à construire une culture populaire qui répondrait aux exigences d’une nouvelle réalité sociale : </a:t>
            </a:r>
            <a:r>
              <a:rPr lang="fr-FR" sz="1800" b="1" dirty="0">
                <a:solidFill>
                  <a:srgbClr val="00B0F0"/>
                </a:solidFill>
                <a:effectLst/>
                <a:latin typeface="Verdana" panose="020B0604030504040204" pitchFamily="34" charset="0"/>
                <a:ea typeface="Verdana" panose="020B0604030504040204" pitchFamily="34" charset="0"/>
              </a:rPr>
              <a:t>« nous avons quitté l’ancienne culture ; nous n’en avons pas édifié une autre qui soit à la portée du peuple. » </a:t>
            </a:r>
          </a:p>
          <a:p>
            <a:pPr algn="just">
              <a:spcAft>
                <a:spcPts val="0"/>
              </a:spcAft>
            </a:pPr>
            <a:endParaRPr lang="fr-FR" sz="1800" b="1" dirty="0">
              <a:solidFill>
                <a:srgbClr val="000000"/>
              </a:solidFill>
              <a:effectLst/>
              <a:latin typeface="Verdana" panose="020B0604030504040204" pitchFamily="34" charset="0"/>
              <a:ea typeface="Verdana" panose="020B0604030504040204" pitchFamily="34" charset="0"/>
              <a:cs typeface="Times New Roman" panose="02020603050405020304" pitchFamily="18" charset="0"/>
            </a:endParaRPr>
          </a:p>
        </p:txBody>
      </p:sp>
      <p:pic>
        <p:nvPicPr>
          <p:cNvPr id="7" name="Obrázek 6">
            <a:extLst>
              <a:ext uri="{FF2B5EF4-FFF2-40B4-BE49-F238E27FC236}">
                <a16:creationId xmlns:a16="http://schemas.microsoft.com/office/drawing/2014/main" id="{F9624527-E885-4118-8400-744D06E610E4}"/>
              </a:ext>
            </a:extLst>
          </p:cNvPr>
          <p:cNvPicPr>
            <a:picLocks noChangeAspect="1"/>
          </p:cNvPicPr>
          <p:nvPr/>
        </p:nvPicPr>
        <p:blipFill rotWithShape="1">
          <a:blip r:embed="rId2"/>
          <a:srcRect t="-1" b="738"/>
          <a:stretch/>
        </p:blipFill>
        <p:spPr>
          <a:xfrm>
            <a:off x="9092287" y="866732"/>
            <a:ext cx="2737761" cy="2562268"/>
          </a:xfrm>
          <a:prstGeom prst="rect">
            <a:avLst/>
          </a:prstGeom>
        </p:spPr>
      </p:pic>
      <p:pic>
        <p:nvPicPr>
          <p:cNvPr id="9" name="Obrázek 8">
            <a:extLst>
              <a:ext uri="{FF2B5EF4-FFF2-40B4-BE49-F238E27FC236}">
                <a16:creationId xmlns:a16="http://schemas.microsoft.com/office/drawing/2014/main" id="{4ADE523B-C6B0-4EFB-BAF5-AABFF0937C4A}"/>
              </a:ext>
            </a:extLst>
          </p:cNvPr>
          <p:cNvPicPr>
            <a:picLocks noChangeAspect="1"/>
          </p:cNvPicPr>
          <p:nvPr/>
        </p:nvPicPr>
        <p:blipFill>
          <a:blip r:embed="rId3"/>
          <a:stretch>
            <a:fillRect/>
          </a:stretch>
        </p:blipFill>
        <p:spPr>
          <a:xfrm>
            <a:off x="9092287" y="3638551"/>
            <a:ext cx="2737761" cy="2503654"/>
          </a:xfrm>
          <a:prstGeom prst="rect">
            <a:avLst/>
          </a:prstGeom>
          <a:ln w="28575">
            <a:solidFill>
              <a:schemeClr val="bg1"/>
            </a:solidFill>
          </a:ln>
        </p:spPr>
      </p:pic>
    </p:spTree>
    <p:extLst>
      <p:ext uri="{BB962C8B-B14F-4D97-AF65-F5344CB8AC3E}">
        <p14:creationId xmlns:p14="http://schemas.microsoft.com/office/powerpoint/2010/main" val="377061936"/>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ek 4" descr="řetězce">
            <a:extLst>
              <a:ext uri="{FF2B5EF4-FFF2-40B4-BE49-F238E27FC236}">
                <a16:creationId xmlns:a16="http://schemas.microsoft.com/office/drawing/2014/main" id="{A4511EBC-2F3C-446D-867B-7DC328517A44}"/>
              </a:ext>
            </a:extLst>
          </p:cNvPr>
          <p:cNvPicPr>
            <a:picLocks noChangeAspect="1"/>
          </p:cNvPicPr>
          <p:nvPr/>
        </p:nvPicPr>
        <p:blipFill rotWithShape="1">
          <a:blip r:embed="rId3">
            <a:duotone>
              <a:prstClr val="black"/>
              <a:schemeClr val="accent5">
                <a:tint val="45000"/>
                <a:satMod val="400000"/>
              </a:schemeClr>
            </a:duotone>
            <a:alphaModFix amt="25000"/>
          </a:blip>
          <a:srcRect t="23391" r="9091"/>
          <a:stretch/>
        </p:blipFill>
        <p:spPr>
          <a:xfrm>
            <a:off x="20" y="9246"/>
            <a:ext cx="12191980" cy="6857990"/>
          </a:xfrm>
          <a:prstGeom prst="rect">
            <a:avLst/>
          </a:prstGeom>
        </p:spPr>
      </p:pic>
      <p:sp>
        <p:nvSpPr>
          <p:cNvPr id="4" name="Nadpis 3">
            <a:extLst>
              <a:ext uri="{FF2B5EF4-FFF2-40B4-BE49-F238E27FC236}">
                <a16:creationId xmlns:a16="http://schemas.microsoft.com/office/drawing/2014/main" id="{1B97062F-7177-47BB-BC73-7A22999B39D2}"/>
              </a:ext>
            </a:extLst>
          </p:cNvPr>
          <p:cNvSpPr>
            <a:spLocks noGrp="1"/>
          </p:cNvSpPr>
          <p:nvPr>
            <p:ph type="ctrTitle"/>
          </p:nvPr>
        </p:nvSpPr>
        <p:spPr>
          <a:xfrm>
            <a:off x="392955" y="400050"/>
            <a:ext cx="8825658" cy="3762375"/>
          </a:xfrm>
          <a:solidFill>
            <a:schemeClr val="tx1"/>
          </a:solidFill>
        </p:spPr>
        <p:txBody>
          <a:bodyPr/>
          <a:lstStyle/>
          <a:p>
            <a:pPr>
              <a:spcAft>
                <a:spcPts val="0"/>
              </a:spcAft>
            </a:pPr>
            <a:r>
              <a:rPr lang="fr-FR" sz="2000" b="1" dirty="0">
                <a:solidFill>
                  <a:srgbClr val="002060"/>
                </a:solidFill>
                <a:effectLst/>
                <a:latin typeface="Verdana" panose="020B0604030504040204" pitchFamily="34" charset="0"/>
                <a:ea typeface="Verdana" panose="020B0604030504040204" pitchFamily="34" charset="0"/>
              </a:rPr>
              <a:t>Jean Grondin</a:t>
            </a:r>
            <a:r>
              <a:rPr lang="fr-FR" sz="2000" dirty="0">
                <a:solidFill>
                  <a:srgbClr val="002060"/>
                </a:solidFill>
                <a:effectLst/>
                <a:latin typeface="Verdana" panose="020B0604030504040204" pitchFamily="34" charset="0"/>
                <a:ea typeface="Verdana" panose="020B0604030504040204" pitchFamily="34" charset="0"/>
              </a:rPr>
              <a:t> </a:t>
            </a:r>
            <a:r>
              <a:rPr lang="fr-FR" sz="1800" dirty="0">
                <a:solidFill>
                  <a:schemeClr val="bg1"/>
                </a:solidFill>
                <a:effectLst/>
                <a:latin typeface="Verdana" panose="020B0604030504040204" pitchFamily="34" charset="0"/>
                <a:ea typeface="Verdana" panose="020B0604030504040204" pitchFamily="34" charset="0"/>
              </a:rPr>
              <a:t>(1955) – philosophe canadien, professeur à l’Université d’Ottawa et à l’Université de Montréal</a:t>
            </a:r>
            <a:br>
              <a:rPr lang="fr-FR" sz="1800" dirty="0">
                <a:solidFill>
                  <a:schemeClr val="bg1"/>
                </a:solidFill>
                <a:effectLst/>
                <a:latin typeface="Verdana" panose="020B0604030504040204" pitchFamily="34" charset="0"/>
                <a:ea typeface="Verdana" panose="020B0604030504040204" pitchFamily="34" charset="0"/>
              </a:rPr>
            </a:br>
            <a:r>
              <a:rPr lang="fr-FR" sz="1800" dirty="0">
                <a:solidFill>
                  <a:schemeClr val="bg1"/>
                </a:solidFill>
                <a:effectLst/>
                <a:latin typeface="Verdana" panose="020B0604030504040204" pitchFamily="34" charset="0"/>
                <a:ea typeface="Verdana" panose="020B0604030504040204" pitchFamily="34" charset="0"/>
              </a:rPr>
              <a:t/>
            </a:r>
            <a:br>
              <a:rPr lang="fr-FR" sz="1800" dirty="0">
                <a:solidFill>
                  <a:schemeClr val="bg1"/>
                </a:solidFill>
                <a:effectLst/>
                <a:latin typeface="Verdana" panose="020B0604030504040204" pitchFamily="34" charset="0"/>
                <a:ea typeface="Verdana" panose="020B0604030504040204" pitchFamily="34" charset="0"/>
              </a:rPr>
            </a:br>
            <a:r>
              <a:rPr lang="fr-FR" sz="1800" dirty="0">
                <a:solidFill>
                  <a:schemeClr val="bg1"/>
                </a:solidFill>
                <a:effectLst/>
                <a:latin typeface="Verdana" panose="020B0604030504040204" pitchFamily="34" charset="0"/>
                <a:ea typeface="Verdana" panose="020B0604030504040204" pitchFamily="34" charset="0"/>
              </a:rPr>
              <a:t>Ses recherches portent principalement sur l’</a:t>
            </a:r>
            <a:r>
              <a:rPr lang="fr-FR" sz="1800" b="1" dirty="0">
                <a:solidFill>
                  <a:srgbClr val="002060"/>
                </a:solidFill>
                <a:effectLst/>
                <a:latin typeface="Verdana" panose="020B0604030504040204" pitchFamily="34" charset="0"/>
                <a:ea typeface="Verdana" panose="020B0604030504040204" pitchFamily="34" charset="0"/>
              </a:rPr>
              <a:t>herméneutique</a:t>
            </a:r>
            <a:r>
              <a:rPr lang="fr-FR" sz="1800" dirty="0">
                <a:solidFill>
                  <a:schemeClr val="bg1"/>
                </a:solidFill>
                <a:effectLst/>
                <a:latin typeface="Verdana" panose="020B0604030504040204" pitchFamily="34" charset="0"/>
                <a:ea typeface="Verdana" panose="020B0604030504040204" pitchFamily="34" charset="0"/>
              </a:rPr>
              <a:t>, </a:t>
            </a:r>
            <a:r>
              <a:rPr lang="fr-FR" sz="1800" dirty="0">
                <a:solidFill>
                  <a:schemeClr val="bg1"/>
                </a:solidFill>
                <a:latin typeface="Verdana" panose="020B0604030504040204" pitchFamily="34" charset="0"/>
                <a:ea typeface="Verdana" panose="020B0604030504040204" pitchFamily="34" charset="0"/>
              </a:rPr>
              <a:t>la philosophie classique </a:t>
            </a:r>
            <a:r>
              <a:rPr lang="fr-FR" sz="1800" dirty="0">
                <a:solidFill>
                  <a:schemeClr val="bg1"/>
                </a:solidFill>
                <a:effectLst/>
                <a:latin typeface="Verdana" panose="020B0604030504040204" pitchFamily="34" charset="0"/>
                <a:ea typeface="Verdana" panose="020B0604030504040204" pitchFamily="34" charset="0"/>
              </a:rPr>
              <a:t>allemande et l'histoire de la métaphysique.</a:t>
            </a:r>
            <a:br>
              <a:rPr lang="fr-FR" sz="1800" dirty="0">
                <a:solidFill>
                  <a:schemeClr val="bg1"/>
                </a:solidFill>
                <a:effectLst/>
                <a:latin typeface="Verdana" panose="020B0604030504040204" pitchFamily="34" charset="0"/>
                <a:ea typeface="Verdana" panose="020B0604030504040204" pitchFamily="34" charset="0"/>
              </a:rPr>
            </a:br>
            <a:r>
              <a:rPr lang="fr-FR" sz="1800" dirty="0">
                <a:solidFill>
                  <a:schemeClr val="bg1"/>
                </a:solidFill>
                <a:effectLst/>
                <a:latin typeface="Verdana" panose="020B0604030504040204" pitchFamily="34" charset="0"/>
                <a:ea typeface="Verdana" panose="020B0604030504040204" pitchFamily="34" charset="0"/>
              </a:rPr>
              <a:t>Spécialiste de Kant, </a:t>
            </a:r>
            <a:r>
              <a:rPr lang="fr-FR" sz="1800" dirty="0" err="1">
                <a:solidFill>
                  <a:schemeClr val="bg1"/>
                </a:solidFill>
                <a:effectLst/>
                <a:latin typeface="Verdana" panose="020B0604030504040204" pitchFamily="34" charset="0"/>
                <a:ea typeface="Verdana" panose="020B0604030504040204" pitchFamily="34" charset="0"/>
              </a:rPr>
              <a:t>Gadamer</a:t>
            </a:r>
            <a:r>
              <a:rPr lang="fr-FR" sz="1800" dirty="0">
                <a:solidFill>
                  <a:schemeClr val="bg1"/>
                </a:solidFill>
                <a:effectLst/>
                <a:latin typeface="Verdana" panose="020B0604030504040204" pitchFamily="34" charset="0"/>
                <a:ea typeface="Verdana" panose="020B0604030504040204" pitchFamily="34" charset="0"/>
              </a:rPr>
              <a:t> et Heidegger, il commente également </a:t>
            </a:r>
            <a:r>
              <a:rPr lang="fr-FR" sz="1800" dirty="0" smtClean="0">
                <a:solidFill>
                  <a:schemeClr val="bg1"/>
                </a:solidFill>
                <a:effectLst/>
                <a:latin typeface="Verdana" panose="020B0604030504040204" pitchFamily="34" charset="0"/>
                <a:ea typeface="Verdana" panose="020B0604030504040204" pitchFamily="34" charset="0"/>
              </a:rPr>
              <a:t>Jean-Luc Marion</a:t>
            </a:r>
            <a:r>
              <a:rPr lang="fr-FR" sz="1800" dirty="0">
                <a:solidFill>
                  <a:schemeClr val="bg1"/>
                </a:solidFill>
                <a:effectLst/>
                <a:latin typeface="Verdana" panose="020B0604030504040204" pitchFamily="34" charset="0"/>
                <a:ea typeface="Verdana" panose="020B0604030504040204" pitchFamily="34" charset="0"/>
              </a:rPr>
              <a:t>, Jacques Derrida, etc.</a:t>
            </a:r>
            <a:br>
              <a:rPr lang="fr-FR" sz="1800" dirty="0">
                <a:solidFill>
                  <a:schemeClr val="bg1"/>
                </a:solidFill>
                <a:effectLst/>
                <a:latin typeface="Verdana" panose="020B0604030504040204" pitchFamily="34" charset="0"/>
                <a:ea typeface="Verdana" panose="020B0604030504040204" pitchFamily="34" charset="0"/>
              </a:rPr>
            </a:br>
            <a:endParaRPr lang="cs-CZ" dirty="0">
              <a:solidFill>
                <a:schemeClr val="bg1"/>
              </a:solidFill>
              <a:latin typeface="Verdana" panose="020B0604030504040204" pitchFamily="34" charset="0"/>
              <a:ea typeface="Verdana" panose="020B0604030504040204" pitchFamily="34" charset="0"/>
            </a:endParaRPr>
          </a:p>
        </p:txBody>
      </p:sp>
      <p:pic>
        <p:nvPicPr>
          <p:cNvPr id="7" name="Obrázek 6">
            <a:extLst>
              <a:ext uri="{FF2B5EF4-FFF2-40B4-BE49-F238E27FC236}">
                <a16:creationId xmlns:a16="http://schemas.microsoft.com/office/drawing/2014/main" id="{D8F6133D-B65A-4DC8-A4D7-E2FF48C72EFB}"/>
              </a:ext>
            </a:extLst>
          </p:cNvPr>
          <p:cNvPicPr>
            <a:picLocks noChangeAspect="1"/>
          </p:cNvPicPr>
          <p:nvPr/>
        </p:nvPicPr>
        <p:blipFill>
          <a:blip r:embed="rId4"/>
          <a:stretch>
            <a:fillRect/>
          </a:stretch>
        </p:blipFill>
        <p:spPr>
          <a:xfrm>
            <a:off x="9566904" y="2962251"/>
            <a:ext cx="2292468" cy="3626036"/>
          </a:xfrm>
          <a:prstGeom prst="rect">
            <a:avLst/>
          </a:prstGeom>
          <a:ln w="38100">
            <a:solidFill>
              <a:srgbClr val="002060"/>
            </a:solidFill>
          </a:ln>
        </p:spPr>
      </p:pic>
      <p:pic>
        <p:nvPicPr>
          <p:cNvPr id="9" name="Obrázek 8">
            <a:extLst>
              <a:ext uri="{FF2B5EF4-FFF2-40B4-BE49-F238E27FC236}">
                <a16:creationId xmlns:a16="http://schemas.microsoft.com/office/drawing/2014/main" id="{78B42112-0242-4B6F-82EF-A9372904A0FA}"/>
              </a:ext>
            </a:extLst>
          </p:cNvPr>
          <p:cNvPicPr>
            <a:picLocks noChangeAspect="1"/>
          </p:cNvPicPr>
          <p:nvPr/>
        </p:nvPicPr>
        <p:blipFill>
          <a:blip r:embed="rId5"/>
          <a:stretch>
            <a:fillRect/>
          </a:stretch>
        </p:blipFill>
        <p:spPr>
          <a:xfrm>
            <a:off x="392955" y="3429000"/>
            <a:ext cx="2286117" cy="2692538"/>
          </a:xfrm>
          <a:prstGeom prst="rect">
            <a:avLst/>
          </a:prstGeom>
          <a:ln w="38100">
            <a:solidFill>
              <a:srgbClr val="002060"/>
            </a:solidFill>
          </a:ln>
        </p:spPr>
      </p:pic>
      <p:sp>
        <p:nvSpPr>
          <p:cNvPr id="10" name="TextovéPole 9">
            <a:extLst>
              <a:ext uri="{FF2B5EF4-FFF2-40B4-BE49-F238E27FC236}">
                <a16:creationId xmlns:a16="http://schemas.microsoft.com/office/drawing/2014/main" id="{DB109A2F-5E41-4FF2-8982-DB95054DBC11}"/>
              </a:ext>
            </a:extLst>
          </p:cNvPr>
          <p:cNvSpPr txBox="1"/>
          <p:nvPr/>
        </p:nvSpPr>
        <p:spPr>
          <a:xfrm>
            <a:off x="4448175" y="3676650"/>
            <a:ext cx="348172" cy="369332"/>
          </a:xfrm>
          <a:prstGeom prst="rect">
            <a:avLst/>
          </a:prstGeom>
          <a:noFill/>
        </p:spPr>
        <p:txBody>
          <a:bodyPr wrap="none" rtlCol="0">
            <a:spAutoFit/>
          </a:bodyPr>
          <a:lstStyle/>
          <a:p>
            <a:r>
              <a:rPr lang="fr-FR" dirty="0"/>
              <a:t>Il </a:t>
            </a:r>
            <a:endParaRPr lang="cs-CZ" dirty="0"/>
          </a:p>
        </p:txBody>
      </p:sp>
      <p:sp>
        <p:nvSpPr>
          <p:cNvPr id="13" name="TextovéPole 12">
            <a:extLst>
              <a:ext uri="{FF2B5EF4-FFF2-40B4-BE49-F238E27FC236}">
                <a16:creationId xmlns:a16="http://schemas.microsoft.com/office/drawing/2014/main" id="{DFCA56D8-C8AF-4541-ADD1-6850ED16AFB4}"/>
              </a:ext>
            </a:extLst>
          </p:cNvPr>
          <p:cNvSpPr txBox="1"/>
          <p:nvPr/>
        </p:nvSpPr>
        <p:spPr>
          <a:xfrm>
            <a:off x="3027363" y="3861316"/>
            <a:ext cx="6191250" cy="2308324"/>
          </a:xfrm>
          <a:prstGeom prst="rect">
            <a:avLst/>
          </a:prstGeom>
          <a:solidFill>
            <a:schemeClr val="tx1"/>
          </a:solidFill>
        </p:spPr>
        <p:txBody>
          <a:bodyPr wrap="square">
            <a:spAutoFit/>
          </a:bodyPr>
          <a:lstStyle/>
          <a:p>
            <a:pPr algn="just"/>
            <a:r>
              <a:rPr lang="fr-FR" b="0" i="0" dirty="0">
                <a:solidFill>
                  <a:srgbClr val="000000"/>
                </a:solidFill>
                <a:effectLst/>
                <a:latin typeface="Verdana" panose="020B0604030504040204" pitchFamily="34" charset="0"/>
                <a:ea typeface="Verdana" panose="020B0604030504040204" pitchFamily="34" charset="0"/>
              </a:rPr>
              <a:t>Il s’inscrit dans une tradition philosophique platonicienne qui remonte à Augustin et </a:t>
            </a:r>
            <a:r>
              <a:rPr lang="fr-FR" b="0" i="0" dirty="0" smtClean="0">
                <a:solidFill>
                  <a:srgbClr val="000000"/>
                </a:solidFill>
                <a:effectLst/>
                <a:latin typeface="Verdana" panose="020B0604030504040204" pitchFamily="34" charset="0"/>
                <a:ea typeface="Verdana" panose="020B0604030504040204" pitchFamily="34" charset="0"/>
              </a:rPr>
              <a:t>qui passe </a:t>
            </a:r>
            <a:r>
              <a:rPr lang="fr-FR" b="0" i="0" dirty="0">
                <a:solidFill>
                  <a:srgbClr val="000000"/>
                </a:solidFill>
                <a:effectLst/>
                <a:latin typeface="Verdana" panose="020B0604030504040204" pitchFamily="34" charset="0"/>
                <a:ea typeface="Verdana" panose="020B0604030504040204" pitchFamily="34" charset="0"/>
              </a:rPr>
              <a:t>par Kant, </a:t>
            </a:r>
            <a:r>
              <a:rPr lang="fr-FR" b="0" i="0" dirty="0" smtClean="0">
                <a:solidFill>
                  <a:srgbClr val="000000"/>
                </a:solidFill>
                <a:effectLst/>
                <a:latin typeface="Verdana" panose="020B0604030504040204" pitchFamily="34" charset="0"/>
                <a:ea typeface="Verdana" panose="020B0604030504040204" pitchFamily="34" charset="0"/>
              </a:rPr>
              <a:t>Husserl, </a:t>
            </a:r>
            <a:r>
              <a:rPr lang="fr-FR" b="0" i="0" dirty="0">
                <a:solidFill>
                  <a:srgbClr val="000000"/>
                </a:solidFill>
                <a:effectLst/>
                <a:latin typeface="Verdana" panose="020B0604030504040204" pitchFamily="34" charset="0"/>
                <a:ea typeface="Verdana" panose="020B0604030504040204" pitchFamily="34" charset="0"/>
              </a:rPr>
              <a:t>Heidegger et </a:t>
            </a:r>
            <a:r>
              <a:rPr lang="fr-FR" b="0" i="0" dirty="0" err="1">
                <a:solidFill>
                  <a:srgbClr val="000000"/>
                </a:solidFill>
                <a:effectLst/>
                <a:latin typeface="Verdana" panose="020B0604030504040204" pitchFamily="34" charset="0"/>
                <a:ea typeface="Verdana" panose="020B0604030504040204" pitchFamily="34" charset="0"/>
              </a:rPr>
              <a:t>Gadamer</a:t>
            </a:r>
            <a:r>
              <a:rPr lang="fr-FR" b="0" i="0" dirty="0">
                <a:solidFill>
                  <a:srgbClr val="000000"/>
                </a:solidFill>
                <a:effectLst/>
                <a:latin typeface="Verdana" panose="020B0604030504040204" pitchFamily="34" charset="0"/>
                <a:ea typeface="Verdana" panose="020B0604030504040204" pitchFamily="34" charset="0"/>
              </a:rPr>
              <a:t>.</a:t>
            </a:r>
          </a:p>
          <a:p>
            <a:pPr algn="just"/>
            <a:r>
              <a:rPr lang="fr-FR" b="0" i="0" dirty="0">
                <a:solidFill>
                  <a:srgbClr val="000000"/>
                </a:solidFill>
                <a:effectLst/>
                <a:latin typeface="Verdana" panose="020B0604030504040204" pitchFamily="34" charset="0"/>
                <a:ea typeface="Verdana" panose="020B0604030504040204" pitchFamily="34" charset="0"/>
              </a:rPr>
              <a:t> </a:t>
            </a:r>
          </a:p>
          <a:p>
            <a:pPr algn="just"/>
            <a:r>
              <a:rPr lang="fr-FR" dirty="0">
                <a:solidFill>
                  <a:srgbClr val="000000"/>
                </a:solidFill>
                <a:latin typeface="Verdana" panose="020B0604030504040204" pitchFamily="34" charset="0"/>
                <a:ea typeface="Verdana" panose="020B0604030504040204" pitchFamily="34" charset="0"/>
              </a:rPr>
              <a:t>Grondin est d’ailleurs con</a:t>
            </a:r>
            <a:r>
              <a:rPr lang="fr-FR" b="0" i="0" dirty="0">
                <a:solidFill>
                  <a:srgbClr val="000000"/>
                </a:solidFill>
                <a:effectLst/>
                <a:latin typeface="Verdana" panose="020B0604030504040204" pitchFamily="34" charset="0"/>
                <a:ea typeface="Verdana" panose="020B0604030504040204" pitchFamily="34" charset="0"/>
              </a:rPr>
              <a:t>sidéré comme le principal défenseur des travaux de </a:t>
            </a:r>
            <a:r>
              <a:rPr lang="fr-FR" b="0" i="0" dirty="0" err="1">
                <a:solidFill>
                  <a:srgbClr val="000000"/>
                </a:solidFill>
                <a:effectLst/>
                <a:latin typeface="Verdana" panose="020B0604030504040204" pitchFamily="34" charset="0"/>
                <a:ea typeface="Verdana" panose="020B0604030504040204" pitchFamily="34" charset="0"/>
              </a:rPr>
              <a:t>Gadamer</a:t>
            </a:r>
            <a:r>
              <a:rPr lang="fr-FR" b="0" i="0" dirty="0">
                <a:solidFill>
                  <a:srgbClr val="000000"/>
                </a:solidFill>
                <a:effectLst/>
                <a:latin typeface="Verdana" panose="020B0604030504040204" pitchFamily="34" charset="0"/>
                <a:ea typeface="Verdana" panose="020B0604030504040204" pitchFamily="34" charset="0"/>
              </a:rPr>
              <a:t> et de Paul Ricœur dans la philosophie contemporaine.</a:t>
            </a:r>
          </a:p>
          <a:p>
            <a:pPr algn="just"/>
            <a:endParaRPr lang="cs-CZ" dirty="0">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2734719079"/>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62000"/>
                <a:hueMod val="108000"/>
                <a:satMod val="164000"/>
                <a:lumMod val="69000"/>
              </a:schemeClr>
              <a:schemeClr val="bg2">
                <a:tint val="96000"/>
                <a:hueMod val="90000"/>
                <a:satMod val="130000"/>
                <a:lumMod val="134000"/>
              </a:schemeClr>
            </a:duotone>
          </a:blip>
          <a:stretch/>
        </a:blipFill>
        <a:effectLst/>
      </p:bgPr>
    </p:bg>
    <p:spTree>
      <p:nvGrpSpPr>
        <p:cNvPr id="1" name=""/>
        <p:cNvGrpSpPr/>
        <p:nvPr/>
      </p:nvGrpSpPr>
      <p:grpSpPr>
        <a:xfrm>
          <a:off x="0" y="0"/>
          <a:ext cx="0" cy="0"/>
          <a:chOff x="0" y="0"/>
          <a:chExt cx="0" cy="0"/>
        </a:xfrm>
      </p:grpSpPr>
      <p:pic>
        <p:nvPicPr>
          <p:cNvPr id="49" name="Obrázek 48">
            <a:extLst>
              <a:ext uri="{FF2B5EF4-FFF2-40B4-BE49-F238E27FC236}">
                <a16:creationId xmlns:a16="http://schemas.microsoft.com/office/drawing/2014/main" id="{AA085689-791F-4B8F-9F30-12415B97D366}"/>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a:ext>
            </a:extLst>
          </a:blip>
          <a:srcRect l="3613"/>
          <a:stretch/>
        </p:blipFill>
        <p:spPr>
          <a:xfrm>
            <a:off x="0" y="2669685"/>
            <a:ext cx="4037012" cy="4188315"/>
          </a:xfrm>
          <a:prstGeom prst="rect">
            <a:avLst/>
          </a:prstGeom>
        </p:spPr>
      </p:pic>
      <p:pic>
        <p:nvPicPr>
          <p:cNvPr id="51" name="Obrázek 50">
            <a:extLst>
              <a:ext uri="{FF2B5EF4-FFF2-40B4-BE49-F238E27FC236}">
                <a16:creationId xmlns:a16="http://schemas.microsoft.com/office/drawing/2014/main" id="{AA3FED7F-6821-47C0-A464-E9278B24129E}"/>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a:ext>
            </a:extLst>
          </a:blip>
          <a:srcRect l="35640"/>
          <a:stretch/>
        </p:blipFill>
        <p:spPr>
          <a:xfrm>
            <a:off x="0" y="2892347"/>
            <a:ext cx="1522412" cy="2365453"/>
          </a:xfrm>
          <a:prstGeom prst="rect">
            <a:avLst/>
          </a:prstGeom>
        </p:spPr>
      </p:pic>
      <p:sp>
        <p:nvSpPr>
          <p:cNvPr id="53" name="Ovál 52">
            <a:extLst>
              <a:ext uri="{FF2B5EF4-FFF2-40B4-BE49-F238E27FC236}">
                <a16:creationId xmlns:a16="http://schemas.microsoft.com/office/drawing/2014/main" id="{8F54B2FB-3F54-4350-8D1B-F86D677CA7E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55" name="Obrázek 54">
            <a:extLst>
              <a:ext uri="{FF2B5EF4-FFF2-40B4-BE49-F238E27FC236}">
                <a16:creationId xmlns:a16="http://schemas.microsoft.com/office/drawing/2014/main" id="{561B34F5-88E5-4711-BC16-3005C29AD7C6}"/>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a:ext>
            </a:extLst>
          </a:blip>
          <a:srcRect t="28813"/>
          <a:stretch/>
        </p:blipFill>
        <p:spPr>
          <a:xfrm>
            <a:off x="7999412" y="0"/>
            <a:ext cx="1603387" cy="1141407"/>
          </a:xfrm>
          <a:prstGeom prst="rect">
            <a:avLst/>
          </a:prstGeom>
        </p:spPr>
      </p:pic>
      <p:pic>
        <p:nvPicPr>
          <p:cNvPr id="57" name="Obrázek 56">
            <a:extLst>
              <a:ext uri="{FF2B5EF4-FFF2-40B4-BE49-F238E27FC236}">
                <a16:creationId xmlns:a16="http://schemas.microsoft.com/office/drawing/2014/main" id="{4F3661D0-2268-4D3E-88BA-0647BCBE33AF}"/>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7">
            <a:extLst>
              <a:ext uri="{28A0092B-C50C-407E-A947-70E740481C1C}">
                <a14:useLocalDpi xmlns:a14="http://schemas.microsoft.com/office/drawing/2010/main"/>
              </a:ext>
            </a:extLst>
          </a:blip>
          <a:srcRect b="23320"/>
          <a:stretch/>
        </p:blipFill>
        <p:spPr>
          <a:xfrm>
            <a:off x="8609012" y="6096000"/>
            <a:ext cx="993734" cy="762000"/>
          </a:xfrm>
          <a:prstGeom prst="rect">
            <a:avLst/>
          </a:prstGeom>
        </p:spPr>
      </p:pic>
      <p:sp>
        <p:nvSpPr>
          <p:cNvPr id="59" name="Obdélník 58">
            <a:extLst>
              <a:ext uri="{FF2B5EF4-FFF2-40B4-BE49-F238E27FC236}">
                <a16:creationId xmlns:a16="http://schemas.microsoft.com/office/drawing/2014/main" id="{DDB56DB5-0324-4F79-9AB8-CB18C1DC874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pic>
        <p:nvPicPr>
          <p:cNvPr id="16" name="Zástupný obsah 7" descr="abstraktní obrázek">
            <a:extLst>
              <a:ext uri="{FF2B5EF4-FFF2-40B4-BE49-F238E27FC236}">
                <a16:creationId xmlns:a16="http://schemas.microsoft.com/office/drawing/2014/main" id="{472DB91B-0BC3-4630-809F-F181BB9A338A}"/>
              </a:ext>
            </a:extLst>
          </p:cNvPr>
          <p:cNvPicPr>
            <a:picLocks noGrp="1" noChangeAspect="1"/>
          </p:cNvPicPr>
          <p:nvPr>
            <p:ph sz="half" idx="2"/>
          </p:nvPr>
        </p:nvPicPr>
        <p:blipFill rotWithShape="1">
          <a:blip r:embed="rId8">
            <a:extLst>
              <a:ext uri="{28A0092B-C50C-407E-A947-70E740481C1C}">
                <a14:useLocalDpi xmlns:a14="http://schemas.microsoft.com/office/drawing/2010/main"/>
              </a:ext>
            </a:extLst>
          </a:blip>
          <a:srcRect/>
          <a:stretch/>
        </p:blipFill>
        <p:spPr>
          <a:xfrm>
            <a:off x="0" y="0"/>
            <a:ext cx="7140442" cy="6858000"/>
          </a:xfrm>
          <a:prstGeom prst="rect">
            <a:avLst/>
          </a:prstGeom>
          <a:effectLst>
            <a:outerShdw blurRad="50800" dist="38100" dir="5400000" algn="t" rotWithShape="0">
              <a:prstClr val="black">
                <a:alpha val="43000"/>
              </a:prstClr>
            </a:outerShdw>
          </a:effectLst>
        </p:spPr>
      </p:pic>
      <p:pic>
        <p:nvPicPr>
          <p:cNvPr id="3" name="Obrázek 2"/>
          <p:cNvPicPr>
            <a:picLocks noChangeAspect="1"/>
          </p:cNvPicPr>
          <p:nvPr/>
        </p:nvPicPr>
        <p:blipFill>
          <a:blip r:embed="rId9"/>
          <a:stretch>
            <a:fillRect/>
          </a:stretch>
        </p:blipFill>
        <p:spPr>
          <a:xfrm>
            <a:off x="307567" y="305962"/>
            <a:ext cx="2219956" cy="2780131"/>
          </a:xfrm>
          <a:prstGeom prst="rect">
            <a:avLst/>
          </a:prstGeom>
          <a:ln w="38100">
            <a:solidFill>
              <a:srgbClr val="002060"/>
            </a:solidFill>
          </a:ln>
        </p:spPr>
      </p:pic>
      <p:sp>
        <p:nvSpPr>
          <p:cNvPr id="4" name="Obdélník 3"/>
          <p:cNvSpPr/>
          <p:nvPr/>
        </p:nvSpPr>
        <p:spPr>
          <a:xfrm>
            <a:off x="280387" y="3477448"/>
            <a:ext cx="5084532" cy="1231106"/>
          </a:xfrm>
          <a:prstGeom prst="rect">
            <a:avLst/>
          </a:prstGeom>
          <a:solidFill>
            <a:schemeClr val="tx1"/>
          </a:solidFill>
        </p:spPr>
        <p:txBody>
          <a:bodyPr wrap="none">
            <a:spAutoFit/>
          </a:bodyPr>
          <a:lstStyle/>
          <a:p>
            <a:pPr algn="ctr">
              <a:spcAft>
                <a:spcPts val="0"/>
              </a:spcAft>
            </a:pPr>
            <a:r>
              <a:rPr lang="en-US" sz="2000" b="1" dirty="0">
                <a:solidFill>
                  <a:srgbClr val="002060"/>
                </a:solidFill>
                <a:latin typeface="Verdana" panose="020B0604030504040204" pitchFamily="34" charset="0"/>
                <a:ea typeface="Times New Roman" panose="02020603050405020304" pitchFamily="18" charset="0"/>
              </a:rPr>
              <a:t>Raymond </a:t>
            </a:r>
            <a:r>
              <a:rPr lang="en-US" sz="2000" b="1" dirty="0" err="1">
                <a:solidFill>
                  <a:srgbClr val="002060"/>
                </a:solidFill>
                <a:latin typeface="Verdana" panose="020B0604030504040204" pitchFamily="34" charset="0"/>
                <a:ea typeface="Times New Roman" panose="02020603050405020304" pitchFamily="18" charset="0"/>
              </a:rPr>
              <a:t>Klibansky</a:t>
            </a:r>
            <a:r>
              <a:rPr lang="en-US" sz="2000" dirty="0">
                <a:solidFill>
                  <a:srgbClr val="002060"/>
                </a:solidFill>
                <a:latin typeface="Verdana" panose="020B0604030504040204" pitchFamily="34" charset="0"/>
                <a:ea typeface="Times New Roman" panose="02020603050405020304" pitchFamily="18" charset="0"/>
              </a:rPr>
              <a:t> </a:t>
            </a:r>
            <a:endParaRPr lang="en-US" sz="2000" dirty="0" smtClean="0">
              <a:solidFill>
                <a:srgbClr val="002060"/>
              </a:solidFill>
              <a:latin typeface="Verdana" panose="020B0604030504040204" pitchFamily="34" charset="0"/>
              <a:ea typeface="Times New Roman" panose="02020603050405020304" pitchFamily="18" charset="0"/>
            </a:endParaRPr>
          </a:p>
          <a:p>
            <a:pPr algn="ctr">
              <a:spcAft>
                <a:spcPts val="0"/>
              </a:spcAft>
            </a:pPr>
            <a:r>
              <a:rPr lang="en-US" dirty="0" smtClean="0">
                <a:solidFill>
                  <a:srgbClr val="000000"/>
                </a:solidFill>
                <a:latin typeface="Verdana" panose="020B0604030504040204" pitchFamily="34" charset="0"/>
                <a:ea typeface="Times New Roman" panose="02020603050405020304" pitchFamily="18" charset="0"/>
              </a:rPr>
              <a:t>(1905-2005)</a:t>
            </a:r>
          </a:p>
          <a:p>
            <a:pPr algn="ctr">
              <a:spcAft>
                <a:spcPts val="0"/>
              </a:spcAft>
            </a:pPr>
            <a:r>
              <a:rPr lang="en-US" dirty="0">
                <a:solidFill>
                  <a:srgbClr val="000000"/>
                </a:solidFill>
                <a:latin typeface="Verdana" panose="020B0604030504040204" pitchFamily="34" charset="0"/>
                <a:ea typeface="Times New Roman" panose="02020603050405020304" pitchFamily="18" charset="0"/>
              </a:rPr>
              <a:t>p</a:t>
            </a:r>
            <a:r>
              <a:rPr lang="en-US" dirty="0" smtClean="0">
                <a:solidFill>
                  <a:srgbClr val="000000"/>
                </a:solidFill>
                <a:effectLst/>
                <a:latin typeface="Verdana" panose="020B0604030504040204" pitchFamily="34" charset="0"/>
                <a:ea typeface="Times New Roman" panose="02020603050405020304" pitchFamily="18" charset="0"/>
              </a:rPr>
              <a:t>hilosophe et </a:t>
            </a:r>
            <a:r>
              <a:rPr lang="en-US" dirty="0" err="1" smtClean="0">
                <a:solidFill>
                  <a:srgbClr val="000000"/>
                </a:solidFill>
                <a:effectLst/>
                <a:latin typeface="Verdana" panose="020B0604030504040204" pitchFamily="34" charset="0"/>
                <a:ea typeface="Times New Roman" panose="02020603050405020304" pitchFamily="18" charset="0"/>
              </a:rPr>
              <a:t>historien</a:t>
            </a:r>
            <a:r>
              <a:rPr lang="en-US" dirty="0" smtClean="0">
                <a:solidFill>
                  <a:srgbClr val="000000"/>
                </a:solidFill>
                <a:effectLst/>
                <a:latin typeface="Verdana" panose="020B0604030504040204" pitchFamily="34" charset="0"/>
                <a:ea typeface="Times New Roman" panose="02020603050405020304" pitchFamily="18" charset="0"/>
              </a:rPr>
              <a:t> </a:t>
            </a:r>
          </a:p>
          <a:p>
            <a:pPr algn="ctr">
              <a:spcAft>
                <a:spcPts val="0"/>
              </a:spcAft>
            </a:pPr>
            <a:r>
              <a:rPr lang="en-US" dirty="0">
                <a:solidFill>
                  <a:srgbClr val="000000"/>
                </a:solidFill>
                <a:latin typeface="Verdana" panose="020B0604030504040204" pitchFamily="34" charset="0"/>
                <a:ea typeface="Times New Roman" panose="02020603050405020304" pitchFamily="18" charset="0"/>
              </a:rPr>
              <a:t>d</a:t>
            </a:r>
            <a:r>
              <a:rPr lang="en-US" dirty="0" smtClean="0">
                <a:solidFill>
                  <a:srgbClr val="000000"/>
                </a:solidFill>
                <a:effectLst/>
                <a:latin typeface="Verdana" panose="020B0604030504040204" pitchFamily="34" charset="0"/>
                <a:ea typeface="Times New Roman" panose="02020603050405020304" pitchFamily="18" charset="0"/>
              </a:rPr>
              <a:t>es </a:t>
            </a:r>
            <a:r>
              <a:rPr lang="en-US" dirty="0" err="1" smtClean="0">
                <a:solidFill>
                  <a:srgbClr val="000000"/>
                </a:solidFill>
                <a:effectLst/>
                <a:latin typeface="Verdana" panose="020B0604030504040204" pitchFamily="34" charset="0"/>
                <a:ea typeface="Times New Roman" panose="02020603050405020304" pitchFamily="18" charset="0"/>
              </a:rPr>
              <a:t>idées</a:t>
            </a:r>
            <a:r>
              <a:rPr lang="en-US" dirty="0" smtClean="0">
                <a:solidFill>
                  <a:srgbClr val="000000"/>
                </a:solidFill>
                <a:effectLst/>
                <a:latin typeface="Verdana" panose="020B0604030504040204" pitchFamily="34" charset="0"/>
                <a:ea typeface="Times New Roman" panose="02020603050405020304" pitchFamily="18" charset="0"/>
              </a:rPr>
              <a:t>, </a:t>
            </a:r>
            <a:r>
              <a:rPr lang="en-US" dirty="0" err="1" smtClean="0">
                <a:solidFill>
                  <a:srgbClr val="000000"/>
                </a:solidFill>
                <a:effectLst/>
                <a:latin typeface="Verdana" panose="020B0604030504040204" pitchFamily="34" charset="0"/>
                <a:ea typeface="Times New Roman" panose="02020603050405020304" pitchFamily="18" charset="0"/>
              </a:rPr>
              <a:t>élève</a:t>
            </a:r>
            <a:r>
              <a:rPr lang="en-US" dirty="0" smtClean="0">
                <a:solidFill>
                  <a:srgbClr val="000000"/>
                </a:solidFill>
                <a:effectLst/>
                <a:latin typeface="Verdana" panose="020B0604030504040204" pitchFamily="34" charset="0"/>
                <a:ea typeface="Times New Roman" panose="02020603050405020304" pitchFamily="18" charset="0"/>
              </a:rPr>
              <a:t> du </a:t>
            </a:r>
            <a:r>
              <a:rPr lang="en-US" dirty="0" err="1" smtClean="0">
                <a:solidFill>
                  <a:srgbClr val="000000"/>
                </a:solidFill>
                <a:effectLst/>
                <a:latin typeface="Verdana" panose="020B0604030504040204" pitchFamily="34" charset="0"/>
                <a:ea typeface="Times New Roman" panose="02020603050405020304" pitchFamily="18" charset="0"/>
              </a:rPr>
              <a:t>sociologue</a:t>
            </a:r>
            <a:r>
              <a:rPr lang="en-US" dirty="0" smtClean="0">
                <a:solidFill>
                  <a:srgbClr val="000000"/>
                </a:solidFill>
                <a:effectLst/>
                <a:latin typeface="Verdana" panose="020B0604030504040204" pitchFamily="34" charset="0"/>
                <a:ea typeface="Times New Roman" panose="02020603050405020304" pitchFamily="18" charset="0"/>
              </a:rPr>
              <a:t> Max Weber</a:t>
            </a:r>
            <a:endParaRPr lang="fr-FR" dirty="0">
              <a:effectLst/>
              <a:latin typeface="Times New Roman" panose="02020603050405020304" pitchFamily="18" charset="0"/>
              <a:ea typeface="Times New Roman" panose="02020603050405020304" pitchFamily="18" charset="0"/>
            </a:endParaRPr>
          </a:p>
        </p:txBody>
      </p:sp>
      <p:sp>
        <p:nvSpPr>
          <p:cNvPr id="5" name="Obdélník 4"/>
          <p:cNvSpPr/>
          <p:nvPr/>
        </p:nvSpPr>
        <p:spPr>
          <a:xfrm>
            <a:off x="3742088" y="947239"/>
            <a:ext cx="6486549" cy="923330"/>
          </a:xfrm>
          <a:prstGeom prst="rect">
            <a:avLst/>
          </a:prstGeom>
          <a:solidFill>
            <a:schemeClr val="tx1"/>
          </a:solidFill>
        </p:spPr>
        <p:txBody>
          <a:bodyPr wrap="square">
            <a:spAutoFit/>
          </a:bodyPr>
          <a:lstStyle/>
          <a:p>
            <a:pPr algn="just">
              <a:spcAft>
                <a:spcPts val="0"/>
              </a:spcAft>
            </a:pPr>
            <a:r>
              <a:rPr lang="fr-FR" dirty="0">
                <a:solidFill>
                  <a:srgbClr val="000000"/>
                </a:solidFill>
                <a:latin typeface="Verdana" panose="020B0604030504040204" pitchFamily="34" charset="0"/>
                <a:ea typeface="Times New Roman" panose="02020603050405020304" pitchFamily="18" charset="0"/>
              </a:rPr>
              <a:t>Co-auteur d’une immense </a:t>
            </a:r>
            <a:r>
              <a:rPr lang="fr-FR" dirty="0" smtClean="0">
                <a:solidFill>
                  <a:srgbClr val="000000"/>
                </a:solidFill>
                <a:latin typeface="Verdana" panose="020B0604030504040204" pitchFamily="34" charset="0"/>
                <a:ea typeface="Times New Roman" panose="02020603050405020304" pitchFamily="18" charset="0"/>
              </a:rPr>
              <a:t>étude </a:t>
            </a:r>
            <a:r>
              <a:rPr lang="fr-FR" b="1" i="1" dirty="0">
                <a:solidFill>
                  <a:srgbClr val="002060"/>
                </a:solidFill>
                <a:latin typeface="Verdana" panose="020B0604030504040204" pitchFamily="34" charset="0"/>
                <a:ea typeface="Times New Roman" panose="02020603050405020304" pitchFamily="18" charset="0"/>
              </a:rPr>
              <a:t>Saturne ou la mélancolie </a:t>
            </a:r>
            <a:r>
              <a:rPr lang="fr-FR" dirty="0">
                <a:solidFill>
                  <a:srgbClr val="000000"/>
                </a:solidFill>
                <a:latin typeface="Verdana" panose="020B0604030504040204" pitchFamily="34" charset="0"/>
                <a:ea typeface="Times New Roman" panose="02020603050405020304" pitchFamily="18" charset="0"/>
              </a:rPr>
              <a:t>(1964</a:t>
            </a:r>
            <a:r>
              <a:rPr lang="fr-FR" dirty="0" smtClean="0">
                <a:solidFill>
                  <a:srgbClr val="000000"/>
                </a:solidFill>
                <a:latin typeface="Verdana" panose="020B0604030504040204" pitchFamily="34" charset="0"/>
                <a:ea typeface="Times New Roman" panose="02020603050405020304" pitchFamily="18" charset="0"/>
              </a:rPr>
              <a:t>) – histoire </a:t>
            </a:r>
            <a:r>
              <a:rPr lang="fr-FR" dirty="0">
                <a:solidFill>
                  <a:srgbClr val="000000"/>
                </a:solidFill>
                <a:latin typeface="Verdana" panose="020B0604030504040204" pitchFamily="34" charset="0"/>
                <a:ea typeface="Times New Roman" panose="02020603050405020304" pitchFamily="18" charset="0"/>
              </a:rPr>
              <a:t>de la </a:t>
            </a:r>
            <a:r>
              <a:rPr lang="fr-FR" dirty="0" smtClean="0">
                <a:solidFill>
                  <a:srgbClr val="000000"/>
                </a:solidFill>
                <a:latin typeface="Verdana" panose="020B0604030504040204" pitchFamily="34" charset="0"/>
                <a:ea typeface="Times New Roman" panose="02020603050405020304" pitchFamily="18" charset="0"/>
              </a:rPr>
              <a:t>mélancolie (ce « bonheur d’être triste ») dans </a:t>
            </a:r>
            <a:r>
              <a:rPr lang="fr-FR" dirty="0">
                <a:solidFill>
                  <a:srgbClr val="000000"/>
                </a:solidFill>
                <a:latin typeface="Verdana" panose="020B0604030504040204" pitchFamily="34" charset="0"/>
                <a:ea typeface="Times New Roman" panose="02020603050405020304" pitchFamily="18" charset="0"/>
              </a:rPr>
              <a:t>la culture </a:t>
            </a:r>
            <a:r>
              <a:rPr lang="fr-FR" dirty="0" smtClean="0">
                <a:solidFill>
                  <a:srgbClr val="000000"/>
                </a:solidFill>
                <a:latin typeface="Verdana" panose="020B0604030504040204" pitchFamily="34" charset="0"/>
                <a:ea typeface="Times New Roman" panose="02020603050405020304" pitchFamily="18" charset="0"/>
              </a:rPr>
              <a:t>occidentale.</a:t>
            </a:r>
            <a:endParaRPr lang="fr-FR" sz="2800" dirty="0">
              <a:effectLst/>
              <a:latin typeface="Times New Roman" panose="02020603050405020304" pitchFamily="18" charset="0"/>
              <a:ea typeface="Times New Roman" panose="02020603050405020304" pitchFamily="18" charset="0"/>
            </a:endParaRPr>
          </a:p>
        </p:txBody>
      </p:sp>
      <p:pic>
        <p:nvPicPr>
          <p:cNvPr id="6" name="Obrázek 5"/>
          <p:cNvPicPr>
            <a:picLocks noChangeAspect="1"/>
          </p:cNvPicPr>
          <p:nvPr/>
        </p:nvPicPr>
        <p:blipFill rotWithShape="1">
          <a:blip r:embed="rId10"/>
          <a:srcRect t="2712" r="58303"/>
          <a:stretch/>
        </p:blipFill>
        <p:spPr>
          <a:xfrm>
            <a:off x="8196752" y="2125421"/>
            <a:ext cx="3331687" cy="4573314"/>
          </a:xfrm>
          <a:prstGeom prst="rect">
            <a:avLst/>
          </a:prstGeom>
        </p:spPr>
      </p:pic>
      <p:sp>
        <p:nvSpPr>
          <p:cNvPr id="7" name="Obdélník 6"/>
          <p:cNvSpPr/>
          <p:nvPr/>
        </p:nvSpPr>
        <p:spPr>
          <a:xfrm>
            <a:off x="280387" y="5115491"/>
            <a:ext cx="6860055" cy="1477328"/>
          </a:xfrm>
          <a:prstGeom prst="rect">
            <a:avLst/>
          </a:prstGeom>
          <a:solidFill>
            <a:schemeClr val="tx1"/>
          </a:solidFill>
        </p:spPr>
        <p:txBody>
          <a:bodyPr wrap="square">
            <a:spAutoFit/>
          </a:bodyPr>
          <a:lstStyle/>
          <a:p>
            <a:pPr>
              <a:spcAft>
                <a:spcPts val="0"/>
              </a:spcAft>
            </a:pPr>
            <a:r>
              <a:rPr lang="cs-CZ" dirty="0" err="1">
                <a:solidFill>
                  <a:schemeClr val="bg1"/>
                </a:solidFill>
                <a:latin typeface="Verdana Pro" panose="020B0604030504040204" pitchFamily="34" charset="0"/>
                <a:ea typeface="Times New Roman" panose="02020603050405020304" pitchFamily="18" charset="0"/>
              </a:rPr>
              <a:t>Famille</a:t>
            </a:r>
            <a:r>
              <a:rPr lang="cs-CZ" dirty="0">
                <a:solidFill>
                  <a:schemeClr val="bg1"/>
                </a:solidFill>
                <a:latin typeface="Verdana Pro" panose="020B0604030504040204" pitchFamily="34" charset="0"/>
                <a:ea typeface="Times New Roman" panose="02020603050405020304" pitchFamily="18" charset="0"/>
              </a:rPr>
              <a:t> </a:t>
            </a:r>
            <a:r>
              <a:rPr lang="cs-CZ" dirty="0" err="1">
                <a:solidFill>
                  <a:schemeClr val="bg1"/>
                </a:solidFill>
                <a:latin typeface="Verdana Pro" panose="020B0604030504040204" pitchFamily="34" charset="0"/>
                <a:ea typeface="Times New Roman" panose="02020603050405020304" pitchFamily="18" charset="0"/>
              </a:rPr>
              <a:t>juive</a:t>
            </a:r>
            <a:r>
              <a:rPr lang="cs-CZ" dirty="0">
                <a:solidFill>
                  <a:schemeClr val="bg1"/>
                </a:solidFill>
                <a:latin typeface="Verdana Pro" panose="020B0604030504040204" pitchFamily="34" charset="0"/>
                <a:ea typeface="Times New Roman" panose="02020603050405020304" pitchFamily="18" charset="0"/>
              </a:rPr>
              <a:t> (</a:t>
            </a:r>
            <a:r>
              <a:rPr lang="cs-CZ" dirty="0" err="1">
                <a:solidFill>
                  <a:schemeClr val="bg1"/>
                </a:solidFill>
                <a:latin typeface="Verdana Pro" panose="020B0604030504040204" pitchFamily="34" charset="0"/>
                <a:ea typeface="Times New Roman" panose="02020603050405020304" pitchFamily="18" charset="0"/>
              </a:rPr>
              <a:t>père</a:t>
            </a:r>
            <a:r>
              <a:rPr lang="cs-CZ" dirty="0">
                <a:solidFill>
                  <a:schemeClr val="bg1"/>
                </a:solidFill>
                <a:latin typeface="Verdana Pro" panose="020B0604030504040204" pitchFamily="34" charset="0"/>
                <a:ea typeface="Times New Roman" panose="02020603050405020304" pitchFamily="18" charset="0"/>
              </a:rPr>
              <a:t> allemand), </a:t>
            </a:r>
            <a:r>
              <a:rPr lang="cs-CZ" dirty="0" err="1">
                <a:solidFill>
                  <a:schemeClr val="bg1"/>
                </a:solidFill>
                <a:latin typeface="Verdana Pro" panose="020B0604030504040204" pitchFamily="34" charset="0"/>
                <a:ea typeface="Times New Roman" panose="02020603050405020304" pitchFamily="18" charset="0"/>
              </a:rPr>
              <a:t>naissance</a:t>
            </a:r>
            <a:r>
              <a:rPr lang="cs-CZ" dirty="0">
                <a:solidFill>
                  <a:schemeClr val="bg1"/>
                </a:solidFill>
                <a:latin typeface="Verdana Pro" panose="020B0604030504040204" pitchFamily="34" charset="0"/>
                <a:ea typeface="Times New Roman" panose="02020603050405020304" pitchFamily="18" charset="0"/>
              </a:rPr>
              <a:t> à Paris </a:t>
            </a:r>
            <a:r>
              <a:rPr lang="fr-FR" dirty="0" smtClean="0">
                <a:solidFill>
                  <a:schemeClr val="bg1"/>
                </a:solidFill>
                <a:latin typeface="Verdana Pro" panose="020B0604030504040204" pitchFamily="34" charset="0"/>
                <a:ea typeface="Times New Roman" panose="02020603050405020304" pitchFamily="18" charset="0"/>
              </a:rPr>
              <a:t> </a:t>
            </a:r>
            <a:r>
              <a:rPr lang="cs-CZ" dirty="0" smtClean="0">
                <a:solidFill>
                  <a:schemeClr val="bg1"/>
                </a:solidFill>
                <a:latin typeface="Verdana Pro" panose="020B0604030504040204" pitchFamily="34" charset="0"/>
                <a:ea typeface="Times New Roman" panose="02020603050405020304" pitchFamily="18" charset="0"/>
              </a:rPr>
              <a:t>x </a:t>
            </a:r>
            <a:r>
              <a:rPr lang="fr-FR" dirty="0" smtClean="0">
                <a:solidFill>
                  <a:schemeClr val="bg1"/>
                </a:solidFill>
                <a:latin typeface="Verdana Pro" panose="020B0604030504040204" pitchFamily="34" charset="0"/>
                <a:ea typeface="Times New Roman" panose="02020603050405020304" pitchFamily="18" charset="0"/>
              </a:rPr>
              <a:t> </a:t>
            </a:r>
            <a:r>
              <a:rPr lang="cs-CZ" dirty="0" err="1" smtClean="0">
                <a:solidFill>
                  <a:schemeClr val="bg1"/>
                </a:solidFill>
                <a:latin typeface="Verdana Pro" panose="020B0604030504040204" pitchFamily="34" charset="0"/>
                <a:ea typeface="Times New Roman" panose="02020603050405020304" pitchFamily="18" charset="0"/>
              </a:rPr>
              <a:t>il</a:t>
            </a:r>
            <a:r>
              <a:rPr lang="cs-CZ" dirty="0" smtClean="0">
                <a:solidFill>
                  <a:schemeClr val="bg1"/>
                </a:solidFill>
                <a:latin typeface="Verdana Pro" panose="020B0604030504040204" pitchFamily="34" charset="0"/>
                <a:ea typeface="Times New Roman" panose="02020603050405020304" pitchFamily="18" charset="0"/>
              </a:rPr>
              <a:t> </a:t>
            </a:r>
            <a:r>
              <a:rPr lang="cs-CZ" dirty="0" err="1">
                <a:solidFill>
                  <a:schemeClr val="bg1"/>
                </a:solidFill>
                <a:latin typeface="Verdana Pro" panose="020B0604030504040204" pitchFamily="34" charset="0"/>
                <a:ea typeface="Times New Roman" panose="02020603050405020304" pitchFamily="18" charset="0"/>
              </a:rPr>
              <a:t>s'est</a:t>
            </a:r>
            <a:r>
              <a:rPr lang="cs-CZ" dirty="0">
                <a:solidFill>
                  <a:schemeClr val="bg1"/>
                </a:solidFill>
                <a:latin typeface="Verdana Pro" panose="020B0604030504040204" pitchFamily="34" charset="0"/>
                <a:ea typeface="Times New Roman" panose="02020603050405020304" pitchFamily="18" charset="0"/>
              </a:rPr>
              <a:t> </a:t>
            </a:r>
            <a:r>
              <a:rPr lang="cs-CZ" dirty="0" err="1">
                <a:solidFill>
                  <a:schemeClr val="bg1"/>
                </a:solidFill>
                <a:latin typeface="Verdana Pro" panose="020B0604030504040204" pitchFamily="34" charset="0"/>
                <a:ea typeface="Times New Roman" panose="02020603050405020304" pitchFamily="18" charset="0"/>
              </a:rPr>
              <a:t>établi</a:t>
            </a:r>
            <a:r>
              <a:rPr lang="cs-CZ" dirty="0">
                <a:solidFill>
                  <a:schemeClr val="bg1"/>
                </a:solidFill>
                <a:latin typeface="Verdana Pro" panose="020B0604030504040204" pitchFamily="34" charset="0"/>
                <a:ea typeface="Times New Roman" panose="02020603050405020304" pitchFamily="18" charset="0"/>
              </a:rPr>
              <a:t> </a:t>
            </a:r>
            <a:r>
              <a:rPr lang="cs-CZ" dirty="0" smtClean="0">
                <a:solidFill>
                  <a:schemeClr val="bg1"/>
                </a:solidFill>
                <a:latin typeface="Verdana Pro" panose="020B0604030504040204" pitchFamily="34" charset="0"/>
                <a:ea typeface="Times New Roman" panose="02020603050405020304" pitchFamily="18" charset="0"/>
              </a:rPr>
              <a:t>au</a:t>
            </a:r>
            <a:r>
              <a:rPr lang="fr-FR" dirty="0" smtClean="0">
                <a:solidFill>
                  <a:schemeClr val="bg1"/>
                </a:solidFill>
                <a:latin typeface="Verdana Pro" panose="020B0604030504040204" pitchFamily="34" charset="0"/>
                <a:ea typeface="Times New Roman" panose="02020603050405020304" pitchFamily="18" charset="0"/>
              </a:rPr>
              <a:t> Québec</a:t>
            </a:r>
            <a:r>
              <a:rPr lang="cs-CZ" dirty="0" smtClean="0">
                <a:solidFill>
                  <a:schemeClr val="bg1"/>
                </a:solidFill>
                <a:latin typeface="Verdana Pro" panose="020B0604030504040204" pitchFamily="34" charset="0"/>
                <a:ea typeface="Times New Roman" panose="02020603050405020304" pitchFamily="18" charset="0"/>
              </a:rPr>
              <a:t> </a:t>
            </a:r>
            <a:r>
              <a:rPr lang="cs-CZ" dirty="0" err="1">
                <a:solidFill>
                  <a:schemeClr val="bg1"/>
                </a:solidFill>
                <a:latin typeface="Verdana Pro" panose="020B0604030504040204" pitchFamily="34" charset="0"/>
                <a:ea typeface="Times New Roman" panose="02020603050405020304" pitchFamily="18" charset="0"/>
              </a:rPr>
              <a:t>après</a:t>
            </a:r>
            <a:r>
              <a:rPr lang="cs-CZ" dirty="0">
                <a:solidFill>
                  <a:schemeClr val="bg1"/>
                </a:solidFill>
                <a:latin typeface="Verdana Pro" panose="020B0604030504040204" pitchFamily="34" charset="0"/>
                <a:ea typeface="Times New Roman" panose="02020603050405020304" pitchFamily="18" charset="0"/>
              </a:rPr>
              <a:t> </a:t>
            </a:r>
            <a:r>
              <a:rPr lang="cs-CZ" dirty="0" smtClean="0">
                <a:solidFill>
                  <a:schemeClr val="bg1"/>
                </a:solidFill>
                <a:latin typeface="Verdana Pro" panose="020B0604030504040204" pitchFamily="34" charset="0"/>
                <a:ea typeface="Times New Roman" panose="02020603050405020304" pitchFamily="18" charset="0"/>
              </a:rPr>
              <a:t>la</a:t>
            </a:r>
            <a:r>
              <a:rPr lang="fr-FR" dirty="0" smtClean="0">
                <a:solidFill>
                  <a:schemeClr val="bg1"/>
                </a:solidFill>
                <a:latin typeface="Verdana Pro" panose="020B0604030504040204" pitchFamily="34" charset="0"/>
                <a:ea typeface="Times New Roman" panose="02020603050405020304" pitchFamily="18" charset="0"/>
              </a:rPr>
              <a:t> Seconde Guerre mondiale</a:t>
            </a:r>
            <a:r>
              <a:rPr lang="cs-CZ" dirty="0" smtClean="0">
                <a:solidFill>
                  <a:schemeClr val="bg1"/>
                </a:solidFill>
                <a:latin typeface="Verdana Pro" panose="020B0604030504040204" pitchFamily="34" charset="0"/>
                <a:ea typeface="Times New Roman" panose="02020603050405020304" pitchFamily="18" charset="0"/>
              </a:rPr>
              <a:t>.</a:t>
            </a:r>
            <a:endParaRPr lang="fr-FR" sz="2800" dirty="0">
              <a:solidFill>
                <a:schemeClr val="bg1"/>
              </a:solidFill>
              <a:latin typeface="Verdana Pro" panose="020B0604030504040204" pitchFamily="34" charset="0"/>
              <a:ea typeface="Times New Roman" panose="02020603050405020304" pitchFamily="18" charset="0"/>
            </a:endParaRPr>
          </a:p>
          <a:p>
            <a:pPr>
              <a:spcAft>
                <a:spcPts val="0"/>
              </a:spcAft>
            </a:pPr>
            <a:r>
              <a:rPr lang="cs-CZ" dirty="0">
                <a:solidFill>
                  <a:schemeClr val="bg1"/>
                </a:solidFill>
                <a:latin typeface="Verdana Pro" panose="020B0604030504040204" pitchFamily="34" charset="0"/>
                <a:ea typeface="Times New Roman" panose="02020603050405020304" pitchFamily="18" charset="0"/>
              </a:rPr>
              <a:t> </a:t>
            </a:r>
            <a:endParaRPr lang="fr-FR" sz="2800" dirty="0">
              <a:solidFill>
                <a:schemeClr val="bg1"/>
              </a:solidFill>
              <a:latin typeface="Verdana Pro" panose="020B0604030504040204" pitchFamily="34" charset="0"/>
              <a:ea typeface="Times New Roman" panose="02020603050405020304" pitchFamily="18" charset="0"/>
            </a:endParaRPr>
          </a:p>
          <a:p>
            <a:pPr algn="just">
              <a:spcAft>
                <a:spcPts val="0"/>
              </a:spcAft>
            </a:pPr>
            <a:r>
              <a:rPr lang="cs-CZ" dirty="0" err="1" smtClean="0">
                <a:solidFill>
                  <a:schemeClr val="bg1"/>
                </a:solidFill>
                <a:latin typeface="Verdana Pro" panose="020B0604030504040204" pitchFamily="34" charset="0"/>
                <a:ea typeface="Times New Roman" panose="02020603050405020304" pitchFamily="18" charset="0"/>
              </a:rPr>
              <a:t>Méthode</a:t>
            </a:r>
            <a:r>
              <a:rPr lang="fr-FR" dirty="0" smtClean="0">
                <a:solidFill>
                  <a:schemeClr val="bg1"/>
                </a:solidFill>
                <a:latin typeface="Verdana Pro" panose="020B0604030504040204" pitchFamily="34" charset="0"/>
                <a:ea typeface="Times New Roman" panose="02020603050405020304" pitchFamily="18" charset="0"/>
              </a:rPr>
              <a:t> </a:t>
            </a:r>
            <a:r>
              <a:rPr lang="cs-CZ" dirty="0" smtClean="0">
                <a:solidFill>
                  <a:schemeClr val="bg1"/>
                </a:solidFill>
                <a:latin typeface="Verdana Pro" panose="020B0604030504040204" pitchFamily="34" charset="0"/>
                <a:ea typeface="Times New Roman" panose="02020603050405020304" pitchFamily="18" charset="0"/>
              </a:rPr>
              <a:t>: </a:t>
            </a:r>
            <a:r>
              <a:rPr lang="cs-CZ" dirty="0" err="1">
                <a:solidFill>
                  <a:schemeClr val="bg1"/>
                </a:solidFill>
                <a:latin typeface="Verdana Pro" panose="020B0604030504040204" pitchFamily="34" charset="0"/>
                <a:ea typeface="Times New Roman" panose="02020603050405020304" pitchFamily="18" charset="0"/>
              </a:rPr>
              <a:t>il</a:t>
            </a:r>
            <a:r>
              <a:rPr lang="cs-CZ" dirty="0">
                <a:solidFill>
                  <a:schemeClr val="bg1"/>
                </a:solidFill>
                <a:latin typeface="Verdana Pro" panose="020B0604030504040204" pitchFamily="34" charset="0"/>
                <a:ea typeface="Times New Roman" panose="02020603050405020304" pitchFamily="18" charset="0"/>
              </a:rPr>
              <a:t> suit des </a:t>
            </a:r>
            <a:r>
              <a:rPr lang="cs-CZ" dirty="0" err="1">
                <a:solidFill>
                  <a:schemeClr val="bg1"/>
                </a:solidFill>
                <a:latin typeface="Verdana Pro" panose="020B0604030504040204" pitchFamily="34" charset="0"/>
                <a:ea typeface="Times New Roman" panose="02020603050405020304" pitchFamily="18" charset="0"/>
              </a:rPr>
              <a:t>notions</a:t>
            </a:r>
            <a:r>
              <a:rPr lang="cs-CZ" dirty="0">
                <a:solidFill>
                  <a:schemeClr val="bg1"/>
                </a:solidFill>
                <a:latin typeface="Verdana Pro" panose="020B0604030504040204" pitchFamily="34" charset="0"/>
                <a:ea typeface="Times New Roman" panose="02020603050405020304" pitchFamily="18" charset="0"/>
              </a:rPr>
              <a:t> et des </a:t>
            </a:r>
            <a:r>
              <a:rPr lang="cs-CZ" dirty="0" err="1">
                <a:solidFill>
                  <a:schemeClr val="bg1"/>
                </a:solidFill>
                <a:latin typeface="Verdana Pro" panose="020B0604030504040204" pitchFamily="34" charset="0"/>
                <a:ea typeface="Times New Roman" panose="02020603050405020304" pitchFamily="18" charset="0"/>
              </a:rPr>
              <a:t>concepts</a:t>
            </a:r>
            <a:r>
              <a:rPr lang="cs-CZ" dirty="0">
                <a:solidFill>
                  <a:schemeClr val="bg1"/>
                </a:solidFill>
                <a:latin typeface="Verdana Pro" panose="020B0604030504040204" pitchFamily="34" charset="0"/>
                <a:ea typeface="Times New Roman" panose="02020603050405020304" pitchFamily="18" charset="0"/>
              </a:rPr>
              <a:t> </a:t>
            </a:r>
            <a:r>
              <a:rPr lang="cs-CZ" dirty="0" err="1">
                <a:solidFill>
                  <a:schemeClr val="bg1"/>
                </a:solidFill>
                <a:latin typeface="Verdana Pro" panose="020B0604030504040204" pitchFamily="34" charset="0"/>
                <a:ea typeface="Times New Roman" panose="02020603050405020304" pitchFamily="18" charset="0"/>
              </a:rPr>
              <a:t>sur</a:t>
            </a:r>
            <a:r>
              <a:rPr lang="cs-CZ" dirty="0">
                <a:solidFill>
                  <a:schemeClr val="bg1"/>
                </a:solidFill>
                <a:latin typeface="Verdana Pro" panose="020B0604030504040204" pitchFamily="34" charset="0"/>
                <a:ea typeface="Times New Roman" panose="02020603050405020304" pitchFamily="18" charset="0"/>
              </a:rPr>
              <a:t> des </a:t>
            </a:r>
            <a:r>
              <a:rPr lang="cs-CZ" dirty="0" err="1">
                <a:solidFill>
                  <a:schemeClr val="bg1"/>
                </a:solidFill>
                <a:latin typeface="Verdana Pro" panose="020B0604030504040204" pitchFamily="34" charset="0"/>
                <a:ea typeface="Times New Roman" panose="02020603050405020304" pitchFamily="18" charset="0"/>
              </a:rPr>
              <a:t>milliers</a:t>
            </a:r>
            <a:r>
              <a:rPr lang="cs-CZ" dirty="0">
                <a:solidFill>
                  <a:schemeClr val="bg1"/>
                </a:solidFill>
                <a:latin typeface="Verdana Pro" panose="020B0604030504040204" pitchFamily="34" charset="0"/>
                <a:ea typeface="Times New Roman" panose="02020603050405020304" pitchFamily="18" charset="0"/>
              </a:rPr>
              <a:t> </a:t>
            </a:r>
            <a:r>
              <a:rPr lang="cs-CZ" dirty="0" err="1">
                <a:solidFill>
                  <a:schemeClr val="bg1"/>
                </a:solidFill>
                <a:latin typeface="Verdana Pro" panose="020B0604030504040204" pitchFamily="34" charset="0"/>
                <a:ea typeface="Times New Roman" panose="02020603050405020304" pitchFamily="18" charset="0"/>
              </a:rPr>
              <a:t>d'années</a:t>
            </a:r>
            <a:r>
              <a:rPr lang="cs-CZ" dirty="0">
                <a:solidFill>
                  <a:schemeClr val="bg1"/>
                </a:solidFill>
                <a:latin typeface="Verdana Pro" panose="020B0604030504040204" pitchFamily="34" charset="0"/>
                <a:ea typeface="Times New Roman" panose="02020603050405020304" pitchFamily="18" charset="0"/>
              </a:rPr>
              <a:t> et </a:t>
            </a:r>
            <a:r>
              <a:rPr lang="cs-CZ" dirty="0" err="1">
                <a:solidFill>
                  <a:schemeClr val="bg1"/>
                </a:solidFill>
                <a:latin typeface="Verdana Pro" panose="020B0604030504040204" pitchFamily="34" charset="0"/>
                <a:ea typeface="Times New Roman" panose="02020603050405020304" pitchFamily="18" charset="0"/>
              </a:rPr>
              <a:t>dans</a:t>
            </a:r>
            <a:r>
              <a:rPr lang="cs-CZ" dirty="0">
                <a:solidFill>
                  <a:schemeClr val="bg1"/>
                </a:solidFill>
                <a:latin typeface="Verdana Pro" panose="020B0604030504040204" pitchFamily="34" charset="0"/>
                <a:ea typeface="Times New Roman" panose="02020603050405020304" pitchFamily="18" charset="0"/>
              </a:rPr>
              <a:t> </a:t>
            </a:r>
            <a:r>
              <a:rPr lang="cs-CZ" dirty="0" err="1">
                <a:solidFill>
                  <a:schemeClr val="bg1"/>
                </a:solidFill>
                <a:latin typeface="Verdana Pro" panose="020B0604030504040204" pitchFamily="34" charset="0"/>
                <a:ea typeface="Times New Roman" panose="02020603050405020304" pitchFamily="18" charset="0"/>
              </a:rPr>
              <a:t>plusieurs</a:t>
            </a:r>
            <a:r>
              <a:rPr lang="cs-CZ" dirty="0">
                <a:solidFill>
                  <a:schemeClr val="bg1"/>
                </a:solidFill>
                <a:latin typeface="Verdana Pro" panose="020B0604030504040204" pitchFamily="34" charset="0"/>
                <a:ea typeface="Times New Roman" panose="02020603050405020304" pitchFamily="18" charset="0"/>
              </a:rPr>
              <a:t> </a:t>
            </a:r>
            <a:r>
              <a:rPr lang="cs-CZ" dirty="0" err="1">
                <a:solidFill>
                  <a:schemeClr val="bg1"/>
                </a:solidFill>
                <a:latin typeface="Verdana Pro" panose="020B0604030504040204" pitchFamily="34" charset="0"/>
                <a:ea typeface="Times New Roman" panose="02020603050405020304" pitchFamily="18" charset="0"/>
              </a:rPr>
              <a:t>domaines</a:t>
            </a:r>
            <a:r>
              <a:rPr lang="cs-CZ" dirty="0">
                <a:solidFill>
                  <a:schemeClr val="bg1"/>
                </a:solidFill>
                <a:latin typeface="Verdana Pro" panose="020B0604030504040204" pitchFamily="34" charset="0"/>
                <a:ea typeface="Times New Roman" panose="02020603050405020304" pitchFamily="18" charset="0"/>
              </a:rPr>
              <a:t> </a:t>
            </a:r>
            <a:r>
              <a:rPr lang="cs-CZ" dirty="0" err="1">
                <a:solidFill>
                  <a:schemeClr val="bg1"/>
                </a:solidFill>
                <a:latin typeface="Verdana Pro" panose="020B0604030504040204" pitchFamily="34" charset="0"/>
                <a:ea typeface="Times New Roman" panose="02020603050405020304" pitchFamily="18" charset="0"/>
              </a:rPr>
              <a:t>culturels</a:t>
            </a:r>
            <a:r>
              <a:rPr lang="cs-CZ" dirty="0">
                <a:solidFill>
                  <a:schemeClr val="bg1"/>
                </a:solidFill>
                <a:latin typeface="Verdana Pro" panose="020B0604030504040204" pitchFamily="34" charset="0"/>
                <a:ea typeface="Times New Roman" panose="02020603050405020304" pitchFamily="18" charset="0"/>
              </a:rPr>
              <a:t>. </a:t>
            </a:r>
            <a:endParaRPr lang="fr-FR" sz="2800" dirty="0">
              <a:solidFill>
                <a:schemeClr val="bg1"/>
              </a:solidFill>
              <a:effectLst/>
              <a:latin typeface="Verdana Pro" panose="020B0604030504040204" pitchFamily="34" charset="0"/>
              <a:ea typeface="Times New Roman" panose="02020603050405020304" pitchFamily="18" charset="0"/>
            </a:endParaRPr>
          </a:p>
        </p:txBody>
      </p:sp>
    </p:spTree>
    <p:extLst>
      <p:ext uri="{BB962C8B-B14F-4D97-AF65-F5344CB8AC3E}">
        <p14:creationId xmlns:p14="http://schemas.microsoft.com/office/powerpoint/2010/main" val="555089011"/>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360217" y="200821"/>
            <a:ext cx="9725891" cy="6463308"/>
          </a:xfrm>
          <a:prstGeom prst="rect">
            <a:avLst/>
          </a:prstGeom>
          <a:solidFill>
            <a:schemeClr val="tx1"/>
          </a:solidFill>
        </p:spPr>
        <p:txBody>
          <a:bodyPr wrap="square">
            <a:spAutoFit/>
          </a:bodyPr>
          <a:lstStyle/>
          <a:p>
            <a:pPr marL="285750" indent="-285750" algn="just">
              <a:spcAft>
                <a:spcPts val="0"/>
              </a:spcAft>
              <a:buFont typeface="Wingdings" panose="05000000000000000000" pitchFamily="2" charset="2"/>
              <a:buChar char="q"/>
            </a:pPr>
            <a:r>
              <a:rPr lang="fr-FR" dirty="0">
                <a:solidFill>
                  <a:srgbClr val="000000"/>
                </a:solidFill>
                <a:latin typeface="Verdana" panose="020B0604030504040204" pitchFamily="34" charset="0"/>
                <a:ea typeface="Times New Roman" panose="02020603050405020304" pitchFamily="18" charset="0"/>
              </a:rPr>
              <a:t>Certains textes de l’Antiquité (Aristote) supposent que tous les hommes d’exception sont des mélancoliques.</a:t>
            </a:r>
            <a:endParaRPr lang="fr-FR" sz="2800" dirty="0">
              <a:latin typeface="Times New Roman" panose="02020603050405020304" pitchFamily="18" charset="0"/>
              <a:ea typeface="Times New Roman" panose="02020603050405020304" pitchFamily="18" charset="0"/>
            </a:endParaRPr>
          </a:p>
          <a:p>
            <a:pPr algn="just">
              <a:spcAft>
                <a:spcPts val="0"/>
              </a:spcAft>
            </a:pPr>
            <a:r>
              <a:rPr lang="fr-FR" dirty="0" smtClean="0">
                <a:solidFill>
                  <a:srgbClr val="000000"/>
                </a:solidFill>
                <a:latin typeface="Verdana" panose="020B0604030504040204" pitchFamily="34" charset="0"/>
                <a:ea typeface="Times New Roman" panose="02020603050405020304" pitchFamily="18" charset="0"/>
              </a:rPr>
              <a:t>   Selon </a:t>
            </a:r>
            <a:r>
              <a:rPr lang="fr-FR" dirty="0">
                <a:solidFill>
                  <a:srgbClr val="000000"/>
                </a:solidFill>
                <a:latin typeface="Verdana" panose="020B0604030504040204" pitchFamily="34" charset="0"/>
                <a:ea typeface="Times New Roman" panose="02020603050405020304" pitchFamily="18" charset="0"/>
              </a:rPr>
              <a:t>la « théorie des humeurs » de Galien (2</a:t>
            </a:r>
            <a:r>
              <a:rPr lang="fr-FR" baseline="30000" dirty="0">
                <a:solidFill>
                  <a:srgbClr val="000000"/>
                </a:solidFill>
                <a:latin typeface="Verdana" panose="020B0604030504040204" pitchFamily="34" charset="0"/>
                <a:ea typeface="Times New Roman" panose="02020603050405020304" pitchFamily="18" charset="0"/>
              </a:rPr>
              <a:t>e</a:t>
            </a:r>
            <a:r>
              <a:rPr lang="fr-FR" dirty="0">
                <a:solidFill>
                  <a:srgbClr val="000000"/>
                </a:solidFill>
                <a:latin typeface="Verdana" panose="020B0604030504040204" pitchFamily="34" charset="0"/>
                <a:ea typeface="Times New Roman" panose="02020603050405020304" pitchFamily="18" charset="0"/>
              </a:rPr>
              <a:t> siècle après J.-C.), la « </a:t>
            </a:r>
            <a:r>
              <a:rPr lang="fr-FR" dirty="0" smtClean="0">
                <a:solidFill>
                  <a:srgbClr val="000000"/>
                </a:solidFill>
                <a:latin typeface="Verdana" panose="020B0604030504040204" pitchFamily="34" charset="0"/>
                <a:ea typeface="Times New Roman" panose="02020603050405020304" pitchFamily="18" charset="0"/>
              </a:rPr>
              <a:t>bile</a:t>
            </a:r>
          </a:p>
          <a:p>
            <a:pPr algn="just">
              <a:spcAft>
                <a:spcPts val="0"/>
              </a:spcAft>
            </a:pPr>
            <a:r>
              <a:rPr lang="fr-FR" dirty="0">
                <a:solidFill>
                  <a:srgbClr val="000000"/>
                </a:solidFill>
                <a:latin typeface="Verdana" panose="020B0604030504040204" pitchFamily="34" charset="0"/>
                <a:ea typeface="Times New Roman" panose="02020603050405020304" pitchFamily="18" charset="0"/>
              </a:rPr>
              <a:t> </a:t>
            </a:r>
            <a:r>
              <a:rPr lang="fr-FR" dirty="0" smtClean="0">
                <a:solidFill>
                  <a:srgbClr val="000000"/>
                </a:solidFill>
                <a:latin typeface="Verdana" panose="020B0604030504040204" pitchFamily="34" charset="0"/>
                <a:ea typeface="Times New Roman" panose="02020603050405020304" pitchFamily="18" charset="0"/>
              </a:rPr>
              <a:t>  noire</a:t>
            </a:r>
            <a:r>
              <a:rPr lang="fr-FR" dirty="0">
                <a:solidFill>
                  <a:srgbClr val="000000"/>
                </a:solidFill>
                <a:latin typeface="Verdana" panose="020B0604030504040204" pitchFamily="34" charset="0"/>
                <a:ea typeface="Times New Roman" panose="02020603050405020304" pitchFamily="18" charset="0"/>
              </a:rPr>
              <a:t> » produit des apoplexies, des découragements, des peurs </a:t>
            </a:r>
            <a:r>
              <a:rPr lang="fr-FR" dirty="0" smtClean="0">
                <a:solidFill>
                  <a:srgbClr val="000000"/>
                </a:solidFill>
                <a:latin typeface="Verdana" panose="020B0604030504040204" pitchFamily="34" charset="0"/>
                <a:ea typeface="Times New Roman" panose="02020603050405020304" pitchFamily="18" charset="0"/>
              </a:rPr>
              <a:t> x  elle </a:t>
            </a:r>
            <a:r>
              <a:rPr lang="fr-FR" dirty="0">
                <a:solidFill>
                  <a:srgbClr val="000000"/>
                </a:solidFill>
                <a:latin typeface="Verdana" panose="020B0604030504040204" pitchFamily="34" charset="0"/>
                <a:ea typeface="Times New Roman" panose="02020603050405020304" pitchFamily="18" charset="0"/>
              </a:rPr>
              <a:t>est </a:t>
            </a:r>
            <a:r>
              <a:rPr lang="fr-FR" dirty="0" smtClean="0">
                <a:solidFill>
                  <a:srgbClr val="000000"/>
                </a:solidFill>
                <a:latin typeface="Verdana" panose="020B0604030504040204" pitchFamily="34" charset="0"/>
                <a:ea typeface="Times New Roman" panose="02020603050405020304" pitchFamily="18" charset="0"/>
              </a:rPr>
              <a:t>aussi</a:t>
            </a:r>
          </a:p>
          <a:p>
            <a:pPr algn="just">
              <a:spcAft>
                <a:spcPts val="0"/>
              </a:spcAft>
            </a:pPr>
            <a:r>
              <a:rPr lang="fr-FR" dirty="0">
                <a:solidFill>
                  <a:srgbClr val="000000"/>
                </a:solidFill>
                <a:latin typeface="Verdana" panose="020B0604030504040204" pitchFamily="34" charset="0"/>
                <a:ea typeface="Times New Roman" panose="02020603050405020304" pitchFamily="18" charset="0"/>
              </a:rPr>
              <a:t> </a:t>
            </a:r>
            <a:r>
              <a:rPr lang="fr-FR" dirty="0" smtClean="0">
                <a:solidFill>
                  <a:srgbClr val="000000"/>
                </a:solidFill>
                <a:latin typeface="Verdana" panose="020B0604030504040204" pitchFamily="34" charset="0"/>
                <a:ea typeface="Times New Roman" panose="02020603050405020304" pitchFamily="18" charset="0"/>
              </a:rPr>
              <a:t>  </a:t>
            </a:r>
            <a:r>
              <a:rPr lang="fr-FR" dirty="0">
                <a:solidFill>
                  <a:srgbClr val="000000"/>
                </a:solidFill>
                <a:latin typeface="Verdana" panose="020B0604030504040204" pitchFamily="34" charset="0"/>
                <a:ea typeface="Times New Roman" panose="02020603050405020304" pitchFamily="18" charset="0"/>
              </a:rPr>
              <a:t>à l’origine du génie créatif (littérature, philosophie, politique</a:t>
            </a:r>
            <a:r>
              <a:rPr lang="fr-FR" dirty="0" smtClean="0">
                <a:solidFill>
                  <a:srgbClr val="000000"/>
                </a:solidFill>
                <a:latin typeface="Verdana" panose="020B0604030504040204" pitchFamily="34" charset="0"/>
                <a:ea typeface="Times New Roman" panose="02020603050405020304" pitchFamily="18" charset="0"/>
              </a:rPr>
              <a:t>).</a:t>
            </a:r>
          </a:p>
          <a:p>
            <a:pPr algn="just">
              <a:spcAft>
                <a:spcPts val="0"/>
              </a:spcAft>
            </a:pPr>
            <a:endParaRPr lang="fr-FR" dirty="0">
              <a:solidFill>
                <a:schemeClr val="bg1"/>
              </a:solidFill>
              <a:effectLst/>
              <a:latin typeface="Verdana Pro" panose="020B0604030504040204" pitchFamily="34" charset="0"/>
              <a:ea typeface="Times New Roman" panose="02020603050405020304" pitchFamily="18" charset="0"/>
            </a:endParaRPr>
          </a:p>
          <a:p>
            <a:pPr marL="285750" indent="-285750">
              <a:buFont typeface="Wingdings" panose="05000000000000000000" pitchFamily="2" charset="2"/>
              <a:buChar char="q"/>
            </a:pPr>
            <a:r>
              <a:rPr lang="fr-FR" dirty="0">
                <a:solidFill>
                  <a:schemeClr val="bg1"/>
                </a:solidFill>
                <a:latin typeface="Verdana Pro" panose="020B0604030504040204" pitchFamily="34" charset="0"/>
              </a:rPr>
              <a:t>Le </a:t>
            </a:r>
            <a:r>
              <a:rPr lang="fr-FR" dirty="0" smtClean="0">
                <a:solidFill>
                  <a:schemeClr val="bg1"/>
                </a:solidFill>
                <a:latin typeface="Verdana Pro" panose="020B0604030504040204" pitchFamily="34" charset="0"/>
              </a:rPr>
              <a:t>Moyen-Âge </a:t>
            </a:r>
            <a:r>
              <a:rPr lang="fr-FR" dirty="0">
                <a:solidFill>
                  <a:schemeClr val="bg1"/>
                </a:solidFill>
                <a:latin typeface="Verdana Pro" panose="020B0604030504040204" pitchFamily="34" charset="0"/>
              </a:rPr>
              <a:t>ne valorise pas le mélancolie et ne l’associe pas au génie. Il s’agit d’une maladie ou d’un châtiment divin.</a:t>
            </a:r>
          </a:p>
          <a:p>
            <a:r>
              <a:rPr lang="fr-FR" dirty="0" smtClean="0">
                <a:solidFill>
                  <a:schemeClr val="bg1"/>
                </a:solidFill>
                <a:latin typeface="Verdana Pro" panose="020B0604030504040204" pitchFamily="34" charset="0"/>
              </a:rPr>
              <a:t>   1</a:t>
            </a:r>
            <a:r>
              <a:rPr lang="fr-FR" dirty="0">
                <a:solidFill>
                  <a:schemeClr val="bg1"/>
                </a:solidFill>
                <a:latin typeface="Verdana Pro" panose="020B0604030504040204" pitchFamily="34" charset="0"/>
              </a:rPr>
              <a:t>. L’</a:t>
            </a:r>
            <a:r>
              <a:rPr lang="fr-FR" b="1" i="1" dirty="0" err="1">
                <a:solidFill>
                  <a:srgbClr val="002060"/>
                </a:solidFill>
                <a:latin typeface="Verdana Pro" panose="020B0604030504040204" pitchFamily="34" charset="0"/>
              </a:rPr>
              <a:t>acedia</a:t>
            </a:r>
            <a:r>
              <a:rPr lang="fr-FR" b="1" dirty="0">
                <a:solidFill>
                  <a:srgbClr val="002060"/>
                </a:solidFill>
                <a:latin typeface="Verdana Pro" panose="020B0604030504040204" pitchFamily="34" charset="0"/>
              </a:rPr>
              <a:t> </a:t>
            </a:r>
            <a:r>
              <a:rPr lang="fr-FR" dirty="0">
                <a:solidFill>
                  <a:schemeClr val="bg1"/>
                </a:solidFill>
                <a:latin typeface="Verdana Pro" panose="020B0604030504040204" pitchFamily="34" charset="0"/>
              </a:rPr>
              <a:t>: un malaise lié à l'excès de privations qui se saisit des </a:t>
            </a:r>
            <a:r>
              <a:rPr lang="fr-FR" dirty="0" smtClean="0">
                <a:solidFill>
                  <a:schemeClr val="bg1"/>
                </a:solidFill>
                <a:latin typeface="Verdana Pro" panose="020B0604030504040204" pitchFamily="34" charset="0"/>
              </a:rPr>
              <a:t>moines</a:t>
            </a:r>
          </a:p>
          <a:p>
            <a:r>
              <a:rPr lang="fr-FR" dirty="0">
                <a:solidFill>
                  <a:schemeClr val="bg1"/>
                </a:solidFill>
                <a:latin typeface="Verdana Pro" panose="020B0604030504040204" pitchFamily="34" charset="0"/>
              </a:rPr>
              <a:t> </a:t>
            </a:r>
            <a:r>
              <a:rPr lang="fr-FR" dirty="0" smtClean="0">
                <a:solidFill>
                  <a:schemeClr val="bg1"/>
                </a:solidFill>
                <a:latin typeface="Verdana Pro" panose="020B0604030504040204" pitchFamily="34" charset="0"/>
              </a:rPr>
              <a:t>  dans le </a:t>
            </a:r>
            <a:r>
              <a:rPr lang="fr-FR" dirty="0">
                <a:solidFill>
                  <a:schemeClr val="bg1"/>
                </a:solidFill>
                <a:latin typeface="Verdana Pro" panose="020B0604030504040204" pitchFamily="34" charset="0"/>
              </a:rPr>
              <a:t>désert (pensées trop lourdes, trop fortes, trop obsédantes). </a:t>
            </a:r>
          </a:p>
          <a:p>
            <a:r>
              <a:rPr lang="fr-FR" dirty="0" smtClean="0">
                <a:solidFill>
                  <a:schemeClr val="bg1"/>
                </a:solidFill>
                <a:latin typeface="Verdana Pro" panose="020B0604030504040204" pitchFamily="34" charset="0"/>
              </a:rPr>
              <a:t>   2</a:t>
            </a:r>
            <a:r>
              <a:rPr lang="fr-FR" dirty="0">
                <a:solidFill>
                  <a:schemeClr val="bg1"/>
                </a:solidFill>
                <a:latin typeface="Verdana Pro" panose="020B0604030504040204" pitchFamily="34" charset="0"/>
              </a:rPr>
              <a:t>. L’</a:t>
            </a:r>
            <a:r>
              <a:rPr lang="fr-FR" i="1" dirty="0" err="1">
                <a:solidFill>
                  <a:schemeClr val="bg1"/>
                </a:solidFill>
                <a:latin typeface="Verdana Pro" panose="020B0604030504040204" pitchFamily="34" charset="0"/>
              </a:rPr>
              <a:t>acedia</a:t>
            </a:r>
            <a:r>
              <a:rPr lang="fr-FR" dirty="0">
                <a:solidFill>
                  <a:schemeClr val="bg1"/>
                </a:solidFill>
                <a:latin typeface="Verdana Pro" panose="020B0604030504040204" pitchFamily="34" charset="0"/>
              </a:rPr>
              <a:t> deviendra ensuite, sous la plume </a:t>
            </a:r>
            <a:r>
              <a:rPr lang="fr-FR" dirty="0" smtClean="0">
                <a:solidFill>
                  <a:schemeClr val="bg1"/>
                </a:solidFill>
                <a:latin typeface="Verdana Pro" panose="020B0604030504040204" pitchFamily="34" charset="0"/>
              </a:rPr>
              <a:t>de saint Thomas, </a:t>
            </a:r>
            <a:r>
              <a:rPr lang="fr-FR" dirty="0">
                <a:solidFill>
                  <a:schemeClr val="bg1"/>
                </a:solidFill>
                <a:latin typeface="Verdana Pro" panose="020B0604030504040204" pitchFamily="34" charset="0"/>
              </a:rPr>
              <a:t>le péché </a:t>
            </a:r>
            <a:r>
              <a:rPr lang="fr-FR" dirty="0" smtClean="0">
                <a:solidFill>
                  <a:schemeClr val="bg1"/>
                </a:solidFill>
                <a:latin typeface="Verdana Pro" panose="020B0604030504040204" pitchFamily="34" charset="0"/>
              </a:rPr>
              <a:t>des</a:t>
            </a:r>
          </a:p>
          <a:p>
            <a:r>
              <a:rPr lang="fr-FR" dirty="0">
                <a:solidFill>
                  <a:schemeClr val="bg1"/>
                </a:solidFill>
                <a:latin typeface="Verdana Pro" panose="020B0604030504040204" pitchFamily="34" charset="0"/>
              </a:rPr>
              <a:t> </a:t>
            </a:r>
            <a:r>
              <a:rPr lang="fr-FR" dirty="0" smtClean="0">
                <a:solidFill>
                  <a:schemeClr val="bg1"/>
                </a:solidFill>
                <a:latin typeface="Verdana Pro" panose="020B0604030504040204" pitchFamily="34" charset="0"/>
              </a:rPr>
              <a:t>  </a:t>
            </a:r>
            <a:r>
              <a:rPr lang="fr-FR" dirty="0">
                <a:solidFill>
                  <a:schemeClr val="bg1"/>
                </a:solidFill>
                <a:latin typeface="Verdana Pro" panose="020B0604030504040204" pitchFamily="34" charset="0"/>
              </a:rPr>
              <a:t>péchés, le détournement volontaire du bien divin. </a:t>
            </a:r>
          </a:p>
          <a:p>
            <a:r>
              <a:rPr lang="fr-FR" dirty="0" smtClean="0">
                <a:solidFill>
                  <a:schemeClr val="bg1"/>
                </a:solidFill>
                <a:latin typeface="Verdana Pro" panose="020B0604030504040204" pitchFamily="34" charset="0"/>
              </a:rPr>
              <a:t>   3</a:t>
            </a:r>
            <a:r>
              <a:rPr lang="fr-FR" dirty="0">
                <a:solidFill>
                  <a:schemeClr val="bg1"/>
                </a:solidFill>
                <a:latin typeface="Verdana Pro" panose="020B0604030504040204" pitchFamily="34" charset="0"/>
              </a:rPr>
              <a:t>. </a:t>
            </a:r>
            <a:r>
              <a:rPr lang="fr-FR" b="1" dirty="0">
                <a:solidFill>
                  <a:srgbClr val="002060"/>
                </a:solidFill>
                <a:latin typeface="Verdana Pro" panose="020B0604030504040204" pitchFamily="34" charset="0"/>
              </a:rPr>
              <a:t>Paresse </a:t>
            </a:r>
            <a:r>
              <a:rPr lang="fr-FR" dirty="0">
                <a:solidFill>
                  <a:schemeClr val="bg1"/>
                </a:solidFill>
                <a:latin typeface="Verdana Pro" panose="020B0604030504040204" pitchFamily="34" charset="0"/>
              </a:rPr>
              <a:t>qui fait partie </a:t>
            </a:r>
            <a:r>
              <a:rPr lang="fr-FR" dirty="0" smtClean="0">
                <a:solidFill>
                  <a:schemeClr val="bg1"/>
                </a:solidFill>
                <a:latin typeface="Verdana Pro" panose="020B0604030504040204" pitchFamily="34" charset="0"/>
              </a:rPr>
              <a:t>des sept péchés capitaux. </a:t>
            </a:r>
          </a:p>
          <a:p>
            <a:r>
              <a:rPr lang="fr-FR" dirty="0">
                <a:solidFill>
                  <a:schemeClr val="bg1"/>
                </a:solidFill>
                <a:latin typeface="Verdana Pro" panose="020B0604030504040204" pitchFamily="34" charset="0"/>
              </a:rPr>
              <a:t>x</a:t>
            </a:r>
            <a:endParaRPr lang="fr-FR" dirty="0" smtClean="0">
              <a:solidFill>
                <a:schemeClr val="bg1"/>
              </a:solidFill>
              <a:latin typeface="Verdana Pro" panose="020B0604030504040204" pitchFamily="34" charset="0"/>
            </a:endParaRPr>
          </a:p>
          <a:p>
            <a:pPr marL="285750" indent="-285750" algn="just">
              <a:buFont typeface="Wingdings" panose="05000000000000000000" pitchFamily="2" charset="2"/>
              <a:buChar char="q"/>
            </a:pPr>
            <a:r>
              <a:rPr lang="fr-FR" dirty="0">
                <a:solidFill>
                  <a:schemeClr val="bg1"/>
                </a:solidFill>
                <a:latin typeface="Verdana Pro" panose="020B0604030504040204" pitchFamily="34" charset="0"/>
              </a:rPr>
              <a:t>La « théorie des humeurs », transmise à l'Occident chrétien via les érudits Arabes, </a:t>
            </a:r>
            <a:r>
              <a:rPr lang="fr-FR" dirty="0" smtClean="0">
                <a:solidFill>
                  <a:schemeClr val="bg1"/>
                </a:solidFill>
                <a:latin typeface="Verdana Pro" panose="020B0604030504040204" pitchFamily="34" charset="0"/>
              </a:rPr>
              <a:t>se </a:t>
            </a:r>
            <a:r>
              <a:rPr lang="fr-FR" dirty="0">
                <a:solidFill>
                  <a:schemeClr val="bg1"/>
                </a:solidFill>
                <a:latin typeface="Verdana Pro" panose="020B0604030504040204" pitchFamily="34" charset="0"/>
              </a:rPr>
              <a:t>trouve progressivement enrichie par des éléments relevant de l'alchimie, de l'astronomie et de l'astrologie. </a:t>
            </a:r>
          </a:p>
          <a:p>
            <a:pPr algn="just"/>
            <a:endParaRPr lang="fr-FR" dirty="0" smtClean="0">
              <a:solidFill>
                <a:schemeClr val="bg1"/>
              </a:solidFill>
              <a:latin typeface="Verdana Pro" panose="020B0604030504040204" pitchFamily="34" charset="0"/>
            </a:endParaRPr>
          </a:p>
          <a:p>
            <a:pPr algn="just"/>
            <a:r>
              <a:rPr lang="fr-FR" dirty="0" smtClean="0">
                <a:solidFill>
                  <a:schemeClr val="bg1"/>
                </a:solidFill>
                <a:latin typeface="Verdana Pro" panose="020B0604030504040204" pitchFamily="34" charset="0"/>
              </a:rPr>
              <a:t>C'est </a:t>
            </a:r>
            <a:r>
              <a:rPr lang="fr-FR" dirty="0">
                <a:solidFill>
                  <a:schemeClr val="bg1"/>
                </a:solidFill>
                <a:latin typeface="Verdana Pro" panose="020B0604030504040204" pitchFamily="34" charset="0"/>
              </a:rPr>
              <a:t>ainsi que le mélancolique est décrit comme étant soumis à l'influence élective de la planète Saturne. Par la suite, cette dimension saturnienne de la maladie sera largement reprise par les poètes et artistes de la Renaissance occidentale, qui représenteront les mélancoliques comme des </a:t>
            </a:r>
            <a:r>
              <a:rPr lang="fr-FR" b="1" dirty="0">
                <a:solidFill>
                  <a:srgbClr val="002060"/>
                </a:solidFill>
                <a:latin typeface="Verdana Pro" panose="020B0604030504040204" pitchFamily="34" charset="0"/>
              </a:rPr>
              <a:t>enfants de Saturne</a:t>
            </a:r>
            <a:r>
              <a:rPr lang="fr-FR" dirty="0" smtClean="0">
                <a:solidFill>
                  <a:srgbClr val="002060"/>
                </a:solidFill>
                <a:latin typeface="Verdana Pro" panose="020B0604030504040204" pitchFamily="34" charset="0"/>
              </a:rPr>
              <a:t>.</a:t>
            </a:r>
            <a:endParaRPr lang="fr-FR" dirty="0">
              <a:solidFill>
                <a:srgbClr val="002060"/>
              </a:solidFill>
              <a:effectLst/>
              <a:latin typeface="Verdana Pro" panose="020B0604030504040204" pitchFamily="34" charset="0"/>
              <a:ea typeface="Times New Roman" panose="02020603050405020304" pitchFamily="18" charset="0"/>
            </a:endParaRPr>
          </a:p>
        </p:txBody>
      </p:sp>
      <p:pic>
        <p:nvPicPr>
          <p:cNvPr id="3" name="Obrázek 2"/>
          <p:cNvPicPr>
            <a:picLocks noChangeAspect="1"/>
          </p:cNvPicPr>
          <p:nvPr/>
        </p:nvPicPr>
        <p:blipFill>
          <a:blip r:embed="rId2"/>
          <a:stretch>
            <a:fillRect/>
          </a:stretch>
        </p:blipFill>
        <p:spPr>
          <a:xfrm>
            <a:off x="10086108" y="4815226"/>
            <a:ext cx="2105892" cy="1848903"/>
          </a:xfrm>
          <a:prstGeom prst="rect">
            <a:avLst/>
          </a:prstGeom>
        </p:spPr>
      </p:pic>
      <p:pic>
        <p:nvPicPr>
          <p:cNvPr id="4" name="Obrázek 3"/>
          <p:cNvPicPr>
            <a:picLocks noChangeAspect="1"/>
          </p:cNvPicPr>
          <p:nvPr/>
        </p:nvPicPr>
        <p:blipFill>
          <a:blip r:embed="rId3"/>
          <a:stretch>
            <a:fillRect/>
          </a:stretch>
        </p:blipFill>
        <p:spPr>
          <a:xfrm>
            <a:off x="10086108" y="2009348"/>
            <a:ext cx="2105892" cy="2496058"/>
          </a:xfrm>
          <a:prstGeom prst="rect">
            <a:avLst/>
          </a:prstGeom>
        </p:spPr>
      </p:pic>
      <p:pic>
        <p:nvPicPr>
          <p:cNvPr id="5" name="Obrázek 4"/>
          <p:cNvPicPr>
            <a:picLocks noChangeAspect="1"/>
          </p:cNvPicPr>
          <p:nvPr/>
        </p:nvPicPr>
        <p:blipFill>
          <a:blip r:embed="rId4"/>
          <a:stretch>
            <a:fillRect/>
          </a:stretch>
        </p:blipFill>
        <p:spPr>
          <a:xfrm>
            <a:off x="10192853" y="200821"/>
            <a:ext cx="1892402" cy="1684479"/>
          </a:xfrm>
          <a:prstGeom prst="rect">
            <a:avLst/>
          </a:prstGeom>
        </p:spPr>
      </p:pic>
    </p:spTree>
    <p:extLst>
      <p:ext uri="{BB962C8B-B14F-4D97-AF65-F5344CB8AC3E}">
        <p14:creationId xmlns:p14="http://schemas.microsoft.com/office/powerpoint/2010/main" val="877371031"/>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4248727" y="382351"/>
            <a:ext cx="7638471" cy="6186309"/>
          </a:xfrm>
          <a:prstGeom prst="rect">
            <a:avLst/>
          </a:prstGeom>
          <a:solidFill>
            <a:schemeClr val="tx1"/>
          </a:solidFill>
        </p:spPr>
        <p:txBody>
          <a:bodyPr wrap="square">
            <a:spAutoFit/>
          </a:bodyPr>
          <a:lstStyle/>
          <a:p>
            <a:pPr marL="285750" indent="-285750" algn="just">
              <a:spcAft>
                <a:spcPts val="0"/>
              </a:spcAft>
              <a:buFont typeface="Wingdings" panose="05000000000000000000" pitchFamily="2" charset="2"/>
              <a:buChar char="q"/>
            </a:pPr>
            <a:r>
              <a:rPr lang="fr-FR" dirty="0" smtClean="0">
                <a:solidFill>
                  <a:schemeClr val="bg1"/>
                </a:solidFill>
                <a:latin typeface="Verdana Pro" panose="020B0604030504040204" pitchFamily="34" charset="0"/>
                <a:ea typeface="Times New Roman" panose="02020603050405020304" pitchFamily="18" charset="0"/>
              </a:rPr>
              <a:t>À partir de </a:t>
            </a:r>
            <a:r>
              <a:rPr lang="fr-FR" dirty="0">
                <a:solidFill>
                  <a:schemeClr val="bg1"/>
                </a:solidFill>
                <a:latin typeface="Verdana Pro" panose="020B0604030504040204" pitchFamily="34" charset="0"/>
                <a:ea typeface="Times New Roman" panose="02020603050405020304" pitchFamily="18" charset="0"/>
              </a:rPr>
              <a:t>la Renaissance, découverte du néoplatonisme : l’élite intellectuelle florentine est fascinée par la planète Saturne (siège des facultés, de la créativité).</a:t>
            </a:r>
          </a:p>
          <a:p>
            <a:pPr algn="just">
              <a:spcAft>
                <a:spcPts val="0"/>
              </a:spcAft>
            </a:pPr>
            <a:r>
              <a:rPr lang="fr-FR" dirty="0" smtClean="0">
                <a:solidFill>
                  <a:schemeClr val="bg1"/>
                </a:solidFill>
                <a:latin typeface="Verdana Pro" panose="020B0604030504040204" pitchFamily="34" charset="0"/>
                <a:ea typeface="Times New Roman" panose="02020603050405020304" pitchFamily="18" charset="0"/>
                <a:cs typeface="Times New Roman" panose="02020603050405020304" pitchFamily="18" charset="0"/>
              </a:rPr>
              <a:t>    La </a:t>
            </a:r>
            <a:r>
              <a:rPr lang="fr-FR" dirty="0">
                <a:solidFill>
                  <a:schemeClr val="bg1"/>
                </a:solidFill>
                <a:latin typeface="Verdana Pro" panose="020B0604030504040204" pitchFamily="34" charset="0"/>
                <a:ea typeface="Times New Roman" panose="02020603050405020304" pitchFamily="18" charset="0"/>
                <a:cs typeface="Times New Roman" panose="02020603050405020304" pitchFamily="18" charset="0"/>
              </a:rPr>
              <a:t>mélancolie est à nouveau vue comme un « don unique </a:t>
            </a:r>
            <a:r>
              <a:rPr lang="fr-FR" dirty="0" smtClean="0">
                <a:solidFill>
                  <a:schemeClr val="bg1"/>
                </a:solidFill>
                <a:latin typeface="Verdana Pro" panose="020B0604030504040204" pitchFamily="34" charset="0"/>
                <a:ea typeface="Times New Roman" panose="02020603050405020304" pitchFamily="18" charset="0"/>
                <a:cs typeface="Times New Roman" panose="02020603050405020304" pitchFamily="18" charset="0"/>
              </a:rPr>
              <a:t>et</a:t>
            </a:r>
          </a:p>
          <a:p>
            <a:pPr algn="just">
              <a:spcAft>
                <a:spcPts val="0"/>
              </a:spcAft>
            </a:pPr>
            <a:r>
              <a:rPr lang="fr-FR" dirty="0">
                <a:solidFill>
                  <a:schemeClr val="bg1"/>
                </a:solidFill>
                <a:latin typeface="Verdana Pro" panose="020B0604030504040204" pitchFamily="34" charset="0"/>
                <a:ea typeface="Times New Roman" panose="02020603050405020304" pitchFamily="18" charset="0"/>
                <a:cs typeface="Times New Roman" panose="02020603050405020304" pitchFamily="18" charset="0"/>
              </a:rPr>
              <a:t> </a:t>
            </a:r>
            <a:r>
              <a:rPr lang="fr-FR" dirty="0" smtClean="0">
                <a:solidFill>
                  <a:schemeClr val="bg1"/>
                </a:solidFill>
                <a:latin typeface="Verdana Pro" panose="020B0604030504040204" pitchFamily="34" charset="0"/>
                <a:ea typeface="Times New Roman" panose="02020603050405020304" pitchFamily="18" charset="0"/>
                <a:cs typeface="Times New Roman" panose="02020603050405020304" pitchFamily="18" charset="0"/>
              </a:rPr>
              <a:t>   divin</a:t>
            </a:r>
            <a:r>
              <a:rPr lang="fr-FR" dirty="0">
                <a:solidFill>
                  <a:schemeClr val="bg1"/>
                </a:solidFill>
                <a:latin typeface="Verdana Pro" panose="020B0604030504040204" pitchFamily="34" charset="0"/>
                <a:ea typeface="Times New Roman" panose="02020603050405020304" pitchFamily="18" charset="0"/>
                <a:cs typeface="Times New Roman" panose="02020603050405020304" pitchFamily="18" charset="0"/>
              </a:rPr>
              <a:t> » (mélange </a:t>
            </a:r>
            <a:r>
              <a:rPr lang="fr-FR" dirty="0" smtClean="0">
                <a:solidFill>
                  <a:schemeClr val="bg1"/>
                </a:solidFill>
                <a:latin typeface="Verdana Pro" panose="020B0604030504040204" pitchFamily="34" charset="0"/>
                <a:ea typeface="Times New Roman" panose="02020603050405020304" pitchFamily="18" charset="0"/>
                <a:cs typeface="Times New Roman" panose="02020603050405020304" pitchFamily="18" charset="0"/>
              </a:rPr>
              <a:t>de l’affirmation </a:t>
            </a:r>
            <a:r>
              <a:rPr lang="fr-FR" dirty="0">
                <a:solidFill>
                  <a:schemeClr val="bg1"/>
                </a:solidFill>
                <a:latin typeface="Verdana Pro" panose="020B0604030504040204" pitchFamily="34" charset="0"/>
                <a:ea typeface="Times New Roman" panose="02020603050405020304" pitchFamily="18" charset="0"/>
                <a:cs typeface="Times New Roman" panose="02020603050405020304" pitchFamily="18" charset="0"/>
              </a:rPr>
              <a:t>et </a:t>
            </a:r>
            <a:r>
              <a:rPr lang="fr-FR" dirty="0" smtClean="0">
                <a:solidFill>
                  <a:schemeClr val="bg1"/>
                </a:solidFill>
                <a:latin typeface="Verdana Pro" panose="020B0604030504040204" pitchFamily="34" charset="0"/>
                <a:ea typeface="Times New Roman" panose="02020603050405020304" pitchFamily="18" charset="0"/>
                <a:cs typeface="Times New Roman" panose="02020603050405020304" pitchFamily="18" charset="0"/>
              </a:rPr>
              <a:t>du </a:t>
            </a:r>
            <a:r>
              <a:rPr lang="fr-FR" dirty="0">
                <a:solidFill>
                  <a:schemeClr val="bg1"/>
                </a:solidFill>
                <a:latin typeface="Verdana Pro" panose="020B0604030504040204" pitchFamily="34" charset="0"/>
                <a:ea typeface="Times New Roman" panose="02020603050405020304" pitchFamily="18" charset="0"/>
                <a:cs typeface="Times New Roman" panose="02020603050405020304" pitchFamily="18" charset="0"/>
              </a:rPr>
              <a:t>doute le plus </a:t>
            </a:r>
            <a:r>
              <a:rPr lang="fr-FR" dirty="0" smtClean="0">
                <a:solidFill>
                  <a:schemeClr val="bg1"/>
                </a:solidFill>
                <a:latin typeface="Verdana Pro" panose="020B0604030504040204" pitchFamily="34" charset="0"/>
                <a:ea typeface="Times New Roman" panose="02020603050405020304" pitchFamily="18" charset="0"/>
                <a:cs typeface="Times New Roman" panose="02020603050405020304" pitchFamily="18" charset="0"/>
              </a:rPr>
              <a:t>radical</a:t>
            </a:r>
          </a:p>
          <a:p>
            <a:pPr algn="just">
              <a:spcAft>
                <a:spcPts val="0"/>
              </a:spcAft>
            </a:pPr>
            <a:r>
              <a:rPr lang="fr-FR" dirty="0">
                <a:solidFill>
                  <a:schemeClr val="bg1"/>
                </a:solidFill>
                <a:latin typeface="Verdana Pro" panose="020B0604030504040204" pitchFamily="34" charset="0"/>
                <a:ea typeface="Times New Roman" panose="02020603050405020304" pitchFamily="18" charset="0"/>
                <a:cs typeface="Times New Roman" panose="02020603050405020304" pitchFamily="18" charset="0"/>
              </a:rPr>
              <a:t> </a:t>
            </a:r>
            <a:r>
              <a:rPr lang="fr-FR" dirty="0" smtClean="0">
                <a:solidFill>
                  <a:schemeClr val="bg1"/>
                </a:solidFill>
                <a:latin typeface="Verdana Pro" panose="020B0604030504040204" pitchFamily="34" charset="0"/>
                <a:ea typeface="Times New Roman" panose="02020603050405020304" pitchFamily="18" charset="0"/>
                <a:cs typeface="Times New Roman" panose="02020603050405020304" pitchFamily="18" charset="0"/>
              </a:rPr>
              <a:t>   de </a:t>
            </a:r>
            <a:r>
              <a:rPr lang="fr-FR" dirty="0">
                <a:solidFill>
                  <a:schemeClr val="bg1"/>
                </a:solidFill>
                <a:latin typeface="Verdana Pro" panose="020B0604030504040204" pitchFamily="34" charset="0"/>
                <a:ea typeface="Times New Roman" panose="02020603050405020304" pitchFamily="18" charset="0"/>
                <a:cs typeface="Times New Roman" panose="02020603050405020304" pitchFamily="18" charset="0"/>
              </a:rPr>
              <a:t>soi-même</a:t>
            </a:r>
            <a:r>
              <a:rPr lang="fr-FR" dirty="0" smtClean="0">
                <a:solidFill>
                  <a:schemeClr val="bg1"/>
                </a:solidFill>
                <a:latin typeface="Verdana Pro" panose="020B0604030504040204" pitchFamily="34" charset="0"/>
                <a:ea typeface="Times New Roman" panose="02020603050405020304" pitchFamily="18" charset="0"/>
                <a:cs typeface="Times New Roman" panose="02020603050405020304" pitchFamily="18" charset="0"/>
              </a:rPr>
              <a:t>).</a:t>
            </a:r>
          </a:p>
          <a:p>
            <a:pPr algn="just">
              <a:spcAft>
                <a:spcPts val="0"/>
              </a:spcAft>
            </a:pPr>
            <a:endParaRPr lang="fr-FR" dirty="0">
              <a:solidFill>
                <a:schemeClr val="bg1"/>
              </a:solidFill>
              <a:latin typeface="Verdana Pro" panose="020B0604030504040204" pitchFamily="34" charset="0"/>
              <a:ea typeface="Times New Roman" panose="02020603050405020304" pitchFamily="18" charset="0"/>
              <a:cs typeface="Times New Roman" panose="02020603050405020304" pitchFamily="18" charset="0"/>
            </a:endParaRPr>
          </a:p>
          <a:p>
            <a:pPr algn="just">
              <a:spcAft>
                <a:spcPts val="0"/>
              </a:spcAft>
            </a:pPr>
            <a:r>
              <a:rPr lang="cs-CZ" dirty="0">
                <a:solidFill>
                  <a:schemeClr val="bg1"/>
                </a:solidFill>
                <a:latin typeface="Verdana Pro" panose="020B0604030504040204" pitchFamily="34" charset="0"/>
                <a:ea typeface="Times New Roman" panose="02020603050405020304" pitchFamily="18" charset="0"/>
              </a:rPr>
              <a:t>La </a:t>
            </a:r>
            <a:r>
              <a:rPr lang="cs-CZ" dirty="0" err="1">
                <a:solidFill>
                  <a:schemeClr val="bg1"/>
                </a:solidFill>
                <a:latin typeface="Verdana Pro" panose="020B0604030504040204" pitchFamily="34" charset="0"/>
                <a:ea typeface="Times New Roman" panose="02020603050405020304" pitchFamily="18" charset="0"/>
              </a:rPr>
              <a:t>Mélancolie</a:t>
            </a:r>
            <a:r>
              <a:rPr lang="cs-CZ" dirty="0">
                <a:solidFill>
                  <a:schemeClr val="bg1"/>
                </a:solidFill>
                <a:latin typeface="Verdana Pro" panose="020B0604030504040204" pitchFamily="34" charset="0"/>
                <a:ea typeface="Times New Roman" panose="02020603050405020304" pitchFamily="18" charset="0"/>
              </a:rPr>
              <a:t> </a:t>
            </a:r>
            <a:r>
              <a:rPr lang="cs-CZ" dirty="0" err="1">
                <a:solidFill>
                  <a:schemeClr val="bg1"/>
                </a:solidFill>
                <a:latin typeface="Verdana Pro" panose="020B0604030504040204" pitchFamily="34" charset="0"/>
                <a:ea typeface="Times New Roman" panose="02020603050405020304" pitchFamily="18" charset="0"/>
              </a:rPr>
              <a:t>est</a:t>
            </a:r>
            <a:r>
              <a:rPr lang="cs-CZ" dirty="0">
                <a:solidFill>
                  <a:schemeClr val="bg1"/>
                </a:solidFill>
                <a:latin typeface="Verdana Pro" panose="020B0604030504040204" pitchFamily="34" charset="0"/>
                <a:ea typeface="Times New Roman" panose="02020603050405020304" pitchFamily="18" charset="0"/>
              </a:rPr>
              <a:t> </a:t>
            </a:r>
            <a:r>
              <a:rPr lang="cs-CZ" dirty="0" err="1">
                <a:solidFill>
                  <a:schemeClr val="bg1"/>
                </a:solidFill>
                <a:latin typeface="Verdana Pro" panose="020B0604030504040204" pitchFamily="34" charset="0"/>
                <a:ea typeface="Times New Roman" panose="02020603050405020304" pitchFamily="18" charset="0"/>
              </a:rPr>
              <a:t>alors</a:t>
            </a:r>
            <a:r>
              <a:rPr lang="cs-CZ" dirty="0">
                <a:solidFill>
                  <a:schemeClr val="bg1"/>
                </a:solidFill>
                <a:latin typeface="Verdana Pro" panose="020B0604030504040204" pitchFamily="34" charset="0"/>
                <a:ea typeface="Times New Roman" panose="02020603050405020304" pitchFamily="18" charset="0"/>
              </a:rPr>
              <a:t> </a:t>
            </a:r>
            <a:r>
              <a:rPr lang="cs-CZ" dirty="0" err="1">
                <a:solidFill>
                  <a:schemeClr val="bg1"/>
                </a:solidFill>
                <a:latin typeface="Verdana Pro" panose="020B0604030504040204" pitchFamily="34" charset="0"/>
                <a:ea typeface="Times New Roman" panose="02020603050405020304" pitchFamily="18" charset="0"/>
              </a:rPr>
              <a:t>représentée</a:t>
            </a:r>
            <a:r>
              <a:rPr lang="cs-CZ" dirty="0">
                <a:solidFill>
                  <a:schemeClr val="bg1"/>
                </a:solidFill>
                <a:latin typeface="Verdana Pro" panose="020B0604030504040204" pitchFamily="34" charset="0"/>
                <a:ea typeface="Times New Roman" panose="02020603050405020304" pitchFamily="18" charset="0"/>
              </a:rPr>
              <a:t> de </a:t>
            </a:r>
            <a:r>
              <a:rPr lang="cs-CZ" dirty="0" err="1">
                <a:solidFill>
                  <a:schemeClr val="bg1"/>
                </a:solidFill>
                <a:latin typeface="Verdana Pro" panose="020B0604030504040204" pitchFamily="34" charset="0"/>
                <a:ea typeface="Times New Roman" panose="02020603050405020304" pitchFamily="18" charset="0"/>
              </a:rPr>
              <a:t>manière</a:t>
            </a:r>
            <a:r>
              <a:rPr lang="cs-CZ" dirty="0">
                <a:solidFill>
                  <a:schemeClr val="bg1"/>
                </a:solidFill>
                <a:latin typeface="Verdana Pro" panose="020B0604030504040204" pitchFamily="34" charset="0"/>
                <a:ea typeface="Times New Roman" panose="02020603050405020304" pitchFamily="18" charset="0"/>
              </a:rPr>
              <a:t> </a:t>
            </a:r>
            <a:r>
              <a:rPr lang="cs-CZ" dirty="0" err="1">
                <a:solidFill>
                  <a:schemeClr val="bg1"/>
                </a:solidFill>
                <a:latin typeface="Verdana Pro" panose="020B0604030504040204" pitchFamily="34" charset="0"/>
                <a:ea typeface="Times New Roman" panose="02020603050405020304" pitchFamily="18" charset="0"/>
              </a:rPr>
              <a:t>allégorique</a:t>
            </a:r>
            <a:r>
              <a:rPr lang="cs-CZ" dirty="0">
                <a:solidFill>
                  <a:schemeClr val="bg1"/>
                </a:solidFill>
                <a:latin typeface="Verdana Pro" panose="020B0604030504040204" pitchFamily="34" charset="0"/>
                <a:ea typeface="Times New Roman" panose="02020603050405020304" pitchFamily="18" charset="0"/>
              </a:rPr>
              <a:t> </a:t>
            </a:r>
            <a:r>
              <a:rPr lang="cs-CZ" dirty="0" err="1">
                <a:solidFill>
                  <a:schemeClr val="bg1"/>
                </a:solidFill>
                <a:latin typeface="Verdana Pro" panose="020B0604030504040204" pitchFamily="34" charset="0"/>
                <a:ea typeface="Times New Roman" panose="02020603050405020304" pitchFamily="18" charset="0"/>
              </a:rPr>
              <a:t>sous</a:t>
            </a:r>
            <a:r>
              <a:rPr lang="cs-CZ" dirty="0">
                <a:solidFill>
                  <a:schemeClr val="bg1"/>
                </a:solidFill>
                <a:latin typeface="Verdana Pro" panose="020B0604030504040204" pitchFamily="34" charset="0"/>
                <a:ea typeface="Times New Roman" panose="02020603050405020304" pitchFamily="18" charset="0"/>
              </a:rPr>
              <a:t> les </a:t>
            </a:r>
            <a:r>
              <a:rPr lang="cs-CZ" dirty="0" err="1">
                <a:solidFill>
                  <a:schemeClr val="bg1"/>
                </a:solidFill>
                <a:latin typeface="Verdana Pro" panose="020B0604030504040204" pitchFamily="34" charset="0"/>
                <a:ea typeface="Times New Roman" panose="02020603050405020304" pitchFamily="18" charset="0"/>
              </a:rPr>
              <a:t>traits</a:t>
            </a:r>
            <a:r>
              <a:rPr lang="cs-CZ" dirty="0">
                <a:solidFill>
                  <a:schemeClr val="bg1"/>
                </a:solidFill>
                <a:latin typeface="Verdana Pro" panose="020B0604030504040204" pitchFamily="34" charset="0"/>
                <a:ea typeface="Times New Roman" panose="02020603050405020304" pitchFamily="18" charset="0"/>
              </a:rPr>
              <a:t> </a:t>
            </a:r>
            <a:r>
              <a:rPr lang="cs-CZ" dirty="0" err="1">
                <a:solidFill>
                  <a:schemeClr val="bg1"/>
                </a:solidFill>
                <a:latin typeface="Verdana Pro" panose="020B0604030504040204" pitchFamily="34" charset="0"/>
                <a:ea typeface="Times New Roman" panose="02020603050405020304" pitchFamily="18" charset="0"/>
              </a:rPr>
              <a:t>d'un</a:t>
            </a:r>
            <a:r>
              <a:rPr lang="cs-CZ" dirty="0">
                <a:solidFill>
                  <a:schemeClr val="bg1"/>
                </a:solidFill>
                <a:latin typeface="Verdana Pro" panose="020B0604030504040204" pitchFamily="34" charset="0"/>
                <a:ea typeface="Times New Roman" panose="02020603050405020304" pitchFamily="18" charset="0"/>
              </a:rPr>
              <a:t> </a:t>
            </a:r>
            <a:r>
              <a:rPr lang="cs-CZ" dirty="0" err="1">
                <a:solidFill>
                  <a:schemeClr val="bg1"/>
                </a:solidFill>
                <a:latin typeface="Verdana Pro" panose="020B0604030504040204" pitchFamily="34" charset="0"/>
                <a:ea typeface="Times New Roman" panose="02020603050405020304" pitchFamily="18" charset="0"/>
              </a:rPr>
              <a:t>personnage</a:t>
            </a:r>
            <a:r>
              <a:rPr lang="cs-CZ" dirty="0">
                <a:solidFill>
                  <a:schemeClr val="bg1"/>
                </a:solidFill>
                <a:latin typeface="Verdana Pro" panose="020B0604030504040204" pitchFamily="34" charset="0"/>
                <a:ea typeface="Times New Roman" panose="02020603050405020304" pitchFamily="18" charset="0"/>
              </a:rPr>
              <a:t> </a:t>
            </a:r>
            <a:r>
              <a:rPr lang="cs-CZ" dirty="0" err="1">
                <a:solidFill>
                  <a:schemeClr val="bg1"/>
                </a:solidFill>
                <a:latin typeface="Verdana Pro" panose="020B0604030504040204" pitchFamily="34" charset="0"/>
                <a:ea typeface="Times New Roman" panose="02020603050405020304" pitchFamily="18" charset="0"/>
              </a:rPr>
              <a:t>féminin</a:t>
            </a:r>
            <a:r>
              <a:rPr lang="cs-CZ" dirty="0">
                <a:solidFill>
                  <a:schemeClr val="bg1"/>
                </a:solidFill>
                <a:latin typeface="Verdana Pro" panose="020B0604030504040204" pitchFamily="34" charset="0"/>
                <a:ea typeface="Times New Roman" panose="02020603050405020304" pitchFamily="18" charset="0"/>
              </a:rPr>
              <a:t> </a:t>
            </a:r>
            <a:r>
              <a:rPr lang="cs-CZ" dirty="0" err="1">
                <a:solidFill>
                  <a:schemeClr val="bg1"/>
                </a:solidFill>
                <a:latin typeface="Verdana Pro" panose="020B0604030504040204" pitchFamily="34" charset="0"/>
                <a:ea typeface="Times New Roman" panose="02020603050405020304" pitchFamily="18" charset="0"/>
              </a:rPr>
              <a:t>pensif</a:t>
            </a:r>
            <a:r>
              <a:rPr lang="cs-CZ" dirty="0">
                <a:solidFill>
                  <a:schemeClr val="bg1"/>
                </a:solidFill>
                <a:latin typeface="Verdana Pro" panose="020B0604030504040204" pitchFamily="34" charset="0"/>
                <a:ea typeface="Times New Roman" panose="02020603050405020304" pitchFamily="18" charset="0"/>
              </a:rPr>
              <a:t> et </a:t>
            </a:r>
            <a:r>
              <a:rPr lang="cs-CZ" dirty="0" err="1">
                <a:solidFill>
                  <a:schemeClr val="bg1"/>
                </a:solidFill>
                <a:latin typeface="Verdana Pro" panose="020B0604030504040204" pitchFamily="34" charset="0"/>
                <a:ea typeface="Times New Roman" panose="02020603050405020304" pitchFamily="18" charset="0"/>
              </a:rPr>
              <a:t>rêveur</a:t>
            </a:r>
            <a:r>
              <a:rPr lang="cs-CZ" dirty="0">
                <a:solidFill>
                  <a:schemeClr val="bg1"/>
                </a:solidFill>
                <a:latin typeface="Verdana Pro" panose="020B0604030504040204" pitchFamily="34" charset="0"/>
                <a:ea typeface="Times New Roman" panose="02020603050405020304" pitchFamily="18" charset="0"/>
              </a:rPr>
              <a:t>, en </a:t>
            </a:r>
            <a:r>
              <a:rPr lang="cs-CZ" dirty="0" err="1">
                <a:solidFill>
                  <a:schemeClr val="bg1"/>
                </a:solidFill>
                <a:latin typeface="Verdana Pro" panose="020B0604030504040204" pitchFamily="34" charset="0"/>
                <a:ea typeface="Times New Roman" panose="02020603050405020304" pitchFamily="18" charset="0"/>
              </a:rPr>
              <a:t>proie</a:t>
            </a:r>
            <a:r>
              <a:rPr lang="cs-CZ" dirty="0">
                <a:solidFill>
                  <a:schemeClr val="bg1"/>
                </a:solidFill>
                <a:latin typeface="Verdana Pro" panose="020B0604030504040204" pitchFamily="34" charset="0"/>
                <a:ea typeface="Times New Roman" panose="02020603050405020304" pitchFamily="18" charset="0"/>
              </a:rPr>
              <a:t> à </a:t>
            </a:r>
            <a:r>
              <a:rPr lang="cs-CZ" dirty="0" err="1">
                <a:solidFill>
                  <a:schemeClr val="bg1"/>
                </a:solidFill>
                <a:latin typeface="Verdana Pro" panose="020B0604030504040204" pitchFamily="34" charset="0"/>
                <a:ea typeface="Times New Roman" panose="02020603050405020304" pitchFamily="18" charset="0"/>
              </a:rPr>
              <a:t>une</a:t>
            </a:r>
            <a:r>
              <a:rPr lang="cs-CZ" dirty="0">
                <a:solidFill>
                  <a:schemeClr val="bg1"/>
                </a:solidFill>
                <a:latin typeface="Verdana Pro" panose="020B0604030504040204" pitchFamily="34" charset="0"/>
                <a:ea typeface="Times New Roman" panose="02020603050405020304" pitchFamily="18" charset="0"/>
              </a:rPr>
              <a:t> </a:t>
            </a:r>
            <a:r>
              <a:rPr lang="cs-CZ" dirty="0" err="1">
                <a:solidFill>
                  <a:schemeClr val="bg1"/>
                </a:solidFill>
                <a:latin typeface="Verdana Pro" panose="020B0604030504040204" pitchFamily="34" charset="0"/>
                <a:ea typeface="Times New Roman" panose="02020603050405020304" pitchFamily="18" charset="0"/>
              </a:rPr>
              <a:t>profonde</a:t>
            </a:r>
            <a:r>
              <a:rPr lang="cs-CZ" dirty="0">
                <a:solidFill>
                  <a:schemeClr val="bg1"/>
                </a:solidFill>
                <a:latin typeface="Verdana Pro" panose="020B0604030504040204" pitchFamily="34" charset="0"/>
                <a:ea typeface="Times New Roman" panose="02020603050405020304" pitchFamily="18" charset="0"/>
              </a:rPr>
              <a:t> </a:t>
            </a:r>
            <a:r>
              <a:rPr lang="cs-CZ" dirty="0" err="1">
                <a:solidFill>
                  <a:schemeClr val="bg1"/>
                </a:solidFill>
                <a:latin typeface="Verdana Pro" panose="020B0604030504040204" pitchFamily="34" charset="0"/>
                <a:ea typeface="Times New Roman" panose="02020603050405020304" pitchFamily="18" charset="0"/>
              </a:rPr>
              <a:t>méditation</a:t>
            </a:r>
            <a:r>
              <a:rPr lang="cs-CZ" dirty="0">
                <a:solidFill>
                  <a:schemeClr val="bg1"/>
                </a:solidFill>
                <a:latin typeface="Verdana Pro" panose="020B0604030504040204" pitchFamily="34" charset="0"/>
                <a:ea typeface="Times New Roman" panose="02020603050405020304" pitchFamily="18" charset="0"/>
              </a:rPr>
              <a:t>. Le </a:t>
            </a:r>
            <a:r>
              <a:rPr lang="cs-CZ" dirty="0" err="1">
                <a:solidFill>
                  <a:schemeClr val="bg1"/>
                </a:solidFill>
                <a:latin typeface="Verdana Pro" panose="020B0604030504040204" pitchFamily="34" charset="0"/>
                <a:ea typeface="Times New Roman" panose="02020603050405020304" pitchFamily="18" charset="0"/>
              </a:rPr>
              <a:t>tableau</a:t>
            </a:r>
            <a:r>
              <a:rPr lang="cs-CZ" dirty="0">
                <a:solidFill>
                  <a:schemeClr val="bg1"/>
                </a:solidFill>
                <a:latin typeface="Verdana Pro" panose="020B0604030504040204" pitchFamily="34" charset="0"/>
                <a:ea typeface="Times New Roman" panose="02020603050405020304" pitchFamily="18" charset="0"/>
              </a:rPr>
              <a:t> </a:t>
            </a:r>
            <a:r>
              <a:rPr lang="cs-CZ" i="1" dirty="0" err="1">
                <a:solidFill>
                  <a:schemeClr val="bg1"/>
                </a:solidFill>
                <a:latin typeface="Verdana Pro" panose="020B0604030504040204" pitchFamily="34" charset="0"/>
                <a:ea typeface="Times New Roman" panose="02020603050405020304" pitchFamily="18" charset="0"/>
              </a:rPr>
              <a:t>Melancolia</a:t>
            </a:r>
            <a:r>
              <a:rPr lang="cs-CZ" i="1" dirty="0">
                <a:solidFill>
                  <a:schemeClr val="bg1"/>
                </a:solidFill>
                <a:latin typeface="Verdana Pro" panose="020B0604030504040204" pitchFamily="34" charset="0"/>
                <a:ea typeface="Times New Roman" panose="02020603050405020304" pitchFamily="18" charset="0"/>
              </a:rPr>
              <a:t> I</a:t>
            </a:r>
            <a:r>
              <a:rPr lang="cs-CZ" dirty="0">
                <a:solidFill>
                  <a:schemeClr val="bg1"/>
                </a:solidFill>
                <a:latin typeface="Verdana Pro" panose="020B0604030504040204" pitchFamily="34" charset="0"/>
                <a:ea typeface="Times New Roman" panose="02020603050405020304" pitchFamily="18" charset="0"/>
              </a:rPr>
              <a:t> </a:t>
            </a:r>
            <a:r>
              <a:rPr lang="cs-CZ" dirty="0" err="1">
                <a:solidFill>
                  <a:schemeClr val="bg1"/>
                </a:solidFill>
                <a:latin typeface="Verdana Pro" panose="020B0604030504040204" pitchFamily="34" charset="0"/>
                <a:ea typeface="Times New Roman" panose="02020603050405020304" pitchFamily="18" charset="0"/>
              </a:rPr>
              <a:t>d'A</a:t>
            </a:r>
            <a:r>
              <a:rPr lang="cs-CZ" dirty="0">
                <a:solidFill>
                  <a:schemeClr val="bg1"/>
                </a:solidFill>
                <a:latin typeface="Verdana Pro" panose="020B0604030504040204" pitchFamily="34" charset="0"/>
                <a:ea typeface="Times New Roman" panose="02020603050405020304" pitchFamily="18" charset="0"/>
              </a:rPr>
              <a:t>. </a:t>
            </a:r>
            <a:r>
              <a:rPr lang="cs-CZ" dirty="0" err="1">
                <a:solidFill>
                  <a:schemeClr val="bg1"/>
                </a:solidFill>
                <a:latin typeface="Verdana Pro" panose="020B0604030504040204" pitchFamily="34" charset="0"/>
                <a:ea typeface="Times New Roman" panose="02020603050405020304" pitchFamily="18" charset="0"/>
              </a:rPr>
              <a:t>Dürer</a:t>
            </a:r>
            <a:r>
              <a:rPr lang="cs-CZ" dirty="0">
                <a:solidFill>
                  <a:schemeClr val="bg1"/>
                </a:solidFill>
                <a:latin typeface="Verdana Pro" panose="020B0604030504040204" pitchFamily="34" charset="0"/>
                <a:ea typeface="Times New Roman" panose="02020603050405020304" pitchFamily="18" charset="0"/>
              </a:rPr>
              <a:t> (</a:t>
            </a:r>
            <a:r>
              <a:rPr lang="cs-CZ" dirty="0" err="1">
                <a:solidFill>
                  <a:schemeClr val="bg1"/>
                </a:solidFill>
                <a:latin typeface="Verdana Pro" panose="020B0604030504040204" pitchFamily="34" charset="0"/>
                <a:ea typeface="Times New Roman" panose="02020603050405020304" pitchFamily="18" charset="0"/>
              </a:rPr>
              <a:t>peint</a:t>
            </a:r>
            <a:r>
              <a:rPr lang="cs-CZ" dirty="0">
                <a:solidFill>
                  <a:schemeClr val="bg1"/>
                </a:solidFill>
                <a:latin typeface="Verdana Pro" panose="020B0604030504040204" pitchFamily="34" charset="0"/>
                <a:ea typeface="Times New Roman" panose="02020603050405020304" pitchFamily="18" charset="0"/>
              </a:rPr>
              <a:t> en 1514) en </a:t>
            </a:r>
            <a:r>
              <a:rPr lang="cs-CZ" dirty="0" err="1">
                <a:solidFill>
                  <a:schemeClr val="bg1"/>
                </a:solidFill>
                <a:latin typeface="Verdana Pro" panose="020B0604030504040204" pitchFamily="34" charset="0"/>
                <a:ea typeface="Times New Roman" panose="02020603050405020304" pitchFamily="18" charset="0"/>
              </a:rPr>
              <a:t>constitue</a:t>
            </a:r>
            <a:r>
              <a:rPr lang="cs-CZ" dirty="0">
                <a:solidFill>
                  <a:schemeClr val="bg1"/>
                </a:solidFill>
                <a:latin typeface="Verdana Pro" panose="020B0604030504040204" pitchFamily="34" charset="0"/>
                <a:ea typeface="Times New Roman" panose="02020603050405020304" pitchFamily="18" charset="0"/>
              </a:rPr>
              <a:t> </a:t>
            </a:r>
            <a:r>
              <a:rPr lang="cs-CZ" dirty="0" err="1">
                <a:solidFill>
                  <a:schemeClr val="bg1"/>
                </a:solidFill>
                <a:latin typeface="Verdana Pro" panose="020B0604030504040204" pitchFamily="34" charset="0"/>
                <a:ea typeface="Times New Roman" panose="02020603050405020304" pitchFamily="18" charset="0"/>
              </a:rPr>
              <a:t>l'exemple</a:t>
            </a:r>
            <a:r>
              <a:rPr lang="cs-CZ" dirty="0">
                <a:solidFill>
                  <a:schemeClr val="bg1"/>
                </a:solidFill>
                <a:latin typeface="Verdana Pro" panose="020B0604030504040204" pitchFamily="34" charset="0"/>
                <a:ea typeface="Times New Roman" panose="02020603050405020304" pitchFamily="18" charset="0"/>
              </a:rPr>
              <a:t> </a:t>
            </a:r>
            <a:r>
              <a:rPr lang="cs-CZ" dirty="0" err="1">
                <a:solidFill>
                  <a:schemeClr val="bg1"/>
                </a:solidFill>
                <a:latin typeface="Verdana Pro" panose="020B0604030504040204" pitchFamily="34" charset="0"/>
                <a:ea typeface="Times New Roman" panose="02020603050405020304" pitchFamily="18" charset="0"/>
              </a:rPr>
              <a:t>le</a:t>
            </a:r>
            <a:r>
              <a:rPr lang="cs-CZ" dirty="0">
                <a:solidFill>
                  <a:schemeClr val="bg1"/>
                </a:solidFill>
                <a:latin typeface="Verdana Pro" panose="020B0604030504040204" pitchFamily="34" charset="0"/>
                <a:ea typeface="Times New Roman" panose="02020603050405020304" pitchFamily="18" charset="0"/>
              </a:rPr>
              <a:t> plus </a:t>
            </a:r>
            <a:r>
              <a:rPr lang="cs-CZ" dirty="0" err="1">
                <a:solidFill>
                  <a:schemeClr val="bg1"/>
                </a:solidFill>
                <a:latin typeface="Verdana Pro" panose="020B0604030504040204" pitchFamily="34" charset="0"/>
                <a:ea typeface="Times New Roman" panose="02020603050405020304" pitchFamily="18" charset="0"/>
              </a:rPr>
              <a:t>représentatif</a:t>
            </a:r>
            <a:r>
              <a:rPr lang="cs-CZ" dirty="0">
                <a:solidFill>
                  <a:schemeClr val="bg1"/>
                </a:solidFill>
                <a:latin typeface="Verdana Pro" panose="020B0604030504040204" pitchFamily="34" charset="0"/>
                <a:ea typeface="Times New Roman" panose="02020603050405020304" pitchFamily="18" charset="0"/>
              </a:rPr>
              <a:t>.</a:t>
            </a:r>
            <a:endParaRPr lang="fr-FR" dirty="0">
              <a:solidFill>
                <a:schemeClr val="bg1"/>
              </a:solidFill>
              <a:latin typeface="Verdana Pro" panose="020B0604030504040204" pitchFamily="34" charset="0"/>
              <a:ea typeface="Times New Roman" panose="02020603050405020304" pitchFamily="18" charset="0"/>
            </a:endParaRPr>
          </a:p>
          <a:p>
            <a:pPr algn="just">
              <a:spcAft>
                <a:spcPts val="0"/>
              </a:spcAft>
            </a:pPr>
            <a:r>
              <a:rPr lang="cs-CZ" dirty="0">
                <a:solidFill>
                  <a:schemeClr val="bg1"/>
                </a:solidFill>
                <a:latin typeface="Verdana Pro" panose="020B0604030504040204" pitchFamily="34" charset="0"/>
                <a:ea typeface="Times New Roman" panose="02020603050405020304" pitchFamily="18" charset="0"/>
              </a:rPr>
              <a:t> </a:t>
            </a:r>
            <a:endParaRPr lang="fr-FR" dirty="0">
              <a:solidFill>
                <a:schemeClr val="bg1"/>
              </a:solidFill>
              <a:latin typeface="Verdana Pro" panose="020B0604030504040204" pitchFamily="34" charset="0"/>
              <a:ea typeface="Times New Roman" panose="02020603050405020304" pitchFamily="18" charset="0"/>
            </a:endParaRPr>
          </a:p>
          <a:p>
            <a:pPr marL="285750" indent="-285750" algn="just">
              <a:spcAft>
                <a:spcPts val="0"/>
              </a:spcAft>
              <a:buFont typeface="Wingdings" panose="05000000000000000000" pitchFamily="2" charset="2"/>
              <a:buChar char="q"/>
            </a:pPr>
            <a:r>
              <a:rPr lang="cs-CZ" dirty="0" err="1">
                <a:solidFill>
                  <a:schemeClr val="bg1"/>
                </a:solidFill>
                <a:latin typeface="Verdana Pro" panose="020B0604030504040204" pitchFamily="34" charset="0"/>
                <a:ea typeface="Times New Roman" panose="02020603050405020304" pitchFamily="18" charset="0"/>
              </a:rPr>
              <a:t>XVII</a:t>
            </a:r>
            <a:r>
              <a:rPr lang="cs-CZ" baseline="30000" dirty="0" err="1">
                <a:solidFill>
                  <a:schemeClr val="bg1"/>
                </a:solidFill>
                <a:latin typeface="Verdana Pro" panose="020B0604030504040204" pitchFamily="34" charset="0"/>
                <a:ea typeface="Times New Roman" panose="02020603050405020304" pitchFamily="18" charset="0"/>
              </a:rPr>
              <a:t>e</a:t>
            </a:r>
            <a:r>
              <a:rPr lang="cs-CZ" dirty="0">
                <a:solidFill>
                  <a:schemeClr val="bg1"/>
                </a:solidFill>
                <a:latin typeface="Verdana Pro" panose="020B0604030504040204" pitchFamily="34" charset="0"/>
                <a:ea typeface="Times New Roman" panose="02020603050405020304" pitchFamily="18" charset="0"/>
              </a:rPr>
              <a:t> </a:t>
            </a:r>
            <a:r>
              <a:rPr lang="cs-CZ" dirty="0" err="1" smtClean="0">
                <a:solidFill>
                  <a:schemeClr val="bg1"/>
                </a:solidFill>
                <a:latin typeface="Verdana Pro" panose="020B0604030504040204" pitchFamily="34" charset="0"/>
                <a:ea typeface="Times New Roman" panose="02020603050405020304" pitchFamily="18" charset="0"/>
              </a:rPr>
              <a:t>siècle</a:t>
            </a:r>
            <a:r>
              <a:rPr lang="fr-FR" dirty="0" smtClean="0">
                <a:solidFill>
                  <a:schemeClr val="bg1"/>
                </a:solidFill>
                <a:latin typeface="Verdana Pro" panose="020B0604030504040204" pitchFamily="34" charset="0"/>
                <a:ea typeface="Times New Roman" panose="02020603050405020304" pitchFamily="18" charset="0"/>
              </a:rPr>
              <a:t> </a:t>
            </a:r>
            <a:r>
              <a:rPr lang="cs-CZ" dirty="0" smtClean="0">
                <a:solidFill>
                  <a:schemeClr val="bg1"/>
                </a:solidFill>
                <a:latin typeface="Verdana Pro" panose="020B0604030504040204" pitchFamily="34" charset="0"/>
                <a:ea typeface="Times New Roman" panose="02020603050405020304" pitchFamily="18" charset="0"/>
              </a:rPr>
              <a:t>: </a:t>
            </a:r>
            <a:r>
              <a:rPr lang="cs-CZ" dirty="0" err="1">
                <a:solidFill>
                  <a:schemeClr val="bg1"/>
                </a:solidFill>
                <a:latin typeface="Verdana Pro" panose="020B0604030504040204" pitchFamily="34" charset="0"/>
                <a:ea typeface="Times New Roman" panose="02020603050405020304" pitchFamily="18" charset="0"/>
              </a:rPr>
              <a:t>contestation</a:t>
            </a:r>
            <a:r>
              <a:rPr lang="cs-CZ" dirty="0">
                <a:solidFill>
                  <a:schemeClr val="bg1"/>
                </a:solidFill>
                <a:latin typeface="Verdana Pro" panose="020B0604030504040204" pitchFamily="34" charset="0"/>
                <a:ea typeface="Times New Roman" panose="02020603050405020304" pitchFamily="18" charset="0"/>
              </a:rPr>
              <a:t> </a:t>
            </a:r>
            <a:r>
              <a:rPr lang="cs-CZ" dirty="0" err="1">
                <a:solidFill>
                  <a:schemeClr val="bg1"/>
                </a:solidFill>
                <a:latin typeface="Verdana Pro" panose="020B0604030504040204" pitchFamily="34" charset="0"/>
                <a:ea typeface="Times New Roman" panose="02020603050405020304" pitchFamily="18" charset="0"/>
              </a:rPr>
              <a:t>scientifique</a:t>
            </a:r>
            <a:r>
              <a:rPr lang="cs-CZ" dirty="0">
                <a:solidFill>
                  <a:schemeClr val="bg1"/>
                </a:solidFill>
                <a:latin typeface="Verdana Pro" panose="020B0604030504040204" pitchFamily="34" charset="0"/>
                <a:ea typeface="Times New Roman" panose="02020603050405020304" pitchFamily="18" charset="0"/>
              </a:rPr>
              <a:t> de la </a:t>
            </a:r>
            <a:r>
              <a:rPr lang="cs-CZ" dirty="0" err="1">
                <a:solidFill>
                  <a:schemeClr val="bg1"/>
                </a:solidFill>
                <a:latin typeface="Verdana Pro" panose="020B0604030504040204" pitchFamily="34" charset="0"/>
                <a:ea typeface="Times New Roman" panose="02020603050405020304" pitchFamily="18" charset="0"/>
              </a:rPr>
              <a:t>théorie</a:t>
            </a:r>
            <a:endParaRPr lang="fr-FR" dirty="0">
              <a:solidFill>
                <a:schemeClr val="bg1"/>
              </a:solidFill>
              <a:latin typeface="Verdana Pro" panose="020B0604030504040204" pitchFamily="34" charset="0"/>
              <a:ea typeface="Times New Roman" panose="02020603050405020304" pitchFamily="18" charset="0"/>
            </a:endParaRPr>
          </a:p>
          <a:p>
            <a:pPr marL="285750" indent="-285750" algn="just">
              <a:spcAft>
                <a:spcPts val="0"/>
              </a:spcAft>
              <a:buFont typeface="Wingdings" panose="05000000000000000000" pitchFamily="2" charset="2"/>
              <a:buChar char="q"/>
            </a:pPr>
            <a:r>
              <a:rPr lang="cs-CZ" dirty="0" err="1">
                <a:solidFill>
                  <a:schemeClr val="bg1"/>
                </a:solidFill>
                <a:latin typeface="Verdana Pro" panose="020B0604030504040204" pitchFamily="34" charset="0"/>
                <a:ea typeface="Times New Roman" panose="02020603050405020304" pitchFamily="18" charset="0"/>
              </a:rPr>
              <a:t>XVIII</a:t>
            </a:r>
            <a:r>
              <a:rPr lang="cs-CZ" baseline="30000" dirty="0" err="1">
                <a:solidFill>
                  <a:schemeClr val="bg1"/>
                </a:solidFill>
                <a:latin typeface="Verdana Pro" panose="020B0604030504040204" pitchFamily="34" charset="0"/>
                <a:ea typeface="Times New Roman" panose="02020603050405020304" pitchFamily="18" charset="0"/>
              </a:rPr>
              <a:t>e</a:t>
            </a:r>
            <a:r>
              <a:rPr lang="cs-CZ" dirty="0">
                <a:solidFill>
                  <a:schemeClr val="bg1"/>
                </a:solidFill>
                <a:latin typeface="Verdana Pro" panose="020B0604030504040204" pitchFamily="34" charset="0"/>
                <a:ea typeface="Times New Roman" panose="02020603050405020304" pitchFamily="18" charset="0"/>
              </a:rPr>
              <a:t> </a:t>
            </a:r>
            <a:r>
              <a:rPr lang="cs-CZ" dirty="0" err="1" smtClean="0">
                <a:solidFill>
                  <a:schemeClr val="bg1"/>
                </a:solidFill>
                <a:latin typeface="Verdana Pro" panose="020B0604030504040204" pitchFamily="34" charset="0"/>
                <a:ea typeface="Times New Roman" panose="02020603050405020304" pitchFamily="18" charset="0"/>
              </a:rPr>
              <a:t>siècle</a:t>
            </a:r>
            <a:r>
              <a:rPr lang="fr-FR" dirty="0" smtClean="0">
                <a:solidFill>
                  <a:schemeClr val="bg1"/>
                </a:solidFill>
                <a:latin typeface="Verdana Pro" panose="020B0604030504040204" pitchFamily="34" charset="0"/>
                <a:ea typeface="Times New Roman" panose="02020603050405020304" pitchFamily="18" charset="0"/>
              </a:rPr>
              <a:t> </a:t>
            </a:r>
            <a:r>
              <a:rPr lang="cs-CZ" dirty="0" smtClean="0">
                <a:solidFill>
                  <a:schemeClr val="bg1"/>
                </a:solidFill>
                <a:latin typeface="Verdana Pro" panose="020B0604030504040204" pitchFamily="34" charset="0"/>
                <a:ea typeface="Times New Roman" panose="02020603050405020304" pitchFamily="18" charset="0"/>
              </a:rPr>
              <a:t>: </a:t>
            </a:r>
            <a:r>
              <a:rPr lang="cs-CZ" dirty="0" err="1">
                <a:solidFill>
                  <a:schemeClr val="bg1"/>
                </a:solidFill>
                <a:latin typeface="Verdana Pro" panose="020B0604030504040204" pitchFamily="34" charset="0"/>
                <a:ea typeface="Times New Roman" panose="02020603050405020304" pitchFamily="18" charset="0"/>
              </a:rPr>
              <a:t>le</a:t>
            </a:r>
            <a:r>
              <a:rPr lang="cs-CZ" dirty="0">
                <a:solidFill>
                  <a:schemeClr val="bg1"/>
                </a:solidFill>
                <a:latin typeface="Verdana Pro" panose="020B0604030504040204" pitchFamily="34" charset="0"/>
                <a:ea typeface="Times New Roman" panose="02020603050405020304" pitchFamily="18" charset="0"/>
              </a:rPr>
              <a:t> </a:t>
            </a:r>
            <a:r>
              <a:rPr lang="cs-CZ" dirty="0" err="1">
                <a:solidFill>
                  <a:schemeClr val="bg1"/>
                </a:solidFill>
                <a:latin typeface="Verdana Pro" panose="020B0604030504040204" pitchFamily="34" charset="0"/>
                <a:ea typeface="Times New Roman" panose="02020603050405020304" pitchFamily="18" charset="0"/>
              </a:rPr>
              <a:t>sens</a:t>
            </a:r>
            <a:r>
              <a:rPr lang="cs-CZ" dirty="0">
                <a:solidFill>
                  <a:schemeClr val="bg1"/>
                </a:solidFill>
                <a:latin typeface="Verdana Pro" panose="020B0604030504040204" pitchFamily="34" charset="0"/>
                <a:ea typeface="Times New Roman" panose="02020603050405020304" pitchFamily="18" charset="0"/>
              </a:rPr>
              <a:t> </a:t>
            </a:r>
            <a:r>
              <a:rPr lang="cs-CZ" dirty="0" err="1">
                <a:solidFill>
                  <a:schemeClr val="bg1"/>
                </a:solidFill>
                <a:latin typeface="Verdana Pro" panose="020B0604030504040204" pitchFamily="34" charset="0"/>
                <a:ea typeface="Times New Roman" panose="02020603050405020304" pitchFamily="18" charset="0"/>
              </a:rPr>
              <a:t>du</a:t>
            </a:r>
            <a:r>
              <a:rPr lang="cs-CZ" dirty="0">
                <a:solidFill>
                  <a:schemeClr val="bg1"/>
                </a:solidFill>
                <a:latin typeface="Verdana Pro" panose="020B0604030504040204" pitchFamily="34" charset="0"/>
                <a:ea typeface="Times New Roman" panose="02020603050405020304" pitchFamily="18" charset="0"/>
              </a:rPr>
              <a:t> mot </a:t>
            </a:r>
            <a:r>
              <a:rPr lang="cs-CZ" dirty="0" err="1">
                <a:solidFill>
                  <a:schemeClr val="bg1"/>
                </a:solidFill>
                <a:latin typeface="Verdana Pro" panose="020B0604030504040204" pitchFamily="34" charset="0"/>
                <a:ea typeface="Times New Roman" panose="02020603050405020304" pitchFamily="18" charset="0"/>
              </a:rPr>
              <a:t>mélancolie</a:t>
            </a:r>
            <a:r>
              <a:rPr lang="cs-CZ" dirty="0">
                <a:solidFill>
                  <a:schemeClr val="bg1"/>
                </a:solidFill>
                <a:latin typeface="Verdana Pro" panose="020B0604030504040204" pitchFamily="34" charset="0"/>
                <a:ea typeface="Times New Roman" panose="02020603050405020304" pitchFamily="18" charset="0"/>
              </a:rPr>
              <a:t> en </a:t>
            </a:r>
            <a:r>
              <a:rPr lang="cs-CZ" dirty="0" err="1">
                <a:solidFill>
                  <a:schemeClr val="bg1"/>
                </a:solidFill>
                <a:latin typeface="Verdana Pro" panose="020B0604030504040204" pitchFamily="34" charset="0"/>
                <a:ea typeface="Times New Roman" panose="02020603050405020304" pitchFamily="18" charset="0"/>
              </a:rPr>
              <a:t>français</a:t>
            </a:r>
            <a:r>
              <a:rPr lang="cs-CZ" dirty="0">
                <a:solidFill>
                  <a:schemeClr val="bg1"/>
                </a:solidFill>
                <a:latin typeface="Verdana Pro" panose="020B0604030504040204" pitchFamily="34" charset="0"/>
                <a:ea typeface="Times New Roman" panose="02020603050405020304" pitchFamily="18" charset="0"/>
              </a:rPr>
              <a:t> </a:t>
            </a:r>
            <a:r>
              <a:rPr lang="cs-CZ" dirty="0" err="1">
                <a:solidFill>
                  <a:schemeClr val="bg1"/>
                </a:solidFill>
                <a:latin typeface="Verdana Pro" panose="020B0604030504040204" pitchFamily="34" charset="0"/>
                <a:ea typeface="Times New Roman" panose="02020603050405020304" pitchFamily="18" charset="0"/>
              </a:rPr>
              <a:t>s'affadit</a:t>
            </a:r>
            <a:r>
              <a:rPr lang="cs-CZ" dirty="0">
                <a:solidFill>
                  <a:schemeClr val="bg1"/>
                </a:solidFill>
                <a:latin typeface="Verdana Pro" panose="020B0604030504040204" pitchFamily="34" charset="0"/>
                <a:ea typeface="Times New Roman" panose="02020603050405020304" pitchFamily="18" charset="0"/>
              </a:rPr>
              <a:t> </a:t>
            </a:r>
            <a:r>
              <a:rPr lang="cs-CZ" dirty="0" err="1">
                <a:solidFill>
                  <a:schemeClr val="bg1"/>
                </a:solidFill>
                <a:latin typeface="Verdana Pro" panose="020B0604030504040204" pitchFamily="34" charset="0"/>
                <a:ea typeface="Times New Roman" panose="02020603050405020304" pitchFamily="18" charset="0"/>
              </a:rPr>
              <a:t>considérablement</a:t>
            </a:r>
            <a:r>
              <a:rPr lang="cs-CZ" dirty="0">
                <a:solidFill>
                  <a:schemeClr val="bg1"/>
                </a:solidFill>
                <a:latin typeface="Verdana Pro" panose="020B0604030504040204" pitchFamily="34" charset="0"/>
                <a:ea typeface="Times New Roman" panose="02020603050405020304" pitchFamily="18" charset="0"/>
              </a:rPr>
              <a:t> </a:t>
            </a:r>
            <a:r>
              <a:rPr lang="cs-CZ" dirty="0" smtClean="0">
                <a:solidFill>
                  <a:schemeClr val="bg1"/>
                </a:solidFill>
                <a:latin typeface="Verdana Pro" panose="020B0604030504040204" pitchFamily="34" charset="0"/>
                <a:ea typeface="Times New Roman" panose="02020603050405020304" pitchFamily="18" charset="0"/>
              </a:rPr>
              <a:t>et</a:t>
            </a:r>
            <a:r>
              <a:rPr lang="fr-FR" dirty="0" smtClean="0">
                <a:solidFill>
                  <a:schemeClr val="bg1"/>
                </a:solidFill>
                <a:latin typeface="Verdana Pro" panose="020B0604030504040204" pitchFamily="34" charset="0"/>
                <a:ea typeface="Times New Roman" panose="02020603050405020304" pitchFamily="18" charset="0"/>
              </a:rPr>
              <a:t> </a:t>
            </a:r>
            <a:r>
              <a:rPr lang="cs-CZ" dirty="0" err="1" smtClean="0">
                <a:solidFill>
                  <a:schemeClr val="bg1"/>
                </a:solidFill>
                <a:latin typeface="Verdana Pro" panose="020B0604030504040204" pitchFamily="34" charset="0"/>
                <a:ea typeface="Times New Roman" panose="02020603050405020304" pitchFamily="18" charset="0"/>
              </a:rPr>
              <a:t>vient</a:t>
            </a:r>
            <a:r>
              <a:rPr lang="cs-CZ" dirty="0" smtClean="0">
                <a:solidFill>
                  <a:schemeClr val="bg1"/>
                </a:solidFill>
                <a:latin typeface="Verdana Pro" panose="020B0604030504040204" pitchFamily="34" charset="0"/>
                <a:ea typeface="Times New Roman" panose="02020603050405020304" pitchFamily="18" charset="0"/>
              </a:rPr>
              <a:t> </a:t>
            </a:r>
            <a:r>
              <a:rPr lang="cs-CZ" dirty="0">
                <a:solidFill>
                  <a:schemeClr val="bg1"/>
                </a:solidFill>
                <a:latin typeface="Verdana Pro" panose="020B0604030504040204" pitchFamily="34" charset="0"/>
                <a:ea typeface="Times New Roman" panose="02020603050405020304" pitchFamily="18" charset="0"/>
              </a:rPr>
              <a:t>à </a:t>
            </a:r>
            <a:r>
              <a:rPr lang="cs-CZ" dirty="0" err="1">
                <a:solidFill>
                  <a:schemeClr val="bg1"/>
                </a:solidFill>
                <a:latin typeface="Verdana Pro" panose="020B0604030504040204" pitchFamily="34" charset="0"/>
                <a:ea typeface="Times New Roman" panose="02020603050405020304" pitchFamily="18" charset="0"/>
              </a:rPr>
              <a:t>désigner</a:t>
            </a:r>
            <a:r>
              <a:rPr lang="cs-CZ" dirty="0">
                <a:solidFill>
                  <a:schemeClr val="bg1"/>
                </a:solidFill>
                <a:latin typeface="Verdana Pro" panose="020B0604030504040204" pitchFamily="34" charset="0"/>
                <a:ea typeface="Times New Roman" panose="02020603050405020304" pitchFamily="18" charset="0"/>
              </a:rPr>
              <a:t> </a:t>
            </a:r>
            <a:r>
              <a:rPr lang="cs-CZ" dirty="0" err="1">
                <a:solidFill>
                  <a:schemeClr val="bg1"/>
                </a:solidFill>
                <a:latin typeface="Verdana Pro" panose="020B0604030504040204" pitchFamily="34" charset="0"/>
                <a:ea typeface="Times New Roman" panose="02020603050405020304" pitchFamily="18" charset="0"/>
              </a:rPr>
              <a:t>une</a:t>
            </a:r>
            <a:r>
              <a:rPr lang="cs-CZ" dirty="0">
                <a:solidFill>
                  <a:schemeClr val="bg1"/>
                </a:solidFill>
                <a:latin typeface="Verdana Pro" panose="020B0604030504040204" pitchFamily="34" charset="0"/>
                <a:ea typeface="Times New Roman" panose="02020603050405020304" pitchFamily="18" charset="0"/>
              </a:rPr>
              <a:t> </a:t>
            </a:r>
            <a:r>
              <a:rPr lang="cs-CZ" dirty="0" err="1">
                <a:solidFill>
                  <a:schemeClr val="bg1"/>
                </a:solidFill>
                <a:latin typeface="Verdana Pro" panose="020B0604030504040204" pitchFamily="34" charset="0"/>
                <a:ea typeface="Times New Roman" panose="02020603050405020304" pitchFamily="18" charset="0"/>
              </a:rPr>
              <a:t>vague</a:t>
            </a:r>
            <a:r>
              <a:rPr lang="cs-CZ" dirty="0">
                <a:solidFill>
                  <a:schemeClr val="bg1"/>
                </a:solidFill>
                <a:latin typeface="Verdana Pro" panose="020B0604030504040204" pitchFamily="34" charset="0"/>
                <a:ea typeface="Times New Roman" panose="02020603050405020304" pitchFamily="18" charset="0"/>
              </a:rPr>
              <a:t> </a:t>
            </a:r>
            <a:r>
              <a:rPr lang="cs-CZ" dirty="0" err="1">
                <a:solidFill>
                  <a:schemeClr val="bg1"/>
                </a:solidFill>
                <a:latin typeface="Verdana Pro" panose="020B0604030504040204" pitchFamily="34" charset="0"/>
                <a:ea typeface="Times New Roman" panose="02020603050405020304" pitchFamily="18" charset="0"/>
              </a:rPr>
              <a:t>rêverie</a:t>
            </a:r>
            <a:r>
              <a:rPr lang="cs-CZ" dirty="0">
                <a:solidFill>
                  <a:schemeClr val="bg1"/>
                </a:solidFill>
                <a:latin typeface="Verdana Pro" panose="020B0604030504040204" pitchFamily="34" charset="0"/>
                <a:ea typeface="Times New Roman" panose="02020603050405020304" pitchFamily="18" charset="0"/>
              </a:rPr>
              <a:t>, qui </a:t>
            </a:r>
            <a:r>
              <a:rPr lang="cs-CZ" dirty="0" err="1">
                <a:solidFill>
                  <a:schemeClr val="bg1"/>
                </a:solidFill>
                <a:latin typeface="Verdana Pro" panose="020B0604030504040204" pitchFamily="34" charset="0"/>
                <a:ea typeface="Times New Roman" panose="02020603050405020304" pitchFamily="18" charset="0"/>
              </a:rPr>
              <a:t>peut</a:t>
            </a:r>
            <a:r>
              <a:rPr lang="cs-CZ" dirty="0">
                <a:solidFill>
                  <a:schemeClr val="bg1"/>
                </a:solidFill>
                <a:latin typeface="Verdana Pro" panose="020B0604030504040204" pitchFamily="34" charset="0"/>
                <a:ea typeface="Times New Roman" panose="02020603050405020304" pitchFamily="18" charset="0"/>
              </a:rPr>
              <a:t> </a:t>
            </a:r>
            <a:r>
              <a:rPr lang="cs-CZ" dirty="0" err="1">
                <a:solidFill>
                  <a:schemeClr val="bg1"/>
                </a:solidFill>
                <a:latin typeface="Verdana Pro" panose="020B0604030504040204" pitchFamily="34" charset="0"/>
                <a:ea typeface="Times New Roman" panose="02020603050405020304" pitchFamily="18" charset="0"/>
              </a:rPr>
              <a:t>même</a:t>
            </a:r>
            <a:r>
              <a:rPr lang="cs-CZ" dirty="0">
                <a:solidFill>
                  <a:schemeClr val="bg1"/>
                </a:solidFill>
                <a:latin typeface="Verdana Pro" panose="020B0604030504040204" pitchFamily="34" charset="0"/>
                <a:ea typeface="Times New Roman" panose="02020603050405020304" pitchFamily="18" charset="0"/>
              </a:rPr>
              <a:t> à </a:t>
            </a:r>
            <a:r>
              <a:rPr lang="cs-CZ" dirty="0" err="1">
                <a:solidFill>
                  <a:schemeClr val="bg1"/>
                </a:solidFill>
                <a:latin typeface="Verdana Pro" panose="020B0604030504040204" pitchFamily="34" charset="0"/>
                <a:ea typeface="Times New Roman" panose="02020603050405020304" pitchFamily="18" charset="0"/>
              </a:rPr>
              <a:t>l'occasion</a:t>
            </a:r>
            <a:r>
              <a:rPr lang="cs-CZ" dirty="0">
                <a:solidFill>
                  <a:schemeClr val="bg1"/>
                </a:solidFill>
                <a:latin typeface="Verdana Pro" panose="020B0604030504040204" pitchFamily="34" charset="0"/>
                <a:ea typeface="Times New Roman" panose="02020603050405020304" pitchFamily="18" charset="0"/>
              </a:rPr>
              <a:t> </a:t>
            </a:r>
            <a:r>
              <a:rPr lang="cs-CZ" dirty="0" err="1">
                <a:solidFill>
                  <a:schemeClr val="bg1"/>
                </a:solidFill>
                <a:latin typeface="Verdana Pro" panose="020B0604030504040204" pitchFamily="34" charset="0"/>
                <a:ea typeface="Times New Roman" panose="02020603050405020304" pitchFamily="18" charset="0"/>
              </a:rPr>
              <a:t>revêtir</a:t>
            </a:r>
            <a:r>
              <a:rPr lang="cs-CZ" dirty="0">
                <a:solidFill>
                  <a:schemeClr val="bg1"/>
                </a:solidFill>
                <a:latin typeface="Verdana Pro" panose="020B0604030504040204" pitchFamily="34" charset="0"/>
                <a:ea typeface="Times New Roman" panose="02020603050405020304" pitchFamily="18" charset="0"/>
              </a:rPr>
              <a:t> </a:t>
            </a:r>
            <a:r>
              <a:rPr lang="cs-CZ" dirty="0" err="1">
                <a:solidFill>
                  <a:schemeClr val="bg1"/>
                </a:solidFill>
                <a:latin typeface="Verdana Pro" panose="020B0604030504040204" pitchFamily="34" charset="0"/>
                <a:ea typeface="Times New Roman" panose="02020603050405020304" pitchFamily="18" charset="0"/>
              </a:rPr>
              <a:t>une</a:t>
            </a:r>
            <a:r>
              <a:rPr lang="cs-CZ" dirty="0">
                <a:solidFill>
                  <a:schemeClr val="bg1"/>
                </a:solidFill>
                <a:latin typeface="Verdana Pro" panose="020B0604030504040204" pitchFamily="34" charset="0"/>
                <a:ea typeface="Times New Roman" panose="02020603050405020304" pitchFamily="18" charset="0"/>
              </a:rPr>
              <a:t> </a:t>
            </a:r>
            <a:r>
              <a:rPr lang="cs-CZ" dirty="0" err="1">
                <a:solidFill>
                  <a:schemeClr val="bg1"/>
                </a:solidFill>
                <a:latin typeface="Verdana Pro" panose="020B0604030504040204" pitchFamily="34" charset="0"/>
                <a:ea typeface="Times New Roman" panose="02020603050405020304" pitchFamily="18" charset="0"/>
              </a:rPr>
              <a:t>connotation</a:t>
            </a:r>
            <a:r>
              <a:rPr lang="cs-CZ" dirty="0">
                <a:solidFill>
                  <a:schemeClr val="bg1"/>
                </a:solidFill>
                <a:latin typeface="Verdana Pro" panose="020B0604030504040204" pitchFamily="34" charset="0"/>
                <a:ea typeface="Times New Roman" panose="02020603050405020304" pitchFamily="18" charset="0"/>
              </a:rPr>
              <a:t> positive. </a:t>
            </a:r>
            <a:endParaRPr lang="fr-FR" dirty="0">
              <a:solidFill>
                <a:schemeClr val="bg1"/>
              </a:solidFill>
              <a:latin typeface="Verdana Pro" panose="020B0604030504040204" pitchFamily="34" charset="0"/>
              <a:ea typeface="Times New Roman" panose="02020603050405020304" pitchFamily="18" charset="0"/>
            </a:endParaRPr>
          </a:p>
          <a:p>
            <a:pPr marL="285750" indent="-285750" algn="just">
              <a:spcAft>
                <a:spcPts val="0"/>
              </a:spcAft>
              <a:buFont typeface="Wingdings" panose="05000000000000000000" pitchFamily="2" charset="2"/>
              <a:buChar char="q"/>
            </a:pPr>
            <a:r>
              <a:rPr lang="cs-CZ" dirty="0" err="1" smtClean="0">
                <a:solidFill>
                  <a:schemeClr val="bg1"/>
                </a:solidFill>
                <a:latin typeface="Verdana Pro" panose="020B0604030504040204" pitchFamily="34" charset="0"/>
                <a:ea typeface="Times New Roman" panose="02020603050405020304" pitchFamily="18" charset="0"/>
              </a:rPr>
              <a:t>XIX</a:t>
            </a:r>
            <a:r>
              <a:rPr lang="cs-CZ" baseline="30000" dirty="0" err="1" smtClean="0">
                <a:solidFill>
                  <a:schemeClr val="bg1"/>
                </a:solidFill>
                <a:latin typeface="Verdana Pro" panose="020B0604030504040204" pitchFamily="34" charset="0"/>
                <a:ea typeface="Times New Roman" panose="02020603050405020304" pitchFamily="18" charset="0"/>
              </a:rPr>
              <a:t>e</a:t>
            </a:r>
            <a:r>
              <a:rPr lang="cs-CZ" dirty="0" smtClean="0">
                <a:solidFill>
                  <a:schemeClr val="bg1"/>
                </a:solidFill>
                <a:latin typeface="Verdana Pro" panose="020B0604030504040204" pitchFamily="34" charset="0"/>
                <a:ea typeface="Times New Roman" panose="02020603050405020304" pitchFamily="18" charset="0"/>
              </a:rPr>
              <a:t> </a:t>
            </a:r>
            <a:r>
              <a:rPr lang="cs-CZ" dirty="0" err="1" smtClean="0">
                <a:solidFill>
                  <a:schemeClr val="bg1"/>
                </a:solidFill>
                <a:latin typeface="Verdana Pro" panose="020B0604030504040204" pitchFamily="34" charset="0"/>
                <a:ea typeface="Times New Roman" panose="02020603050405020304" pitchFamily="18" charset="0"/>
              </a:rPr>
              <a:t>siècle</a:t>
            </a:r>
            <a:r>
              <a:rPr lang="fr-FR" dirty="0" smtClean="0">
                <a:solidFill>
                  <a:schemeClr val="bg1"/>
                </a:solidFill>
                <a:latin typeface="Verdana Pro" panose="020B0604030504040204" pitchFamily="34" charset="0"/>
                <a:ea typeface="Times New Roman" panose="02020603050405020304" pitchFamily="18" charset="0"/>
              </a:rPr>
              <a:t> </a:t>
            </a:r>
            <a:r>
              <a:rPr lang="cs-CZ" dirty="0" smtClean="0">
                <a:solidFill>
                  <a:schemeClr val="bg1"/>
                </a:solidFill>
                <a:latin typeface="Verdana Pro" panose="020B0604030504040204" pitchFamily="34" charset="0"/>
                <a:ea typeface="Times New Roman" panose="02020603050405020304" pitchFamily="18" charset="0"/>
              </a:rPr>
              <a:t>: </a:t>
            </a:r>
            <a:r>
              <a:rPr lang="cs-CZ" dirty="0" err="1">
                <a:solidFill>
                  <a:schemeClr val="bg1"/>
                </a:solidFill>
                <a:latin typeface="Verdana Pro" panose="020B0604030504040204" pitchFamily="34" charset="0"/>
                <a:ea typeface="Times New Roman" panose="02020603050405020304" pitchFamily="18" charset="0"/>
              </a:rPr>
              <a:t>dissociation</a:t>
            </a:r>
            <a:r>
              <a:rPr lang="cs-CZ" dirty="0">
                <a:solidFill>
                  <a:schemeClr val="bg1"/>
                </a:solidFill>
                <a:latin typeface="Verdana Pro" panose="020B0604030504040204" pitchFamily="34" charset="0"/>
                <a:ea typeface="Times New Roman" panose="02020603050405020304" pitchFamily="18" charset="0"/>
              </a:rPr>
              <a:t> </a:t>
            </a:r>
            <a:r>
              <a:rPr lang="cs-CZ" dirty="0" err="1">
                <a:solidFill>
                  <a:schemeClr val="bg1"/>
                </a:solidFill>
                <a:latin typeface="Verdana Pro" panose="020B0604030504040204" pitchFamily="34" charset="0"/>
                <a:ea typeface="Times New Roman" panose="02020603050405020304" pitchFamily="18" charset="0"/>
              </a:rPr>
              <a:t>entre</a:t>
            </a:r>
            <a:r>
              <a:rPr lang="cs-CZ" dirty="0">
                <a:solidFill>
                  <a:schemeClr val="bg1"/>
                </a:solidFill>
                <a:latin typeface="Verdana Pro" panose="020B0604030504040204" pitchFamily="34" charset="0"/>
                <a:ea typeface="Times New Roman" panose="02020603050405020304" pitchFamily="18" charset="0"/>
              </a:rPr>
              <a:t> les </a:t>
            </a:r>
            <a:r>
              <a:rPr lang="cs-CZ" dirty="0" err="1">
                <a:solidFill>
                  <a:schemeClr val="bg1"/>
                </a:solidFill>
                <a:latin typeface="Verdana Pro" panose="020B0604030504040204" pitchFamily="34" charset="0"/>
                <a:ea typeface="Times New Roman" panose="02020603050405020304" pitchFamily="18" charset="0"/>
              </a:rPr>
              <a:t>scientifiques</a:t>
            </a:r>
            <a:r>
              <a:rPr lang="cs-CZ" dirty="0">
                <a:solidFill>
                  <a:schemeClr val="bg1"/>
                </a:solidFill>
                <a:latin typeface="Verdana Pro" panose="020B0604030504040204" pitchFamily="34" charset="0"/>
                <a:ea typeface="Times New Roman" panose="02020603050405020304" pitchFamily="18" charset="0"/>
              </a:rPr>
              <a:t> qui </a:t>
            </a:r>
            <a:r>
              <a:rPr lang="cs-CZ" dirty="0" err="1">
                <a:solidFill>
                  <a:schemeClr val="bg1"/>
                </a:solidFill>
                <a:latin typeface="Verdana Pro" panose="020B0604030504040204" pitchFamily="34" charset="0"/>
                <a:ea typeface="Times New Roman" panose="02020603050405020304" pitchFamily="18" charset="0"/>
              </a:rPr>
              <a:t>parlent</a:t>
            </a:r>
            <a:r>
              <a:rPr lang="cs-CZ" dirty="0">
                <a:solidFill>
                  <a:schemeClr val="bg1"/>
                </a:solidFill>
                <a:latin typeface="Verdana Pro" panose="020B0604030504040204" pitchFamily="34" charset="0"/>
                <a:ea typeface="Times New Roman" panose="02020603050405020304" pitchFamily="18" charset="0"/>
              </a:rPr>
              <a:t> </a:t>
            </a:r>
            <a:r>
              <a:rPr lang="cs-CZ" dirty="0" err="1">
                <a:solidFill>
                  <a:schemeClr val="bg1"/>
                </a:solidFill>
                <a:latin typeface="Verdana Pro" panose="020B0604030504040204" pitchFamily="34" charset="0"/>
                <a:ea typeface="Times New Roman" panose="02020603050405020304" pitchFamily="18" charset="0"/>
              </a:rPr>
              <a:t>désormais</a:t>
            </a:r>
            <a:r>
              <a:rPr lang="cs-CZ" dirty="0">
                <a:solidFill>
                  <a:schemeClr val="bg1"/>
                </a:solidFill>
                <a:latin typeface="Verdana Pro" panose="020B0604030504040204" pitchFamily="34" charset="0"/>
                <a:ea typeface="Times New Roman" panose="02020603050405020304" pitchFamily="18" charset="0"/>
              </a:rPr>
              <a:t> de </a:t>
            </a:r>
            <a:r>
              <a:rPr lang="fr-FR" dirty="0" smtClean="0">
                <a:solidFill>
                  <a:schemeClr val="bg1"/>
                </a:solidFill>
                <a:latin typeface="Verdana Pro" panose="020B0604030504040204" pitchFamily="34" charset="0"/>
                <a:ea typeface="Times New Roman" panose="02020603050405020304" pitchFamily="18" charset="0"/>
              </a:rPr>
              <a:t>« </a:t>
            </a:r>
            <a:r>
              <a:rPr lang="cs-CZ" dirty="0" err="1" smtClean="0">
                <a:solidFill>
                  <a:schemeClr val="bg1"/>
                </a:solidFill>
                <a:latin typeface="Verdana Pro" panose="020B0604030504040204" pitchFamily="34" charset="0"/>
                <a:ea typeface="Times New Roman" panose="02020603050405020304" pitchFamily="18" charset="0"/>
              </a:rPr>
              <a:t>dépression</a:t>
            </a:r>
            <a:r>
              <a:rPr lang="fr-FR" dirty="0" smtClean="0">
                <a:solidFill>
                  <a:schemeClr val="bg1"/>
                </a:solidFill>
                <a:latin typeface="Verdana Pro" panose="020B0604030504040204" pitchFamily="34" charset="0"/>
                <a:ea typeface="Times New Roman" panose="02020603050405020304" pitchFamily="18" charset="0"/>
              </a:rPr>
              <a:t> »</a:t>
            </a:r>
            <a:r>
              <a:rPr lang="cs-CZ" dirty="0" smtClean="0">
                <a:solidFill>
                  <a:schemeClr val="bg1"/>
                </a:solidFill>
                <a:latin typeface="Verdana Pro" panose="020B0604030504040204" pitchFamily="34" charset="0"/>
                <a:ea typeface="Times New Roman" panose="02020603050405020304" pitchFamily="18" charset="0"/>
              </a:rPr>
              <a:t> </a:t>
            </a:r>
            <a:r>
              <a:rPr lang="cs-CZ" dirty="0">
                <a:solidFill>
                  <a:schemeClr val="bg1"/>
                </a:solidFill>
                <a:latin typeface="Verdana Pro" panose="020B0604030504040204" pitchFamily="34" charset="0"/>
                <a:ea typeface="Times New Roman" panose="02020603050405020304" pitchFamily="18" charset="0"/>
              </a:rPr>
              <a:t>et des </a:t>
            </a:r>
            <a:r>
              <a:rPr lang="cs-CZ" dirty="0" err="1">
                <a:solidFill>
                  <a:schemeClr val="bg1"/>
                </a:solidFill>
                <a:latin typeface="Verdana Pro" panose="020B0604030504040204" pitchFamily="34" charset="0"/>
                <a:ea typeface="Times New Roman" panose="02020603050405020304" pitchFamily="18" charset="0"/>
              </a:rPr>
              <a:t>poètes</a:t>
            </a:r>
            <a:r>
              <a:rPr lang="cs-CZ" dirty="0">
                <a:solidFill>
                  <a:schemeClr val="bg1"/>
                </a:solidFill>
                <a:latin typeface="Verdana Pro" panose="020B0604030504040204" pitchFamily="34" charset="0"/>
                <a:ea typeface="Times New Roman" panose="02020603050405020304" pitchFamily="18" charset="0"/>
              </a:rPr>
              <a:t> qui </a:t>
            </a:r>
            <a:r>
              <a:rPr lang="cs-CZ" dirty="0" err="1">
                <a:solidFill>
                  <a:schemeClr val="bg1"/>
                </a:solidFill>
                <a:latin typeface="Verdana Pro" panose="020B0604030504040204" pitchFamily="34" charset="0"/>
                <a:ea typeface="Times New Roman" panose="02020603050405020304" pitchFamily="18" charset="0"/>
              </a:rPr>
              <a:t>redécouvrent</a:t>
            </a:r>
            <a:r>
              <a:rPr lang="cs-CZ" dirty="0">
                <a:solidFill>
                  <a:schemeClr val="bg1"/>
                </a:solidFill>
                <a:latin typeface="Verdana Pro" panose="020B0604030504040204" pitchFamily="34" charset="0"/>
                <a:ea typeface="Times New Roman" panose="02020603050405020304" pitchFamily="18" charset="0"/>
              </a:rPr>
              <a:t> les </a:t>
            </a:r>
            <a:r>
              <a:rPr lang="cs-CZ" dirty="0" err="1">
                <a:solidFill>
                  <a:schemeClr val="bg1"/>
                </a:solidFill>
                <a:latin typeface="Verdana Pro" panose="020B0604030504040204" pitchFamily="34" charset="0"/>
                <a:ea typeface="Times New Roman" panose="02020603050405020304" pitchFamily="18" charset="0"/>
              </a:rPr>
              <a:t>joies</a:t>
            </a:r>
            <a:r>
              <a:rPr lang="cs-CZ" dirty="0">
                <a:solidFill>
                  <a:schemeClr val="bg1"/>
                </a:solidFill>
                <a:latin typeface="Verdana Pro" panose="020B0604030504040204" pitchFamily="34" charset="0"/>
                <a:ea typeface="Times New Roman" panose="02020603050405020304" pitchFamily="18" charset="0"/>
              </a:rPr>
              <a:t> de Saturne (Chateaubriand, Muset, Nerval, Baudelaire, </a:t>
            </a:r>
            <a:r>
              <a:rPr lang="cs-CZ" dirty="0" err="1">
                <a:solidFill>
                  <a:schemeClr val="bg1"/>
                </a:solidFill>
                <a:latin typeface="Verdana Pro" panose="020B0604030504040204" pitchFamily="34" charset="0"/>
                <a:ea typeface="Times New Roman" panose="02020603050405020304" pitchFamily="18" charset="0"/>
              </a:rPr>
              <a:t>Verlaine</a:t>
            </a:r>
            <a:r>
              <a:rPr lang="cs-CZ" dirty="0">
                <a:solidFill>
                  <a:schemeClr val="bg1"/>
                </a:solidFill>
                <a:latin typeface="Verdana Pro" panose="020B0604030504040204" pitchFamily="34" charset="0"/>
                <a:ea typeface="Times New Roman" panose="02020603050405020304" pitchFamily="18" charset="0"/>
              </a:rPr>
              <a:t>, Flaubert, </a:t>
            </a:r>
            <a:r>
              <a:rPr lang="cs-CZ" dirty="0" err="1">
                <a:solidFill>
                  <a:schemeClr val="bg1"/>
                </a:solidFill>
                <a:latin typeface="Verdana Pro" panose="020B0604030504040204" pitchFamily="34" charset="0"/>
                <a:ea typeface="Times New Roman" panose="02020603050405020304" pitchFamily="18" charset="0"/>
              </a:rPr>
              <a:t>Apollinaire</a:t>
            </a:r>
            <a:r>
              <a:rPr lang="cs-CZ" dirty="0" smtClean="0">
                <a:solidFill>
                  <a:schemeClr val="bg1"/>
                </a:solidFill>
                <a:latin typeface="Verdana Pro" panose="020B0604030504040204" pitchFamily="34" charset="0"/>
                <a:ea typeface="Times New Roman" panose="02020603050405020304" pitchFamily="18" charset="0"/>
              </a:rPr>
              <a:t>)</a:t>
            </a:r>
            <a:r>
              <a:rPr lang="fr-FR" dirty="0" smtClean="0">
                <a:solidFill>
                  <a:schemeClr val="bg1"/>
                </a:solidFill>
                <a:latin typeface="Verdana Pro" panose="020B0604030504040204" pitchFamily="34" charset="0"/>
                <a:ea typeface="Times New Roman" panose="02020603050405020304" pitchFamily="18" charset="0"/>
              </a:rPr>
              <a:t> </a:t>
            </a:r>
            <a:r>
              <a:rPr lang="cs-CZ" dirty="0" smtClean="0">
                <a:solidFill>
                  <a:schemeClr val="bg1"/>
                </a:solidFill>
                <a:latin typeface="Verdana Pro" panose="020B0604030504040204" pitchFamily="34" charset="0"/>
                <a:ea typeface="Times New Roman" panose="02020603050405020304" pitchFamily="18" charset="0"/>
              </a:rPr>
              <a:t>: </a:t>
            </a:r>
            <a:r>
              <a:rPr lang="fr-FR" dirty="0" smtClean="0">
                <a:solidFill>
                  <a:schemeClr val="bg1"/>
                </a:solidFill>
                <a:latin typeface="Verdana Pro" panose="020B0604030504040204" pitchFamily="34" charset="0"/>
                <a:ea typeface="Times New Roman" panose="02020603050405020304" pitchFamily="18" charset="0"/>
              </a:rPr>
              <a:t>« </a:t>
            </a:r>
            <a:r>
              <a:rPr lang="cs-CZ" dirty="0" err="1" smtClean="0">
                <a:solidFill>
                  <a:schemeClr val="bg1"/>
                </a:solidFill>
                <a:latin typeface="Verdana Pro" panose="020B0604030504040204" pitchFamily="34" charset="0"/>
                <a:ea typeface="Times New Roman" panose="02020603050405020304" pitchFamily="18" charset="0"/>
              </a:rPr>
              <a:t>mal</a:t>
            </a:r>
            <a:r>
              <a:rPr lang="cs-CZ" dirty="0" smtClean="0">
                <a:solidFill>
                  <a:schemeClr val="bg1"/>
                </a:solidFill>
                <a:latin typeface="Verdana Pro" panose="020B0604030504040204" pitchFamily="34" charset="0"/>
                <a:ea typeface="Times New Roman" panose="02020603050405020304" pitchFamily="18" charset="0"/>
              </a:rPr>
              <a:t> </a:t>
            </a:r>
            <a:r>
              <a:rPr lang="cs-CZ" dirty="0" err="1">
                <a:solidFill>
                  <a:schemeClr val="bg1"/>
                </a:solidFill>
                <a:latin typeface="Verdana Pro" panose="020B0604030504040204" pitchFamily="34" charset="0"/>
                <a:ea typeface="Times New Roman" panose="02020603050405020304" pitchFamily="18" charset="0"/>
              </a:rPr>
              <a:t>du</a:t>
            </a:r>
            <a:r>
              <a:rPr lang="cs-CZ" dirty="0">
                <a:solidFill>
                  <a:schemeClr val="bg1"/>
                </a:solidFill>
                <a:latin typeface="Verdana Pro" panose="020B0604030504040204" pitchFamily="34" charset="0"/>
                <a:ea typeface="Times New Roman" panose="02020603050405020304" pitchFamily="18" charset="0"/>
              </a:rPr>
              <a:t> </a:t>
            </a:r>
            <a:r>
              <a:rPr lang="cs-CZ" dirty="0" err="1" smtClean="0">
                <a:solidFill>
                  <a:schemeClr val="bg1"/>
                </a:solidFill>
                <a:latin typeface="Verdana Pro" panose="020B0604030504040204" pitchFamily="34" charset="0"/>
                <a:ea typeface="Times New Roman" panose="02020603050405020304" pitchFamily="18" charset="0"/>
              </a:rPr>
              <a:t>siècle</a:t>
            </a:r>
            <a:r>
              <a:rPr lang="fr-FR" dirty="0" smtClean="0">
                <a:solidFill>
                  <a:schemeClr val="bg1"/>
                </a:solidFill>
                <a:latin typeface="Verdana Pro" panose="020B0604030504040204" pitchFamily="34" charset="0"/>
                <a:ea typeface="Times New Roman" panose="02020603050405020304" pitchFamily="18" charset="0"/>
              </a:rPr>
              <a:t> »</a:t>
            </a:r>
            <a:r>
              <a:rPr lang="cs-CZ" dirty="0" smtClean="0">
                <a:solidFill>
                  <a:schemeClr val="bg1"/>
                </a:solidFill>
                <a:latin typeface="Verdana Pro" panose="020B0604030504040204" pitchFamily="34" charset="0"/>
                <a:ea typeface="Times New Roman" panose="02020603050405020304" pitchFamily="18" charset="0"/>
              </a:rPr>
              <a:t> </a:t>
            </a:r>
            <a:r>
              <a:rPr lang="cs-CZ" dirty="0">
                <a:solidFill>
                  <a:schemeClr val="bg1"/>
                </a:solidFill>
                <a:latin typeface="Verdana Pro" panose="020B0604030504040204" pitchFamily="34" charset="0"/>
                <a:ea typeface="Times New Roman" panose="02020603050405020304" pitchFamily="18" charset="0"/>
              </a:rPr>
              <a:t>(</a:t>
            </a:r>
            <a:r>
              <a:rPr lang="cs-CZ" dirty="0" err="1">
                <a:solidFill>
                  <a:schemeClr val="bg1"/>
                </a:solidFill>
                <a:latin typeface="Verdana Pro" panose="020B0604030504040204" pitchFamily="34" charset="0"/>
                <a:ea typeface="Times New Roman" panose="02020603050405020304" pitchFamily="18" charset="0"/>
              </a:rPr>
              <a:t>Musset</a:t>
            </a:r>
            <a:r>
              <a:rPr lang="cs-CZ" dirty="0">
                <a:solidFill>
                  <a:schemeClr val="bg1"/>
                </a:solidFill>
                <a:latin typeface="Verdana Pro" panose="020B0604030504040204" pitchFamily="34" charset="0"/>
                <a:ea typeface="Times New Roman" panose="02020603050405020304" pitchFamily="18" charset="0"/>
              </a:rPr>
              <a:t>), </a:t>
            </a:r>
            <a:r>
              <a:rPr lang="fr-FR" dirty="0" smtClean="0">
                <a:solidFill>
                  <a:schemeClr val="bg1"/>
                </a:solidFill>
                <a:latin typeface="Verdana Pro" panose="020B0604030504040204" pitchFamily="34" charset="0"/>
                <a:ea typeface="Times New Roman" panose="02020603050405020304" pitchFamily="18" charset="0"/>
              </a:rPr>
              <a:t>« </a:t>
            </a:r>
            <a:r>
              <a:rPr lang="cs-CZ" dirty="0" err="1" smtClean="0">
                <a:solidFill>
                  <a:schemeClr val="bg1"/>
                </a:solidFill>
                <a:latin typeface="Verdana Pro" panose="020B0604030504040204" pitchFamily="34" charset="0"/>
                <a:ea typeface="Times New Roman" panose="02020603050405020304" pitchFamily="18" charset="0"/>
              </a:rPr>
              <a:t>maladie</a:t>
            </a:r>
            <a:r>
              <a:rPr lang="cs-CZ" dirty="0" smtClean="0">
                <a:solidFill>
                  <a:schemeClr val="bg1"/>
                </a:solidFill>
                <a:latin typeface="Verdana Pro" panose="020B0604030504040204" pitchFamily="34" charset="0"/>
                <a:ea typeface="Times New Roman" panose="02020603050405020304" pitchFamily="18" charset="0"/>
              </a:rPr>
              <a:t> </a:t>
            </a:r>
            <a:r>
              <a:rPr lang="cs-CZ" dirty="0" err="1">
                <a:solidFill>
                  <a:schemeClr val="bg1"/>
                </a:solidFill>
                <a:latin typeface="Verdana Pro" panose="020B0604030504040204" pitchFamily="34" charset="0"/>
                <a:ea typeface="Times New Roman" panose="02020603050405020304" pitchFamily="18" charset="0"/>
              </a:rPr>
              <a:t>morale</a:t>
            </a:r>
            <a:r>
              <a:rPr lang="cs-CZ" dirty="0">
                <a:solidFill>
                  <a:schemeClr val="bg1"/>
                </a:solidFill>
                <a:latin typeface="Verdana Pro" panose="020B0604030504040204" pitchFamily="34" charset="0"/>
                <a:ea typeface="Times New Roman" panose="02020603050405020304" pitchFamily="18" charset="0"/>
              </a:rPr>
              <a:t> </a:t>
            </a:r>
            <a:r>
              <a:rPr lang="cs-CZ" dirty="0" err="1" smtClean="0">
                <a:solidFill>
                  <a:schemeClr val="bg1"/>
                </a:solidFill>
                <a:latin typeface="Verdana Pro" panose="020B0604030504040204" pitchFamily="34" charset="0"/>
                <a:ea typeface="Times New Roman" panose="02020603050405020304" pitchFamily="18" charset="0"/>
              </a:rPr>
              <a:t>abominable</a:t>
            </a:r>
            <a:r>
              <a:rPr lang="fr-FR" dirty="0" smtClean="0">
                <a:solidFill>
                  <a:schemeClr val="bg1"/>
                </a:solidFill>
                <a:latin typeface="Verdana Pro" panose="020B0604030504040204" pitchFamily="34" charset="0"/>
                <a:ea typeface="Times New Roman" panose="02020603050405020304" pitchFamily="18" charset="0"/>
              </a:rPr>
              <a:t> »</a:t>
            </a:r>
            <a:r>
              <a:rPr lang="cs-CZ" dirty="0" smtClean="0">
                <a:solidFill>
                  <a:schemeClr val="bg1"/>
                </a:solidFill>
                <a:latin typeface="Verdana Pro" panose="020B0604030504040204" pitchFamily="34" charset="0"/>
                <a:ea typeface="Times New Roman" panose="02020603050405020304" pitchFamily="18" charset="0"/>
              </a:rPr>
              <a:t> </a:t>
            </a:r>
            <a:r>
              <a:rPr lang="cs-CZ" dirty="0">
                <a:solidFill>
                  <a:schemeClr val="bg1"/>
                </a:solidFill>
                <a:latin typeface="Verdana Pro" panose="020B0604030504040204" pitchFamily="34" charset="0"/>
                <a:ea typeface="Times New Roman" panose="02020603050405020304" pitchFamily="18" charset="0"/>
              </a:rPr>
              <a:t>(Chateaubriand), </a:t>
            </a:r>
            <a:r>
              <a:rPr lang="fr-FR" dirty="0" smtClean="0">
                <a:solidFill>
                  <a:schemeClr val="bg1"/>
                </a:solidFill>
                <a:latin typeface="Verdana Pro" panose="020B0604030504040204" pitchFamily="34" charset="0"/>
                <a:ea typeface="Times New Roman" panose="02020603050405020304" pitchFamily="18" charset="0"/>
              </a:rPr>
              <a:t>« </a:t>
            </a:r>
            <a:r>
              <a:rPr lang="cs-CZ" dirty="0" smtClean="0">
                <a:solidFill>
                  <a:schemeClr val="bg1"/>
                </a:solidFill>
                <a:latin typeface="Verdana Pro" panose="020B0604030504040204" pitchFamily="34" charset="0"/>
                <a:ea typeface="Times New Roman" panose="02020603050405020304" pitchFamily="18" charset="0"/>
              </a:rPr>
              <a:t>spleen</a:t>
            </a:r>
            <a:r>
              <a:rPr lang="fr-FR" dirty="0" smtClean="0">
                <a:solidFill>
                  <a:schemeClr val="bg1"/>
                </a:solidFill>
                <a:latin typeface="Verdana Pro" panose="020B0604030504040204" pitchFamily="34" charset="0"/>
                <a:ea typeface="Times New Roman" panose="02020603050405020304" pitchFamily="18" charset="0"/>
              </a:rPr>
              <a:t> »</a:t>
            </a:r>
            <a:r>
              <a:rPr lang="cs-CZ" dirty="0" smtClean="0">
                <a:solidFill>
                  <a:schemeClr val="bg1"/>
                </a:solidFill>
                <a:latin typeface="Verdana Pro" panose="020B0604030504040204" pitchFamily="34" charset="0"/>
                <a:ea typeface="Times New Roman" panose="02020603050405020304" pitchFamily="18" charset="0"/>
              </a:rPr>
              <a:t> </a:t>
            </a:r>
            <a:r>
              <a:rPr lang="cs-CZ" dirty="0">
                <a:solidFill>
                  <a:schemeClr val="bg1"/>
                </a:solidFill>
                <a:latin typeface="Verdana Pro" panose="020B0604030504040204" pitchFamily="34" charset="0"/>
                <a:ea typeface="Times New Roman" panose="02020603050405020304" pitchFamily="18" charset="0"/>
              </a:rPr>
              <a:t>(Baudelaire), </a:t>
            </a:r>
            <a:r>
              <a:rPr lang="fr-FR" dirty="0" smtClean="0">
                <a:solidFill>
                  <a:schemeClr val="bg1"/>
                </a:solidFill>
                <a:latin typeface="Verdana Pro" panose="020B0604030504040204" pitchFamily="34" charset="0"/>
                <a:ea typeface="Times New Roman" panose="02020603050405020304" pitchFamily="18" charset="0"/>
              </a:rPr>
              <a:t>« </a:t>
            </a:r>
            <a:r>
              <a:rPr lang="cs-CZ" dirty="0" err="1" smtClean="0">
                <a:solidFill>
                  <a:schemeClr val="bg1"/>
                </a:solidFill>
                <a:latin typeface="Verdana Pro" panose="020B0604030504040204" pitchFamily="34" charset="0"/>
                <a:ea typeface="Times New Roman" panose="02020603050405020304" pitchFamily="18" charset="0"/>
              </a:rPr>
              <a:t>ennui</a:t>
            </a:r>
            <a:r>
              <a:rPr lang="fr-FR" dirty="0" smtClean="0">
                <a:solidFill>
                  <a:schemeClr val="bg1"/>
                </a:solidFill>
                <a:latin typeface="Verdana Pro" panose="020B0604030504040204" pitchFamily="34" charset="0"/>
                <a:ea typeface="Times New Roman" panose="02020603050405020304" pitchFamily="18" charset="0"/>
              </a:rPr>
              <a:t> »</a:t>
            </a:r>
            <a:r>
              <a:rPr lang="cs-CZ" dirty="0" smtClean="0">
                <a:solidFill>
                  <a:schemeClr val="bg1"/>
                </a:solidFill>
                <a:latin typeface="Verdana Pro" panose="020B0604030504040204" pitchFamily="34" charset="0"/>
                <a:ea typeface="Times New Roman" panose="02020603050405020304" pitchFamily="18" charset="0"/>
              </a:rPr>
              <a:t> </a:t>
            </a:r>
            <a:r>
              <a:rPr lang="cs-CZ" dirty="0">
                <a:solidFill>
                  <a:schemeClr val="bg1"/>
                </a:solidFill>
                <a:latin typeface="Verdana Pro" panose="020B0604030504040204" pitchFamily="34" charset="0"/>
                <a:ea typeface="Times New Roman" panose="02020603050405020304" pitchFamily="18" charset="0"/>
              </a:rPr>
              <a:t>(Flaubert</a:t>
            </a:r>
            <a:r>
              <a:rPr lang="cs-CZ" dirty="0" smtClean="0">
                <a:solidFill>
                  <a:schemeClr val="bg1"/>
                </a:solidFill>
                <a:latin typeface="Verdana Pro" panose="020B0604030504040204" pitchFamily="34" charset="0"/>
                <a:ea typeface="Times New Roman" panose="02020603050405020304" pitchFamily="18" charset="0"/>
              </a:rPr>
              <a:t>)…</a:t>
            </a:r>
            <a:endParaRPr lang="fr-FR" dirty="0">
              <a:solidFill>
                <a:schemeClr val="bg1"/>
              </a:solidFill>
              <a:effectLst/>
              <a:latin typeface="Verdana Pro" panose="020B0604030504040204" pitchFamily="34" charset="0"/>
              <a:ea typeface="Times New Roman" panose="02020603050405020304" pitchFamily="18" charset="0"/>
            </a:endParaRPr>
          </a:p>
        </p:txBody>
      </p:sp>
      <p:pic>
        <p:nvPicPr>
          <p:cNvPr id="3" name="Obrázek 2"/>
          <p:cNvPicPr>
            <a:picLocks noChangeAspect="1"/>
          </p:cNvPicPr>
          <p:nvPr/>
        </p:nvPicPr>
        <p:blipFill>
          <a:blip r:embed="rId2"/>
          <a:stretch>
            <a:fillRect/>
          </a:stretch>
        </p:blipFill>
        <p:spPr>
          <a:xfrm>
            <a:off x="417296" y="1310977"/>
            <a:ext cx="3460025" cy="4329056"/>
          </a:xfrm>
          <a:prstGeom prst="rect">
            <a:avLst/>
          </a:prstGeom>
          <a:ln w="38100">
            <a:solidFill>
              <a:srgbClr val="002060"/>
            </a:solidFill>
          </a:ln>
        </p:spPr>
      </p:pic>
    </p:spTree>
    <p:extLst>
      <p:ext uri="{BB962C8B-B14F-4D97-AF65-F5344CB8AC3E}">
        <p14:creationId xmlns:p14="http://schemas.microsoft.com/office/powerpoint/2010/main" val="151164521"/>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62000"/>
                <a:hueMod val="108000"/>
                <a:satMod val="164000"/>
                <a:lumMod val="69000"/>
              </a:schemeClr>
              <a:schemeClr val="bg2">
                <a:tint val="96000"/>
                <a:hueMod val="90000"/>
                <a:satMod val="130000"/>
                <a:lumMod val="134000"/>
              </a:schemeClr>
            </a:duotone>
          </a:blip>
          <a:stretch/>
        </a:blipFill>
        <a:effectLst/>
      </p:bgPr>
    </p:bg>
    <p:spTree>
      <p:nvGrpSpPr>
        <p:cNvPr id="1" name=""/>
        <p:cNvGrpSpPr/>
        <p:nvPr/>
      </p:nvGrpSpPr>
      <p:grpSpPr>
        <a:xfrm>
          <a:off x="0" y="0"/>
          <a:ext cx="0" cy="0"/>
          <a:chOff x="0" y="0"/>
          <a:chExt cx="0" cy="0"/>
        </a:xfrm>
      </p:grpSpPr>
      <p:pic>
        <p:nvPicPr>
          <p:cNvPr id="15" name="Obrázek 14" descr="abstraktní návrh">
            <a:extLst>
              <a:ext uri="{FF2B5EF4-FFF2-40B4-BE49-F238E27FC236}">
                <a16:creationId xmlns:a16="http://schemas.microsoft.com/office/drawing/2014/main" id="{6D363037-1741-4470-A023-883E2FFD5840}"/>
              </a:ext>
            </a:extLst>
          </p:cNvPr>
          <p:cNvPicPr>
            <a:picLocks noChangeAspect="1"/>
          </p:cNvPicPr>
          <p:nvPr/>
        </p:nvPicPr>
        <p:blipFill rotWithShape="1">
          <a:blip r:embed="rId4">
            <a:duotone>
              <a:prstClr val="black"/>
              <a:schemeClr val="accent5">
                <a:tint val="45000"/>
                <a:satMod val="400000"/>
              </a:schemeClr>
            </a:duotone>
            <a:alphaModFix amt="25000"/>
          </a:blip>
          <a:srcRect t="18308" r="6818" b="2872"/>
          <a:stretch/>
        </p:blipFill>
        <p:spPr>
          <a:xfrm flipH="1">
            <a:off x="20" y="10"/>
            <a:ext cx="12191980" cy="6857990"/>
          </a:xfrm>
          <a:prstGeom prst="rect">
            <a:avLst/>
          </a:prstGeom>
        </p:spPr>
      </p:pic>
      <p:sp>
        <p:nvSpPr>
          <p:cNvPr id="12" name="Nadpis 11">
            <a:extLst>
              <a:ext uri="{FF2B5EF4-FFF2-40B4-BE49-F238E27FC236}">
                <a16:creationId xmlns:a16="http://schemas.microsoft.com/office/drawing/2014/main" id="{970C361B-D32E-42E0-A41E-86C3D9AC886F}"/>
              </a:ext>
            </a:extLst>
          </p:cNvPr>
          <p:cNvSpPr>
            <a:spLocks noGrp="1"/>
          </p:cNvSpPr>
          <p:nvPr>
            <p:ph type="ctrTitle"/>
          </p:nvPr>
        </p:nvSpPr>
        <p:spPr>
          <a:xfrm>
            <a:off x="332917" y="341746"/>
            <a:ext cx="9799373" cy="2262909"/>
          </a:xfrm>
          <a:solidFill>
            <a:schemeClr val="tx1"/>
          </a:solidFill>
        </p:spPr>
        <p:txBody>
          <a:bodyPr rtlCol="0">
            <a:noAutofit/>
          </a:bodyPr>
          <a:lstStyle/>
          <a:p>
            <a:r>
              <a:rPr lang="cs-CZ" sz="1800" dirty="0" err="1" smtClean="0">
                <a:solidFill>
                  <a:schemeClr val="bg1"/>
                </a:solidFill>
                <a:latin typeface="Verdana Pro" panose="020B0604030504040204" pitchFamily="34" charset="0"/>
              </a:rPr>
              <a:t>XX</a:t>
            </a:r>
            <a:r>
              <a:rPr lang="cs-CZ" sz="1800" baseline="30000" dirty="0" err="1" smtClean="0">
                <a:solidFill>
                  <a:schemeClr val="bg1"/>
                </a:solidFill>
                <a:latin typeface="Verdana Pro" panose="020B0604030504040204" pitchFamily="34" charset="0"/>
              </a:rPr>
              <a:t>e</a:t>
            </a:r>
            <a:r>
              <a:rPr lang="cs-CZ" sz="1800" dirty="0" smtClean="0">
                <a:solidFill>
                  <a:schemeClr val="bg1"/>
                </a:solidFill>
                <a:latin typeface="Verdana Pro" panose="020B0604030504040204" pitchFamily="34" charset="0"/>
              </a:rPr>
              <a:t> </a:t>
            </a:r>
            <a:r>
              <a:rPr lang="cs-CZ" sz="1800" dirty="0" err="1" smtClean="0">
                <a:solidFill>
                  <a:schemeClr val="bg1"/>
                </a:solidFill>
                <a:latin typeface="Verdana Pro" panose="020B0604030504040204" pitchFamily="34" charset="0"/>
              </a:rPr>
              <a:t>siècle</a:t>
            </a:r>
            <a:r>
              <a:rPr lang="fr-FR" sz="1800" dirty="0" smtClean="0">
                <a:solidFill>
                  <a:schemeClr val="bg1"/>
                </a:solidFill>
                <a:latin typeface="Verdana Pro" panose="020B0604030504040204" pitchFamily="34" charset="0"/>
              </a:rPr>
              <a:t> </a:t>
            </a:r>
            <a:r>
              <a:rPr lang="cs-CZ" sz="1800" dirty="0" smtClean="0">
                <a:solidFill>
                  <a:schemeClr val="bg1"/>
                </a:solidFill>
                <a:latin typeface="Verdana Pro" panose="020B0604030504040204" pitchFamily="34" charset="0"/>
              </a:rPr>
              <a:t>: </a:t>
            </a:r>
            <a:r>
              <a:rPr lang="fr-FR" sz="1800" dirty="0" smtClean="0">
                <a:solidFill>
                  <a:schemeClr val="bg1"/>
                </a:solidFill>
                <a:latin typeface="Verdana Pro" panose="020B0604030504040204" pitchFamily="34" charset="0"/>
              </a:rPr>
              <a:t/>
            </a:r>
            <a:br>
              <a:rPr lang="fr-FR" sz="1800" dirty="0" smtClean="0">
                <a:solidFill>
                  <a:schemeClr val="bg1"/>
                </a:solidFill>
                <a:latin typeface="Verdana Pro" panose="020B0604030504040204" pitchFamily="34" charset="0"/>
              </a:rPr>
            </a:br>
            <a:r>
              <a:rPr lang="cs-CZ" sz="1800" b="1" i="1" dirty="0" err="1">
                <a:solidFill>
                  <a:srgbClr val="002060"/>
                </a:solidFill>
                <a:latin typeface="Verdana Pro" panose="020B0604030504040204" pitchFamily="34" charset="0"/>
              </a:rPr>
              <a:t>Sur</a:t>
            </a:r>
            <a:r>
              <a:rPr lang="cs-CZ" sz="1800" b="1" i="1" dirty="0">
                <a:solidFill>
                  <a:srgbClr val="002060"/>
                </a:solidFill>
                <a:latin typeface="Verdana Pro" panose="020B0604030504040204" pitchFamily="34" charset="0"/>
              </a:rPr>
              <a:t> les </a:t>
            </a:r>
            <a:r>
              <a:rPr lang="cs-CZ" sz="1800" b="1" i="1" dirty="0" err="1">
                <a:solidFill>
                  <a:srgbClr val="002060"/>
                </a:solidFill>
                <a:latin typeface="Verdana Pro" panose="020B0604030504040204" pitchFamily="34" charset="0"/>
              </a:rPr>
              <a:t>cimes</a:t>
            </a:r>
            <a:r>
              <a:rPr lang="cs-CZ" sz="1800" b="1" i="1" dirty="0">
                <a:solidFill>
                  <a:srgbClr val="002060"/>
                </a:solidFill>
                <a:latin typeface="Verdana Pro" panose="020B0604030504040204" pitchFamily="34" charset="0"/>
              </a:rPr>
              <a:t> </a:t>
            </a:r>
            <a:r>
              <a:rPr lang="cs-CZ" sz="1800" b="1" i="1" dirty="0" err="1">
                <a:solidFill>
                  <a:srgbClr val="002060"/>
                </a:solidFill>
                <a:latin typeface="Verdana Pro" panose="020B0604030504040204" pitchFamily="34" charset="0"/>
              </a:rPr>
              <a:t>du</a:t>
            </a:r>
            <a:r>
              <a:rPr lang="cs-CZ" sz="1800" b="1" i="1" dirty="0">
                <a:solidFill>
                  <a:srgbClr val="002060"/>
                </a:solidFill>
                <a:latin typeface="Verdana Pro" panose="020B0604030504040204" pitchFamily="34" charset="0"/>
              </a:rPr>
              <a:t> </a:t>
            </a:r>
            <a:r>
              <a:rPr lang="cs-CZ" sz="1800" b="1" i="1" dirty="0" err="1">
                <a:solidFill>
                  <a:srgbClr val="002060"/>
                </a:solidFill>
                <a:latin typeface="Verdana Pro" panose="020B0604030504040204" pitchFamily="34" charset="0"/>
              </a:rPr>
              <a:t>désespoir</a:t>
            </a:r>
            <a:r>
              <a:rPr lang="cs-CZ" sz="1800" b="1" i="1" dirty="0">
                <a:solidFill>
                  <a:srgbClr val="002060"/>
                </a:solidFill>
                <a:latin typeface="Verdana Pro" panose="020B0604030504040204" pitchFamily="34" charset="0"/>
              </a:rPr>
              <a:t> </a:t>
            </a:r>
            <a:r>
              <a:rPr lang="fr-FR" sz="1800" dirty="0">
                <a:solidFill>
                  <a:schemeClr val="bg1"/>
                </a:solidFill>
                <a:latin typeface="Verdana Pro" panose="020B0604030504040204" pitchFamily="34" charset="0"/>
              </a:rPr>
              <a:t>(1934)</a:t>
            </a:r>
            <a:r>
              <a:rPr lang="fr-FR" sz="1800" b="1" i="1" dirty="0">
                <a:solidFill>
                  <a:srgbClr val="002060"/>
                </a:solidFill>
                <a:latin typeface="Verdana Pro" panose="020B0604030504040204" pitchFamily="34" charset="0"/>
              </a:rPr>
              <a:t> </a:t>
            </a:r>
            <a:r>
              <a:rPr lang="cs-CZ" sz="1800" dirty="0">
                <a:solidFill>
                  <a:schemeClr val="bg1"/>
                </a:solidFill>
                <a:latin typeface="Verdana Pro" panose="020B0604030504040204" pitchFamily="34" charset="0"/>
              </a:rPr>
              <a:t>d</a:t>
            </a:r>
            <a:r>
              <a:rPr lang="fr-FR" sz="1800" dirty="0">
                <a:solidFill>
                  <a:schemeClr val="bg1"/>
                </a:solidFill>
                <a:latin typeface="Verdana Pro" panose="020B0604030504040204" pitchFamily="34" charset="0"/>
              </a:rPr>
              <a:t>’Émile</a:t>
            </a:r>
            <a:r>
              <a:rPr lang="cs-CZ" sz="1800" dirty="0">
                <a:solidFill>
                  <a:schemeClr val="bg1"/>
                </a:solidFill>
                <a:latin typeface="Verdana Pro" panose="020B0604030504040204" pitchFamily="34" charset="0"/>
              </a:rPr>
              <a:t> </a:t>
            </a:r>
            <a:r>
              <a:rPr lang="cs-CZ" sz="1800" dirty="0" err="1">
                <a:solidFill>
                  <a:schemeClr val="bg1"/>
                </a:solidFill>
                <a:latin typeface="Verdana Pro" panose="020B0604030504040204" pitchFamily="34" charset="0"/>
              </a:rPr>
              <a:t>Cioran</a:t>
            </a:r>
            <a:r>
              <a:rPr lang="fr-FR" sz="1800" dirty="0" smtClean="0">
                <a:solidFill>
                  <a:schemeClr val="bg1"/>
                </a:solidFill>
                <a:latin typeface="Verdana Pro" panose="020B0604030504040204" pitchFamily="34" charset="0"/>
              </a:rPr>
              <a:t/>
            </a:r>
            <a:br>
              <a:rPr lang="fr-FR" sz="1800" dirty="0" smtClean="0">
                <a:solidFill>
                  <a:schemeClr val="bg1"/>
                </a:solidFill>
                <a:latin typeface="Verdana Pro" panose="020B0604030504040204" pitchFamily="34" charset="0"/>
              </a:rPr>
            </a:br>
            <a:r>
              <a:rPr lang="cs-CZ" sz="1800" b="1" i="1" dirty="0" smtClean="0">
                <a:solidFill>
                  <a:srgbClr val="002060"/>
                </a:solidFill>
                <a:latin typeface="Verdana Pro" panose="020B0604030504040204" pitchFamily="34" charset="0"/>
              </a:rPr>
              <a:t>La </a:t>
            </a:r>
            <a:r>
              <a:rPr lang="cs-CZ" sz="1800" b="1" i="1" dirty="0" err="1">
                <a:solidFill>
                  <a:srgbClr val="002060"/>
                </a:solidFill>
                <a:latin typeface="Verdana Pro" panose="020B0604030504040204" pitchFamily="34" charset="0"/>
              </a:rPr>
              <a:t>Nausée</a:t>
            </a:r>
            <a:r>
              <a:rPr lang="cs-CZ" sz="1800" b="1" dirty="0">
                <a:solidFill>
                  <a:srgbClr val="002060"/>
                </a:solidFill>
                <a:latin typeface="Verdana Pro" panose="020B0604030504040204" pitchFamily="34" charset="0"/>
              </a:rPr>
              <a:t> </a:t>
            </a:r>
            <a:r>
              <a:rPr lang="fr-FR" sz="1800" dirty="0" smtClean="0">
                <a:solidFill>
                  <a:schemeClr val="bg1"/>
                </a:solidFill>
                <a:latin typeface="Verdana Pro" panose="020B0604030504040204" pitchFamily="34" charset="0"/>
              </a:rPr>
              <a:t>(1938) </a:t>
            </a:r>
            <a:r>
              <a:rPr lang="cs-CZ" sz="1800" dirty="0" smtClean="0">
                <a:solidFill>
                  <a:schemeClr val="bg1"/>
                </a:solidFill>
                <a:latin typeface="Verdana Pro" panose="020B0604030504040204" pitchFamily="34" charset="0"/>
              </a:rPr>
              <a:t>de </a:t>
            </a:r>
            <a:r>
              <a:rPr lang="cs-CZ" sz="1800" dirty="0">
                <a:solidFill>
                  <a:schemeClr val="bg1"/>
                </a:solidFill>
                <a:latin typeface="Verdana Pro" panose="020B0604030504040204" pitchFamily="34" charset="0"/>
              </a:rPr>
              <a:t>Sartre (</a:t>
            </a:r>
            <a:r>
              <a:rPr lang="cs-CZ" sz="1800" dirty="0" err="1">
                <a:solidFill>
                  <a:schemeClr val="bg1"/>
                </a:solidFill>
                <a:latin typeface="Verdana Pro" panose="020B0604030504040204" pitchFamily="34" charset="0"/>
              </a:rPr>
              <a:t>l’auteur</a:t>
            </a:r>
            <a:r>
              <a:rPr lang="cs-CZ" sz="1800" dirty="0">
                <a:solidFill>
                  <a:schemeClr val="bg1"/>
                </a:solidFill>
                <a:latin typeface="Verdana Pro" panose="020B0604030504040204" pitchFamily="34" charset="0"/>
              </a:rPr>
              <a:t> a </a:t>
            </a:r>
            <a:r>
              <a:rPr lang="cs-CZ" sz="1800" dirty="0" err="1">
                <a:solidFill>
                  <a:schemeClr val="bg1"/>
                </a:solidFill>
                <a:latin typeface="Verdana Pro" panose="020B0604030504040204" pitchFamily="34" charset="0"/>
              </a:rPr>
              <a:t>d’abord</a:t>
            </a:r>
            <a:r>
              <a:rPr lang="cs-CZ" sz="1800" dirty="0">
                <a:solidFill>
                  <a:schemeClr val="bg1"/>
                </a:solidFill>
                <a:latin typeface="Verdana Pro" panose="020B0604030504040204" pitchFamily="34" charset="0"/>
              </a:rPr>
              <a:t> </a:t>
            </a:r>
            <a:r>
              <a:rPr lang="cs-CZ" sz="1800" dirty="0" err="1">
                <a:solidFill>
                  <a:schemeClr val="bg1"/>
                </a:solidFill>
                <a:latin typeface="Verdana Pro" panose="020B0604030504040204" pitchFamily="34" charset="0"/>
              </a:rPr>
              <a:t>voulu</a:t>
            </a:r>
            <a:r>
              <a:rPr lang="cs-CZ" sz="1800" dirty="0">
                <a:solidFill>
                  <a:schemeClr val="bg1"/>
                </a:solidFill>
                <a:latin typeface="Verdana Pro" panose="020B0604030504040204" pitchFamily="34" charset="0"/>
              </a:rPr>
              <a:t> </a:t>
            </a:r>
            <a:r>
              <a:rPr lang="cs-CZ" sz="1800" dirty="0" err="1">
                <a:solidFill>
                  <a:schemeClr val="bg1"/>
                </a:solidFill>
                <a:latin typeface="Verdana Pro" panose="020B0604030504040204" pitchFamily="34" charset="0"/>
              </a:rPr>
              <a:t>l’appeler</a:t>
            </a:r>
            <a:r>
              <a:rPr lang="cs-CZ" sz="1800" dirty="0">
                <a:solidFill>
                  <a:schemeClr val="bg1"/>
                </a:solidFill>
                <a:latin typeface="Verdana Pro" panose="020B0604030504040204" pitchFamily="34" charset="0"/>
              </a:rPr>
              <a:t> </a:t>
            </a:r>
            <a:r>
              <a:rPr lang="cs-CZ" sz="1800" i="1" dirty="0" err="1">
                <a:solidFill>
                  <a:schemeClr val="bg1"/>
                </a:solidFill>
                <a:latin typeface="Verdana Pro" panose="020B0604030504040204" pitchFamily="34" charset="0"/>
              </a:rPr>
              <a:t>Melancholia</a:t>
            </a:r>
            <a:r>
              <a:rPr lang="cs-CZ" sz="1800" dirty="0">
                <a:solidFill>
                  <a:schemeClr val="bg1"/>
                </a:solidFill>
                <a:latin typeface="Verdana Pro" panose="020B0604030504040204" pitchFamily="34" charset="0"/>
              </a:rPr>
              <a:t> en </a:t>
            </a:r>
            <a:r>
              <a:rPr lang="cs-CZ" sz="1800" dirty="0" err="1">
                <a:solidFill>
                  <a:schemeClr val="bg1"/>
                </a:solidFill>
                <a:latin typeface="Verdana Pro" panose="020B0604030504040204" pitchFamily="34" charset="0"/>
              </a:rPr>
              <a:t>référence</a:t>
            </a:r>
            <a:r>
              <a:rPr lang="cs-CZ" sz="1800" dirty="0">
                <a:solidFill>
                  <a:schemeClr val="bg1"/>
                </a:solidFill>
                <a:latin typeface="Verdana Pro" panose="020B0604030504040204" pitchFamily="34" charset="0"/>
              </a:rPr>
              <a:t> à la </a:t>
            </a:r>
            <a:r>
              <a:rPr lang="cs-CZ" sz="1800" dirty="0" err="1">
                <a:solidFill>
                  <a:schemeClr val="bg1"/>
                </a:solidFill>
                <a:latin typeface="Verdana Pro" panose="020B0604030504040204" pitchFamily="34" charset="0"/>
              </a:rPr>
              <a:t>gravure</a:t>
            </a:r>
            <a:r>
              <a:rPr lang="cs-CZ" sz="1800" dirty="0">
                <a:solidFill>
                  <a:schemeClr val="bg1"/>
                </a:solidFill>
                <a:latin typeface="Verdana Pro" panose="020B0604030504040204" pitchFamily="34" charset="0"/>
              </a:rPr>
              <a:t> de </a:t>
            </a:r>
            <a:r>
              <a:rPr lang="cs-CZ" sz="1800" dirty="0" err="1" smtClean="0">
                <a:solidFill>
                  <a:schemeClr val="bg1"/>
                </a:solidFill>
                <a:latin typeface="Verdana Pro" panose="020B0604030504040204" pitchFamily="34" charset="0"/>
              </a:rPr>
              <a:t>Dürer</a:t>
            </a:r>
            <a:r>
              <a:rPr lang="cs-CZ" sz="1800" dirty="0" smtClean="0">
                <a:solidFill>
                  <a:schemeClr val="bg1"/>
                </a:solidFill>
                <a:latin typeface="Verdana Pro" panose="020B0604030504040204" pitchFamily="34" charset="0"/>
              </a:rPr>
              <a:t>)</a:t>
            </a:r>
            <a:r>
              <a:rPr lang="fr-FR" sz="1800" dirty="0" smtClean="0">
                <a:solidFill>
                  <a:schemeClr val="bg1"/>
                </a:solidFill>
                <a:latin typeface="Verdana Pro" panose="020B0604030504040204" pitchFamily="34" charset="0"/>
              </a:rPr>
              <a:t/>
            </a:r>
            <a:br>
              <a:rPr lang="fr-FR" sz="1800" dirty="0" smtClean="0">
                <a:solidFill>
                  <a:schemeClr val="bg1"/>
                </a:solidFill>
                <a:latin typeface="Verdana Pro" panose="020B0604030504040204" pitchFamily="34" charset="0"/>
              </a:rPr>
            </a:br>
            <a:r>
              <a:rPr lang="cs-CZ" sz="1800" b="1" i="1" dirty="0" err="1" smtClean="0">
                <a:solidFill>
                  <a:srgbClr val="002060"/>
                </a:solidFill>
                <a:latin typeface="Verdana Pro" panose="020B0604030504040204" pitchFamily="34" charset="0"/>
              </a:rPr>
              <a:t>Bonjour</a:t>
            </a:r>
            <a:r>
              <a:rPr lang="cs-CZ" sz="1800" b="1" i="1" dirty="0" smtClean="0">
                <a:solidFill>
                  <a:srgbClr val="002060"/>
                </a:solidFill>
                <a:latin typeface="Verdana Pro" panose="020B0604030504040204" pitchFamily="34" charset="0"/>
              </a:rPr>
              <a:t> </a:t>
            </a:r>
            <a:r>
              <a:rPr lang="cs-CZ" sz="1800" b="1" i="1" dirty="0" err="1">
                <a:solidFill>
                  <a:srgbClr val="002060"/>
                </a:solidFill>
                <a:latin typeface="Verdana Pro" panose="020B0604030504040204" pitchFamily="34" charset="0"/>
              </a:rPr>
              <a:t>tristesse</a:t>
            </a:r>
            <a:r>
              <a:rPr lang="cs-CZ" sz="1800" b="1" dirty="0">
                <a:solidFill>
                  <a:srgbClr val="002060"/>
                </a:solidFill>
                <a:latin typeface="Verdana Pro" panose="020B0604030504040204" pitchFamily="34" charset="0"/>
              </a:rPr>
              <a:t> </a:t>
            </a:r>
            <a:r>
              <a:rPr lang="fr-FR" sz="1800" dirty="0" smtClean="0">
                <a:solidFill>
                  <a:schemeClr val="bg1"/>
                </a:solidFill>
                <a:latin typeface="Verdana Pro" panose="020B0604030504040204" pitchFamily="34" charset="0"/>
              </a:rPr>
              <a:t>(1954) </a:t>
            </a:r>
            <a:r>
              <a:rPr lang="cs-CZ" sz="1800" dirty="0" smtClean="0">
                <a:solidFill>
                  <a:schemeClr val="bg1"/>
                </a:solidFill>
                <a:latin typeface="Verdana Pro" panose="020B0604030504040204" pitchFamily="34" charset="0"/>
              </a:rPr>
              <a:t>de </a:t>
            </a:r>
            <a:r>
              <a:rPr lang="cs-CZ" sz="1800" dirty="0">
                <a:solidFill>
                  <a:schemeClr val="bg1"/>
                </a:solidFill>
                <a:latin typeface="Verdana Pro" panose="020B0604030504040204" pitchFamily="34" charset="0"/>
              </a:rPr>
              <a:t>Françoise </a:t>
            </a:r>
            <a:r>
              <a:rPr lang="cs-CZ" sz="1800" dirty="0" err="1" smtClean="0">
                <a:solidFill>
                  <a:schemeClr val="bg1"/>
                </a:solidFill>
                <a:latin typeface="Verdana Pro" panose="020B0604030504040204" pitchFamily="34" charset="0"/>
              </a:rPr>
              <a:t>Sagan</a:t>
            </a:r>
            <a:r>
              <a:rPr lang="fr-FR" sz="1800" dirty="0" smtClean="0">
                <a:solidFill>
                  <a:schemeClr val="bg1"/>
                </a:solidFill>
                <a:latin typeface="Verdana Pro" panose="020B0604030504040204" pitchFamily="34" charset="0"/>
              </a:rPr>
              <a:t/>
            </a:r>
            <a:br>
              <a:rPr lang="fr-FR" sz="1800" dirty="0" smtClean="0">
                <a:solidFill>
                  <a:schemeClr val="bg1"/>
                </a:solidFill>
                <a:latin typeface="Verdana Pro" panose="020B0604030504040204" pitchFamily="34" charset="0"/>
              </a:rPr>
            </a:br>
            <a:r>
              <a:rPr lang="fr-FR" sz="1800" b="1" i="1" dirty="0" err="1" smtClean="0">
                <a:solidFill>
                  <a:srgbClr val="002060"/>
                </a:solidFill>
                <a:latin typeface="Verdana Pro" panose="020B0604030504040204" pitchFamily="34" charset="0"/>
              </a:rPr>
              <a:t>Melancholia</a:t>
            </a:r>
            <a:r>
              <a:rPr lang="fr-FR" sz="1800" b="1" i="1" dirty="0" smtClean="0">
                <a:solidFill>
                  <a:srgbClr val="002060"/>
                </a:solidFill>
                <a:latin typeface="Verdana Pro" panose="020B0604030504040204" pitchFamily="34" charset="0"/>
              </a:rPr>
              <a:t> </a:t>
            </a:r>
            <a:r>
              <a:rPr lang="fr-FR" sz="1800" dirty="0" smtClean="0">
                <a:solidFill>
                  <a:schemeClr val="bg1"/>
                </a:solidFill>
                <a:latin typeface="Verdana Pro" panose="020B0604030504040204" pitchFamily="34" charset="0"/>
              </a:rPr>
              <a:t>(2011) de Lars </a:t>
            </a:r>
            <a:r>
              <a:rPr lang="fr-FR" sz="1800" dirty="0" err="1" smtClean="0">
                <a:solidFill>
                  <a:schemeClr val="bg1"/>
                </a:solidFill>
                <a:latin typeface="Verdana Pro" panose="020B0604030504040204" pitchFamily="34" charset="0"/>
              </a:rPr>
              <a:t>von</a:t>
            </a:r>
            <a:r>
              <a:rPr lang="fr-FR" sz="1800" dirty="0" smtClean="0">
                <a:solidFill>
                  <a:schemeClr val="bg1"/>
                </a:solidFill>
                <a:latin typeface="Verdana Pro" panose="020B0604030504040204" pitchFamily="34" charset="0"/>
              </a:rPr>
              <a:t> Trier…</a:t>
            </a:r>
            <a:br>
              <a:rPr lang="fr-FR" sz="1800" dirty="0" smtClean="0">
                <a:solidFill>
                  <a:schemeClr val="bg1"/>
                </a:solidFill>
                <a:latin typeface="Verdana Pro" panose="020B0604030504040204" pitchFamily="34" charset="0"/>
              </a:rPr>
            </a:br>
            <a:endParaRPr lang="cs-CZ" sz="1800" dirty="0"/>
          </a:p>
        </p:txBody>
      </p:sp>
      <p:sp>
        <p:nvSpPr>
          <p:cNvPr id="57" name="Obdélník 56">
            <a:extLst>
              <a:ext uri="{FF2B5EF4-FFF2-40B4-BE49-F238E27FC236}">
                <a16:creationId xmlns:a16="http://schemas.microsoft.com/office/drawing/2014/main" id="{318E9D62-7BA3-4D5E-8915-0D0E8661E3D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pic>
        <p:nvPicPr>
          <p:cNvPr id="4" name="Obrázek 3"/>
          <p:cNvPicPr>
            <a:picLocks noChangeAspect="1"/>
          </p:cNvPicPr>
          <p:nvPr/>
        </p:nvPicPr>
        <p:blipFill>
          <a:blip r:embed="rId5"/>
          <a:stretch>
            <a:fillRect/>
          </a:stretch>
        </p:blipFill>
        <p:spPr>
          <a:xfrm>
            <a:off x="332917" y="3088552"/>
            <a:ext cx="7603109" cy="3213593"/>
          </a:xfrm>
          <a:prstGeom prst="rect">
            <a:avLst/>
          </a:prstGeom>
          <a:ln w="38100">
            <a:solidFill>
              <a:srgbClr val="002060"/>
            </a:solidFill>
          </a:ln>
        </p:spPr>
      </p:pic>
      <p:pic>
        <p:nvPicPr>
          <p:cNvPr id="5" name="Obrázek 4"/>
          <p:cNvPicPr>
            <a:picLocks noChangeAspect="1"/>
          </p:cNvPicPr>
          <p:nvPr/>
        </p:nvPicPr>
        <p:blipFill>
          <a:blip r:embed="rId6"/>
          <a:stretch>
            <a:fillRect/>
          </a:stretch>
        </p:blipFill>
        <p:spPr>
          <a:xfrm>
            <a:off x="8554976" y="3088552"/>
            <a:ext cx="3037988" cy="3213593"/>
          </a:xfrm>
          <a:prstGeom prst="rect">
            <a:avLst/>
          </a:prstGeom>
          <a:ln w="38100">
            <a:solidFill>
              <a:srgbClr val="002060"/>
            </a:solidFill>
          </a:ln>
        </p:spPr>
      </p:pic>
    </p:spTree>
    <p:extLst>
      <p:ext uri="{BB962C8B-B14F-4D97-AF65-F5344CB8AC3E}">
        <p14:creationId xmlns:p14="http://schemas.microsoft.com/office/powerpoint/2010/main" val="510767980"/>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délník 2"/>
          <p:cNvSpPr/>
          <p:nvPr/>
        </p:nvSpPr>
        <p:spPr>
          <a:xfrm>
            <a:off x="0" y="0"/>
            <a:ext cx="3722255"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Obdélník 3"/>
          <p:cNvSpPr/>
          <p:nvPr/>
        </p:nvSpPr>
        <p:spPr>
          <a:xfrm>
            <a:off x="0" y="3936999"/>
            <a:ext cx="3722255" cy="2092881"/>
          </a:xfrm>
          <a:prstGeom prst="rect">
            <a:avLst/>
          </a:prstGeom>
          <a:solidFill>
            <a:schemeClr val="tx1"/>
          </a:solidFill>
        </p:spPr>
        <p:txBody>
          <a:bodyPr wrap="square">
            <a:spAutoFit/>
          </a:bodyPr>
          <a:lstStyle/>
          <a:p>
            <a:pPr algn="ctr"/>
            <a:r>
              <a:rPr lang="fr-FR" sz="2000" b="1" dirty="0">
                <a:solidFill>
                  <a:srgbClr val="002060"/>
                </a:solidFill>
                <a:latin typeface="Verdana" panose="020B0604030504040204" pitchFamily="34" charset="0"/>
                <a:ea typeface="Verdana" panose="020B0604030504040204" pitchFamily="34" charset="0"/>
              </a:rPr>
              <a:t>Gérard </a:t>
            </a:r>
            <a:r>
              <a:rPr lang="fr-FR" sz="2000" b="1" dirty="0" smtClean="0">
                <a:solidFill>
                  <a:srgbClr val="002060"/>
                </a:solidFill>
                <a:latin typeface="Verdana" panose="020B0604030504040204" pitchFamily="34" charset="0"/>
                <a:ea typeface="Verdana" panose="020B0604030504040204" pitchFamily="34" charset="0"/>
              </a:rPr>
              <a:t>Bouchard</a:t>
            </a:r>
          </a:p>
          <a:p>
            <a:pPr algn="ctr"/>
            <a:r>
              <a:rPr lang="fr-FR" dirty="0" smtClean="0">
                <a:solidFill>
                  <a:schemeClr val="bg1"/>
                </a:solidFill>
                <a:latin typeface="Verdana" panose="020B0604030504040204" pitchFamily="34" charset="0"/>
                <a:ea typeface="Verdana" panose="020B0604030504040204" pitchFamily="34" charset="0"/>
              </a:rPr>
              <a:t>(1943)</a:t>
            </a:r>
            <a:r>
              <a:rPr lang="fr-FR" sz="2000" b="1" dirty="0" smtClean="0">
                <a:solidFill>
                  <a:srgbClr val="002060"/>
                </a:solidFill>
                <a:latin typeface="Verdana" panose="020B0604030504040204" pitchFamily="34" charset="0"/>
                <a:ea typeface="Verdana" panose="020B0604030504040204" pitchFamily="34" charset="0"/>
              </a:rPr>
              <a:t> </a:t>
            </a:r>
          </a:p>
          <a:p>
            <a:pPr algn="ctr"/>
            <a:r>
              <a:rPr lang="fr-FR" dirty="0" smtClean="0">
                <a:solidFill>
                  <a:schemeClr val="bg1"/>
                </a:solidFill>
                <a:latin typeface="Verdana" panose="020B0604030504040204" pitchFamily="34" charset="0"/>
                <a:ea typeface="Verdana" panose="020B0604030504040204" pitchFamily="34" charset="0"/>
              </a:rPr>
              <a:t>historien, sociologue, écrivain</a:t>
            </a:r>
          </a:p>
          <a:p>
            <a:pPr algn="ctr"/>
            <a:endParaRPr lang="fr-FR" dirty="0">
              <a:solidFill>
                <a:schemeClr val="bg1"/>
              </a:solidFill>
              <a:latin typeface="Verdana" panose="020B0604030504040204" pitchFamily="34" charset="0"/>
              <a:ea typeface="Verdana" panose="020B0604030504040204" pitchFamily="34" charset="0"/>
            </a:endParaRPr>
          </a:p>
          <a:p>
            <a:pPr algn="ctr"/>
            <a:r>
              <a:rPr lang="fr-FR" dirty="0">
                <a:solidFill>
                  <a:schemeClr val="bg1"/>
                </a:solidFill>
                <a:latin typeface="Verdana" panose="020B0604030504040204" pitchFamily="34" charset="0"/>
                <a:ea typeface="Verdana" panose="020B0604030504040204" pitchFamily="34" charset="0"/>
              </a:rPr>
              <a:t>f</a:t>
            </a:r>
            <a:r>
              <a:rPr lang="fr-FR" dirty="0" smtClean="0">
                <a:solidFill>
                  <a:schemeClr val="bg1"/>
                </a:solidFill>
                <a:latin typeface="Verdana" panose="020B0604030504040204" pitchFamily="34" charset="0"/>
                <a:ea typeface="Verdana" panose="020B0604030504040204" pitchFamily="34" charset="0"/>
              </a:rPr>
              <a:t>rère de Lucien Bouchard (Premier ministre de 1996-2001)</a:t>
            </a:r>
            <a:endParaRPr lang="fr-FR" dirty="0">
              <a:solidFill>
                <a:schemeClr val="bg1"/>
              </a:solidFill>
              <a:latin typeface="Verdana" panose="020B0604030504040204" pitchFamily="34" charset="0"/>
              <a:ea typeface="Verdana" panose="020B0604030504040204" pitchFamily="34" charset="0"/>
            </a:endParaRPr>
          </a:p>
        </p:txBody>
      </p:sp>
      <p:pic>
        <p:nvPicPr>
          <p:cNvPr id="5" name="Obrázek 4"/>
          <p:cNvPicPr>
            <a:picLocks noChangeAspect="1"/>
          </p:cNvPicPr>
          <p:nvPr/>
        </p:nvPicPr>
        <p:blipFill rotWithShape="1">
          <a:blip r:embed="rId2"/>
          <a:srcRect t="2566"/>
          <a:stretch/>
        </p:blipFill>
        <p:spPr>
          <a:xfrm>
            <a:off x="283054" y="233217"/>
            <a:ext cx="3180069" cy="3341255"/>
          </a:xfrm>
          <a:prstGeom prst="rect">
            <a:avLst/>
          </a:prstGeom>
          <a:ln w="28575">
            <a:solidFill>
              <a:srgbClr val="002060"/>
            </a:solidFill>
          </a:ln>
        </p:spPr>
      </p:pic>
      <p:pic>
        <p:nvPicPr>
          <p:cNvPr id="2" name="Obrázek 1"/>
          <p:cNvPicPr>
            <a:picLocks noChangeAspect="1"/>
          </p:cNvPicPr>
          <p:nvPr/>
        </p:nvPicPr>
        <p:blipFill>
          <a:blip r:embed="rId3"/>
          <a:stretch>
            <a:fillRect/>
          </a:stretch>
        </p:blipFill>
        <p:spPr>
          <a:xfrm>
            <a:off x="9634336" y="3156157"/>
            <a:ext cx="2178162" cy="3168813"/>
          </a:xfrm>
          <a:prstGeom prst="rect">
            <a:avLst/>
          </a:prstGeom>
          <a:ln w="38100">
            <a:solidFill>
              <a:srgbClr val="002060"/>
            </a:solidFill>
          </a:ln>
        </p:spPr>
      </p:pic>
      <p:sp>
        <p:nvSpPr>
          <p:cNvPr id="6" name="TextovéPole 5"/>
          <p:cNvSpPr txBox="1"/>
          <p:nvPr/>
        </p:nvSpPr>
        <p:spPr>
          <a:xfrm>
            <a:off x="10336132" y="6400799"/>
            <a:ext cx="774571" cy="369332"/>
          </a:xfrm>
          <a:prstGeom prst="rect">
            <a:avLst/>
          </a:prstGeom>
          <a:noFill/>
        </p:spPr>
        <p:txBody>
          <a:bodyPr wrap="none" rtlCol="0">
            <a:spAutoFit/>
          </a:bodyPr>
          <a:lstStyle/>
          <a:p>
            <a:r>
              <a:rPr lang="fr-FR" dirty="0" smtClean="0">
                <a:latin typeface="Verdana" panose="020B0604030504040204" pitchFamily="34" charset="0"/>
                <a:ea typeface="Verdana" panose="020B0604030504040204" pitchFamily="34" charset="0"/>
              </a:rPr>
              <a:t>1999</a:t>
            </a:r>
            <a:endParaRPr lang="fr-FR" dirty="0">
              <a:latin typeface="Verdana" panose="020B0604030504040204" pitchFamily="34" charset="0"/>
              <a:ea typeface="Verdana" panose="020B0604030504040204" pitchFamily="34" charset="0"/>
            </a:endParaRPr>
          </a:p>
        </p:txBody>
      </p:sp>
      <p:sp>
        <p:nvSpPr>
          <p:cNvPr id="7" name="Obdélník 6"/>
          <p:cNvSpPr/>
          <p:nvPr/>
        </p:nvSpPr>
        <p:spPr>
          <a:xfrm>
            <a:off x="4005309" y="367781"/>
            <a:ext cx="6096000" cy="5723233"/>
          </a:xfrm>
          <a:prstGeom prst="rect">
            <a:avLst/>
          </a:prstGeom>
        </p:spPr>
        <p:txBody>
          <a:bodyPr>
            <a:spAutoFit/>
          </a:bodyPr>
          <a:lstStyle/>
          <a:p>
            <a:pPr algn="just">
              <a:lnSpc>
                <a:spcPct val="107000"/>
              </a:lnSpc>
              <a:spcAft>
                <a:spcPts val="0"/>
              </a:spcAft>
            </a:pPr>
            <a:r>
              <a:rPr lang="fr-FR" dirty="0">
                <a:latin typeface="Verdana" panose="020B0604030504040204" pitchFamily="34" charset="0"/>
                <a:ea typeface="Verdana" panose="020B0604030504040204" pitchFamily="34" charset="0"/>
                <a:cs typeface="Times New Roman" panose="02020603050405020304" pitchFamily="18" charset="0"/>
              </a:rPr>
              <a:t>Constatation que le projet national québécois se trouve désormais dans l’impasse. </a:t>
            </a:r>
          </a:p>
          <a:p>
            <a:pPr algn="just">
              <a:lnSpc>
                <a:spcPct val="107000"/>
              </a:lnSpc>
              <a:spcAft>
                <a:spcPts val="0"/>
              </a:spcAft>
            </a:pPr>
            <a:r>
              <a:rPr lang="fr-FR" dirty="0">
                <a:latin typeface="Verdana" panose="020B0604030504040204" pitchFamily="34" charset="0"/>
                <a:ea typeface="Verdana" panose="020B0604030504040204" pitchFamily="34" charset="0"/>
                <a:cs typeface="Times New Roman" panose="02020603050405020304" pitchFamily="18" charset="0"/>
              </a:rPr>
              <a:t>L’idée traditionnelle d’une société composée de trois nations fondamentales :</a:t>
            </a:r>
          </a:p>
          <a:p>
            <a:pPr marL="342900" lvl="0" indent="-342900" algn="just">
              <a:lnSpc>
                <a:spcPct val="107000"/>
              </a:lnSpc>
              <a:spcAft>
                <a:spcPts val="0"/>
              </a:spcAft>
              <a:buFont typeface="Times New Roman" panose="02020603050405020304" pitchFamily="18" charset="0"/>
              <a:buChar char="-"/>
            </a:pPr>
            <a:r>
              <a:rPr lang="fr-FR" dirty="0" smtClean="0">
                <a:latin typeface="Verdana" panose="020B0604030504040204" pitchFamily="34" charset="0"/>
                <a:ea typeface="Verdana" panose="020B0604030504040204" pitchFamily="34" charset="0"/>
                <a:cs typeface="Times New Roman" panose="02020603050405020304" pitchFamily="18" charset="0"/>
              </a:rPr>
              <a:t>française</a:t>
            </a:r>
            <a:endParaRPr lang="fr-FR" dirty="0">
              <a:latin typeface="Verdana" panose="020B0604030504040204" pitchFamily="34" charset="0"/>
              <a:ea typeface="Verdana" panose="020B0604030504040204" pitchFamily="34" charset="0"/>
              <a:cs typeface="Times New Roman" panose="02020603050405020304" pitchFamily="18" charset="0"/>
            </a:endParaRPr>
          </a:p>
          <a:p>
            <a:pPr marL="342900" lvl="0" indent="-342900" algn="just">
              <a:lnSpc>
                <a:spcPct val="107000"/>
              </a:lnSpc>
              <a:spcAft>
                <a:spcPts val="0"/>
              </a:spcAft>
              <a:buFont typeface="Times New Roman" panose="02020603050405020304" pitchFamily="18" charset="0"/>
              <a:buChar char="-"/>
            </a:pPr>
            <a:r>
              <a:rPr lang="fr-FR" dirty="0" smtClean="0">
                <a:latin typeface="Verdana" panose="020B0604030504040204" pitchFamily="34" charset="0"/>
                <a:ea typeface="Verdana" panose="020B0604030504040204" pitchFamily="34" charset="0"/>
                <a:cs typeface="Times New Roman" panose="02020603050405020304" pitchFamily="18" charset="0"/>
              </a:rPr>
              <a:t>anglaise</a:t>
            </a:r>
            <a:endParaRPr lang="fr-FR" dirty="0">
              <a:latin typeface="Verdana" panose="020B0604030504040204" pitchFamily="34" charset="0"/>
              <a:ea typeface="Verdana" panose="020B0604030504040204" pitchFamily="34" charset="0"/>
              <a:cs typeface="Times New Roman" panose="02020603050405020304" pitchFamily="18" charset="0"/>
            </a:endParaRPr>
          </a:p>
          <a:p>
            <a:pPr marL="342900" lvl="0" indent="-342900" algn="just">
              <a:lnSpc>
                <a:spcPct val="107000"/>
              </a:lnSpc>
              <a:spcAft>
                <a:spcPts val="0"/>
              </a:spcAft>
              <a:buFont typeface="Times New Roman" panose="02020603050405020304" pitchFamily="18" charset="0"/>
              <a:buChar char="-"/>
            </a:pPr>
            <a:r>
              <a:rPr lang="fr-FR" dirty="0">
                <a:latin typeface="Verdana" panose="020B0604030504040204" pitchFamily="34" charset="0"/>
                <a:ea typeface="Verdana" panose="020B0604030504040204" pitchFamily="34" charset="0"/>
                <a:cs typeface="Times New Roman" panose="02020603050405020304" pitchFamily="18" charset="0"/>
              </a:rPr>
              <a:t>a</a:t>
            </a:r>
            <a:r>
              <a:rPr lang="fr-FR" dirty="0" smtClean="0">
                <a:latin typeface="Verdana" panose="020B0604030504040204" pitchFamily="34" charset="0"/>
                <a:ea typeface="Verdana" panose="020B0604030504040204" pitchFamily="34" charset="0"/>
                <a:cs typeface="Times New Roman" panose="02020603050405020304" pitchFamily="18" charset="0"/>
              </a:rPr>
              <a:t>utochtone</a:t>
            </a:r>
          </a:p>
          <a:p>
            <a:pPr lvl="0" algn="just">
              <a:lnSpc>
                <a:spcPct val="107000"/>
              </a:lnSpc>
              <a:spcAft>
                <a:spcPts val="0"/>
              </a:spcAft>
            </a:pPr>
            <a:r>
              <a:rPr lang="fr-FR" dirty="0">
                <a:latin typeface="Verdana" panose="020B0604030504040204" pitchFamily="34" charset="0"/>
                <a:ea typeface="Verdana" panose="020B0604030504040204" pitchFamily="34" charset="0"/>
                <a:cs typeface="Times New Roman" panose="02020603050405020304" pitchFamily="18" charset="0"/>
              </a:rPr>
              <a:t>x</a:t>
            </a:r>
          </a:p>
          <a:p>
            <a:pPr algn="just">
              <a:lnSpc>
                <a:spcPct val="107000"/>
              </a:lnSpc>
              <a:spcAft>
                <a:spcPts val="0"/>
              </a:spcAft>
            </a:pPr>
            <a:r>
              <a:rPr lang="fr-FR" dirty="0">
                <a:latin typeface="Verdana" panose="020B0604030504040204" pitchFamily="34" charset="0"/>
                <a:ea typeface="Verdana" panose="020B0604030504040204" pitchFamily="34" charset="0"/>
                <a:cs typeface="Times New Roman" panose="02020603050405020304" pitchFamily="18" charset="0"/>
              </a:rPr>
              <a:t>Bouchard propose une « reconstruction de la mémoire collective et des mythes </a:t>
            </a:r>
            <a:endParaRPr lang="fr-FR" dirty="0" smtClean="0">
              <a:latin typeface="Verdana" panose="020B0604030504040204" pitchFamily="34" charset="0"/>
              <a:ea typeface="Verdana" panose="020B0604030504040204" pitchFamily="34" charset="0"/>
              <a:cs typeface="Times New Roman" panose="02020603050405020304" pitchFamily="18" charset="0"/>
            </a:endParaRPr>
          </a:p>
          <a:p>
            <a:pPr algn="just">
              <a:lnSpc>
                <a:spcPct val="107000"/>
              </a:lnSpc>
              <a:spcAft>
                <a:spcPts val="0"/>
              </a:spcAft>
            </a:pPr>
            <a:r>
              <a:rPr lang="fr-FR" dirty="0" smtClean="0">
                <a:latin typeface="Verdana" panose="020B0604030504040204" pitchFamily="34" charset="0"/>
                <a:ea typeface="Verdana" panose="020B0604030504040204" pitchFamily="34" charset="0"/>
                <a:cs typeface="Times New Roman" panose="02020603050405020304" pitchFamily="18" charset="0"/>
              </a:rPr>
              <a:t>fondateurs </a:t>
            </a:r>
            <a:r>
              <a:rPr lang="fr-FR" dirty="0">
                <a:latin typeface="Verdana" panose="020B0604030504040204" pitchFamily="34" charset="0"/>
                <a:ea typeface="Verdana" panose="020B0604030504040204" pitchFamily="34" charset="0"/>
                <a:cs typeface="Times New Roman" panose="02020603050405020304" pitchFamily="18" charset="0"/>
              </a:rPr>
              <a:t>québécois » en </a:t>
            </a:r>
            <a:r>
              <a:rPr lang="cs-CZ" dirty="0">
                <a:latin typeface="Verdana" panose="020B0604030504040204" pitchFamily="34" charset="0"/>
                <a:ea typeface="Verdana" panose="020B0604030504040204" pitchFamily="34" charset="0"/>
                <a:cs typeface="Times New Roman" panose="02020603050405020304" pitchFamily="18" charset="0"/>
              </a:rPr>
              <a:t>« </a:t>
            </a:r>
            <a:r>
              <a:rPr lang="cs-CZ" b="1" dirty="0" err="1">
                <a:solidFill>
                  <a:srgbClr val="92D050"/>
                </a:solidFill>
                <a:latin typeface="Verdana" panose="020B0604030504040204" pitchFamily="34" charset="0"/>
                <a:ea typeface="Verdana" panose="020B0604030504040204" pitchFamily="34" charset="0"/>
                <a:cs typeface="Times New Roman" panose="02020603050405020304" pitchFamily="18" charset="0"/>
              </a:rPr>
              <a:t>élargissant</a:t>
            </a:r>
            <a:r>
              <a:rPr lang="cs-CZ" b="1" dirty="0">
                <a:solidFill>
                  <a:srgbClr val="92D050"/>
                </a:solidFill>
                <a:latin typeface="Verdana" panose="020B0604030504040204" pitchFamily="34" charset="0"/>
                <a:ea typeface="Verdana" panose="020B0604030504040204" pitchFamily="34" charset="0"/>
                <a:cs typeface="Times New Roman" panose="02020603050405020304" pitchFamily="18" charset="0"/>
              </a:rPr>
              <a:t> </a:t>
            </a:r>
            <a:r>
              <a:rPr lang="cs-CZ" b="1" dirty="0" err="1">
                <a:solidFill>
                  <a:srgbClr val="92D050"/>
                </a:solidFill>
                <a:latin typeface="Verdana" panose="020B0604030504040204" pitchFamily="34" charset="0"/>
                <a:ea typeface="Verdana" panose="020B0604030504040204" pitchFamily="34" charset="0"/>
                <a:cs typeface="Times New Roman" panose="02020603050405020304" pitchFamily="18" charset="0"/>
              </a:rPr>
              <a:t>le</a:t>
            </a:r>
            <a:r>
              <a:rPr lang="cs-CZ" b="1" dirty="0">
                <a:solidFill>
                  <a:srgbClr val="92D050"/>
                </a:solidFill>
                <a:latin typeface="Verdana" panose="020B0604030504040204" pitchFamily="34" charset="0"/>
                <a:ea typeface="Verdana" panose="020B0604030504040204" pitchFamily="34" charset="0"/>
                <a:cs typeface="Times New Roman" panose="02020603050405020304" pitchFamily="18" charset="0"/>
              </a:rPr>
              <a:t> </a:t>
            </a:r>
            <a:endParaRPr lang="fr-FR" b="1" dirty="0" smtClean="0">
              <a:solidFill>
                <a:srgbClr val="92D050"/>
              </a:solidFill>
              <a:latin typeface="Verdana" panose="020B0604030504040204" pitchFamily="34" charset="0"/>
              <a:ea typeface="Verdana" panose="020B0604030504040204" pitchFamily="34" charset="0"/>
              <a:cs typeface="Times New Roman" panose="02020603050405020304" pitchFamily="18" charset="0"/>
            </a:endParaRPr>
          </a:p>
          <a:p>
            <a:pPr algn="just">
              <a:lnSpc>
                <a:spcPct val="107000"/>
              </a:lnSpc>
              <a:spcAft>
                <a:spcPts val="0"/>
              </a:spcAft>
            </a:pPr>
            <a:r>
              <a:rPr lang="cs-CZ" b="1" dirty="0" err="1" smtClean="0">
                <a:solidFill>
                  <a:srgbClr val="92D050"/>
                </a:solidFill>
                <a:latin typeface="Verdana" panose="020B0604030504040204" pitchFamily="34" charset="0"/>
                <a:ea typeface="Verdana" panose="020B0604030504040204" pitchFamily="34" charset="0"/>
                <a:cs typeface="Times New Roman" panose="02020603050405020304" pitchFamily="18" charset="0"/>
              </a:rPr>
              <a:t>nous</a:t>
            </a:r>
            <a:r>
              <a:rPr lang="cs-CZ" b="1" dirty="0" smtClean="0">
                <a:solidFill>
                  <a:srgbClr val="92D050"/>
                </a:solidFill>
                <a:latin typeface="Verdana" panose="020B0604030504040204" pitchFamily="34" charset="0"/>
                <a:ea typeface="Verdana" panose="020B0604030504040204" pitchFamily="34" charset="0"/>
                <a:cs typeface="Times New Roman" panose="02020603050405020304" pitchFamily="18" charset="0"/>
              </a:rPr>
              <a:t> </a:t>
            </a:r>
            <a:r>
              <a:rPr lang="cs-CZ" b="1" dirty="0" err="1">
                <a:solidFill>
                  <a:srgbClr val="92D050"/>
                </a:solidFill>
                <a:latin typeface="Verdana" panose="020B0604030504040204" pitchFamily="34" charset="0"/>
                <a:ea typeface="Verdana" panose="020B0604030504040204" pitchFamily="34" charset="0"/>
                <a:cs typeface="Times New Roman" panose="02020603050405020304" pitchFamily="18" charset="0"/>
              </a:rPr>
              <a:t>collectif</a:t>
            </a:r>
            <a:r>
              <a:rPr lang="cs-CZ" b="1" dirty="0">
                <a:solidFill>
                  <a:srgbClr val="92D050"/>
                </a:solidFill>
                <a:latin typeface="Verdana" panose="020B0604030504040204" pitchFamily="34" charset="0"/>
                <a:ea typeface="Verdana" panose="020B0604030504040204" pitchFamily="34" charset="0"/>
                <a:cs typeface="Times New Roman" panose="02020603050405020304" pitchFamily="18" charset="0"/>
              </a:rPr>
              <a:t> à </a:t>
            </a:r>
            <a:r>
              <a:rPr lang="cs-CZ" b="1" dirty="0" err="1">
                <a:solidFill>
                  <a:srgbClr val="92D050"/>
                </a:solidFill>
                <a:latin typeface="Verdana" panose="020B0604030504040204" pitchFamily="34" charset="0"/>
                <a:ea typeface="Verdana" panose="020B0604030504040204" pitchFamily="34" charset="0"/>
                <a:cs typeface="Times New Roman" panose="02020603050405020304" pitchFamily="18" charset="0"/>
              </a:rPr>
              <a:t>l’ensemble</a:t>
            </a:r>
            <a:r>
              <a:rPr lang="cs-CZ" b="1" dirty="0">
                <a:solidFill>
                  <a:srgbClr val="92D050"/>
                </a:solidFill>
                <a:latin typeface="Verdana" panose="020B0604030504040204" pitchFamily="34" charset="0"/>
                <a:ea typeface="Verdana" panose="020B0604030504040204" pitchFamily="34" charset="0"/>
                <a:cs typeface="Times New Roman" panose="02020603050405020304" pitchFamily="18" charset="0"/>
              </a:rPr>
              <a:t> de la </a:t>
            </a:r>
            <a:endParaRPr lang="fr-FR" b="1" dirty="0" smtClean="0">
              <a:solidFill>
                <a:srgbClr val="92D050"/>
              </a:solidFill>
              <a:latin typeface="Verdana" panose="020B0604030504040204" pitchFamily="34" charset="0"/>
              <a:ea typeface="Verdana" panose="020B0604030504040204" pitchFamily="34" charset="0"/>
              <a:cs typeface="Times New Roman" panose="02020603050405020304" pitchFamily="18" charset="0"/>
            </a:endParaRPr>
          </a:p>
          <a:p>
            <a:pPr algn="just">
              <a:lnSpc>
                <a:spcPct val="107000"/>
              </a:lnSpc>
              <a:spcAft>
                <a:spcPts val="0"/>
              </a:spcAft>
            </a:pPr>
            <a:r>
              <a:rPr lang="cs-CZ" b="1" dirty="0" err="1" smtClean="0">
                <a:solidFill>
                  <a:srgbClr val="92D050"/>
                </a:solidFill>
                <a:latin typeface="Verdana" panose="020B0604030504040204" pitchFamily="34" charset="0"/>
                <a:ea typeface="Verdana" panose="020B0604030504040204" pitchFamily="34" charset="0"/>
                <a:cs typeface="Times New Roman" panose="02020603050405020304" pitchFamily="18" charset="0"/>
              </a:rPr>
              <a:t>francophonie</a:t>
            </a:r>
            <a:r>
              <a:rPr lang="cs-CZ" b="1" dirty="0" smtClean="0">
                <a:solidFill>
                  <a:srgbClr val="92D050"/>
                </a:solidFill>
                <a:latin typeface="Verdana" panose="020B0604030504040204" pitchFamily="34" charset="0"/>
                <a:ea typeface="Verdana" panose="020B0604030504040204" pitchFamily="34" charset="0"/>
                <a:cs typeface="Times New Roman" panose="02020603050405020304" pitchFamily="18" charset="0"/>
              </a:rPr>
              <a:t> </a:t>
            </a:r>
            <a:r>
              <a:rPr lang="cs-CZ" b="1" dirty="0" err="1">
                <a:solidFill>
                  <a:srgbClr val="92D050"/>
                </a:solidFill>
                <a:latin typeface="Verdana" panose="020B0604030504040204" pitchFamily="34" charset="0"/>
                <a:ea typeface="Verdana" panose="020B0604030504040204" pitchFamily="34" charset="0"/>
                <a:cs typeface="Times New Roman" panose="02020603050405020304" pitchFamily="18" charset="0"/>
              </a:rPr>
              <a:t>québécoise</a:t>
            </a:r>
            <a:r>
              <a:rPr lang="cs-CZ" dirty="0">
                <a:latin typeface="Verdana" panose="020B0604030504040204" pitchFamily="34" charset="0"/>
                <a:ea typeface="Verdana" panose="020B0604030504040204" pitchFamily="34" charset="0"/>
                <a:cs typeface="Times New Roman" panose="02020603050405020304" pitchFamily="18" charset="0"/>
              </a:rPr>
              <a:t> ». </a:t>
            </a:r>
            <a:endParaRPr lang="fr-FR" dirty="0" smtClean="0">
              <a:latin typeface="Verdana" panose="020B0604030504040204" pitchFamily="34" charset="0"/>
              <a:ea typeface="Verdana" panose="020B0604030504040204" pitchFamily="34" charset="0"/>
              <a:cs typeface="Times New Roman" panose="02020603050405020304" pitchFamily="18" charset="0"/>
            </a:endParaRPr>
          </a:p>
          <a:p>
            <a:pPr algn="just">
              <a:lnSpc>
                <a:spcPct val="107000"/>
              </a:lnSpc>
              <a:spcAft>
                <a:spcPts val="0"/>
              </a:spcAft>
            </a:pPr>
            <a:endParaRPr lang="fr-FR" dirty="0">
              <a:effectLst/>
              <a:latin typeface="Verdana" panose="020B0604030504040204" pitchFamily="34" charset="0"/>
              <a:ea typeface="Verdana" panose="020B0604030504040204" pitchFamily="34" charset="0"/>
              <a:cs typeface="Times New Roman" panose="02020603050405020304" pitchFamily="18" charset="0"/>
            </a:endParaRPr>
          </a:p>
          <a:p>
            <a:pPr algn="just">
              <a:lnSpc>
                <a:spcPct val="107000"/>
              </a:lnSpc>
              <a:spcAft>
                <a:spcPts val="0"/>
              </a:spcAft>
            </a:pPr>
            <a:r>
              <a:rPr lang="cs-CZ" dirty="0">
                <a:latin typeface="Verdana" panose="020B0604030504040204" pitchFamily="34" charset="0"/>
                <a:ea typeface="Verdana" panose="020B0604030504040204" pitchFamily="34" charset="0"/>
              </a:rPr>
              <a:t>Le </a:t>
            </a:r>
            <a:r>
              <a:rPr lang="cs-CZ" dirty="0" err="1">
                <a:latin typeface="Verdana" panose="020B0604030504040204" pitchFamily="34" charset="0"/>
                <a:ea typeface="Verdana" panose="020B0604030504040204" pitchFamily="34" charset="0"/>
              </a:rPr>
              <a:t>Québec</a:t>
            </a:r>
            <a:r>
              <a:rPr lang="cs-CZ" dirty="0">
                <a:latin typeface="Verdana" panose="020B0604030504040204" pitchFamily="34" charset="0"/>
                <a:ea typeface="Verdana" panose="020B0604030504040204" pitchFamily="34" charset="0"/>
              </a:rPr>
              <a:t> </a:t>
            </a:r>
            <a:r>
              <a:rPr lang="fr-FR" dirty="0">
                <a:latin typeface="Verdana" panose="020B0604030504040204" pitchFamily="34" charset="0"/>
                <a:ea typeface="Verdana" panose="020B0604030504040204" pitchFamily="34" charset="0"/>
              </a:rPr>
              <a:t>=</a:t>
            </a:r>
            <a:r>
              <a:rPr lang="cs-CZ" dirty="0" smtClean="0">
                <a:latin typeface="Verdana" panose="020B0604030504040204" pitchFamily="34" charset="0"/>
                <a:ea typeface="Verdana" panose="020B0604030504040204" pitchFamily="34" charset="0"/>
              </a:rPr>
              <a:t> </a:t>
            </a:r>
            <a:r>
              <a:rPr lang="cs-CZ" dirty="0" err="1">
                <a:latin typeface="Verdana" panose="020B0604030504040204" pitchFamily="34" charset="0"/>
                <a:ea typeface="Verdana" panose="020B0604030504040204" pitchFamily="34" charset="0"/>
              </a:rPr>
              <a:t>une</a:t>
            </a:r>
            <a:r>
              <a:rPr lang="cs-CZ" dirty="0">
                <a:latin typeface="Verdana" panose="020B0604030504040204" pitchFamily="34" charset="0"/>
                <a:ea typeface="Verdana" panose="020B0604030504040204" pitchFamily="34" charset="0"/>
              </a:rPr>
              <a:t> </a:t>
            </a:r>
            <a:r>
              <a:rPr lang="cs-CZ" dirty="0" err="1">
                <a:latin typeface="Verdana" panose="020B0604030504040204" pitchFamily="34" charset="0"/>
                <a:ea typeface="Verdana" panose="020B0604030504040204" pitchFamily="34" charset="0"/>
              </a:rPr>
              <a:t>société</a:t>
            </a:r>
            <a:r>
              <a:rPr lang="cs-CZ" dirty="0">
                <a:latin typeface="Verdana" panose="020B0604030504040204" pitchFamily="34" charset="0"/>
                <a:ea typeface="Verdana" panose="020B0604030504040204" pitchFamily="34" charset="0"/>
              </a:rPr>
              <a:t> </a:t>
            </a:r>
            <a:r>
              <a:rPr lang="cs-CZ" dirty="0" err="1">
                <a:latin typeface="Verdana" panose="020B0604030504040204" pitchFamily="34" charset="0"/>
                <a:ea typeface="Verdana" panose="020B0604030504040204" pitchFamily="34" charset="0"/>
              </a:rPr>
              <a:t>consistant</a:t>
            </a:r>
            <a:r>
              <a:rPr lang="cs-CZ" dirty="0">
                <a:latin typeface="Verdana" panose="020B0604030504040204" pitchFamily="34" charset="0"/>
                <a:ea typeface="Verdana" panose="020B0604030504040204" pitchFamily="34" charset="0"/>
              </a:rPr>
              <a:t> en </a:t>
            </a:r>
            <a:r>
              <a:rPr lang="cs-CZ" dirty="0" err="1">
                <a:latin typeface="Verdana" panose="020B0604030504040204" pitchFamily="34" charset="0"/>
                <a:ea typeface="Verdana" panose="020B0604030504040204" pitchFamily="34" charset="0"/>
              </a:rPr>
              <a:t>une</a:t>
            </a:r>
            <a:r>
              <a:rPr lang="cs-CZ" dirty="0">
                <a:latin typeface="Verdana" panose="020B0604030504040204" pitchFamily="34" charset="0"/>
                <a:ea typeface="Verdana" panose="020B0604030504040204" pitchFamily="34" charset="0"/>
              </a:rPr>
              <a:t> </a:t>
            </a:r>
            <a:endParaRPr lang="fr-FR" dirty="0" smtClean="0">
              <a:latin typeface="Verdana" panose="020B0604030504040204" pitchFamily="34" charset="0"/>
              <a:ea typeface="Verdana" panose="020B0604030504040204" pitchFamily="34" charset="0"/>
            </a:endParaRPr>
          </a:p>
          <a:p>
            <a:pPr algn="just">
              <a:lnSpc>
                <a:spcPct val="107000"/>
              </a:lnSpc>
              <a:spcAft>
                <a:spcPts val="0"/>
              </a:spcAft>
            </a:pPr>
            <a:r>
              <a:rPr lang="cs-CZ" dirty="0" err="1" smtClean="0">
                <a:latin typeface="Verdana" panose="020B0604030504040204" pitchFamily="34" charset="0"/>
                <a:ea typeface="Verdana" panose="020B0604030504040204" pitchFamily="34" charset="0"/>
              </a:rPr>
              <a:t>seule</a:t>
            </a:r>
            <a:r>
              <a:rPr lang="cs-CZ" dirty="0" smtClean="0">
                <a:latin typeface="Verdana" panose="020B0604030504040204" pitchFamily="34" charset="0"/>
                <a:ea typeface="Verdana" panose="020B0604030504040204" pitchFamily="34" charset="0"/>
              </a:rPr>
              <a:t> </a:t>
            </a:r>
            <a:r>
              <a:rPr lang="cs-CZ" dirty="0" err="1">
                <a:latin typeface="Verdana" panose="020B0604030504040204" pitchFamily="34" charset="0"/>
                <a:ea typeface="Verdana" panose="020B0604030504040204" pitchFamily="34" charset="0"/>
              </a:rPr>
              <a:t>nation</a:t>
            </a:r>
            <a:r>
              <a:rPr lang="cs-CZ" dirty="0">
                <a:latin typeface="Verdana" panose="020B0604030504040204" pitchFamily="34" charset="0"/>
                <a:ea typeface="Verdana" panose="020B0604030504040204" pitchFamily="34" charset="0"/>
              </a:rPr>
              <a:t> </a:t>
            </a:r>
            <a:r>
              <a:rPr lang="cs-CZ" dirty="0" err="1">
                <a:latin typeface="Verdana" panose="020B0604030504040204" pitchFamily="34" charset="0"/>
                <a:ea typeface="Verdana" panose="020B0604030504040204" pitchFamily="34" charset="0"/>
              </a:rPr>
              <a:t>dont</a:t>
            </a:r>
            <a:r>
              <a:rPr lang="cs-CZ" dirty="0">
                <a:latin typeface="Verdana" panose="020B0604030504040204" pitchFamily="34" charset="0"/>
                <a:ea typeface="Verdana" panose="020B0604030504040204" pitchFamily="34" charset="0"/>
              </a:rPr>
              <a:t> </a:t>
            </a:r>
            <a:r>
              <a:rPr lang="cs-CZ" dirty="0" err="1">
                <a:latin typeface="Verdana" panose="020B0604030504040204" pitchFamily="34" charset="0"/>
                <a:ea typeface="Verdana" panose="020B0604030504040204" pitchFamily="34" charset="0"/>
              </a:rPr>
              <a:t>l’histoire</a:t>
            </a:r>
            <a:r>
              <a:rPr lang="cs-CZ" dirty="0">
                <a:latin typeface="Verdana" panose="020B0604030504040204" pitchFamily="34" charset="0"/>
                <a:ea typeface="Verdana" panose="020B0604030504040204" pitchFamily="34" charset="0"/>
              </a:rPr>
              <a:t> </a:t>
            </a:r>
            <a:r>
              <a:rPr lang="cs-CZ" dirty="0" err="1" smtClean="0">
                <a:latin typeface="Verdana" panose="020B0604030504040204" pitchFamily="34" charset="0"/>
                <a:ea typeface="Verdana" panose="020B0604030504040204" pitchFamily="34" charset="0"/>
              </a:rPr>
              <a:t>englobe</a:t>
            </a:r>
            <a:r>
              <a:rPr lang="cs-CZ" dirty="0" smtClean="0">
                <a:latin typeface="Verdana" panose="020B0604030504040204" pitchFamily="34" charset="0"/>
                <a:ea typeface="Verdana" panose="020B0604030504040204" pitchFamily="34" charset="0"/>
              </a:rPr>
              <a:t> </a:t>
            </a:r>
            <a:r>
              <a:rPr lang="cs-CZ" dirty="0" err="1">
                <a:latin typeface="Verdana" panose="020B0604030504040204" pitchFamily="34" charset="0"/>
                <a:ea typeface="Verdana" panose="020B0604030504040204" pitchFamily="34" charset="0"/>
              </a:rPr>
              <a:t>toutes</a:t>
            </a:r>
            <a:r>
              <a:rPr lang="cs-CZ" dirty="0">
                <a:latin typeface="Verdana" panose="020B0604030504040204" pitchFamily="34" charset="0"/>
                <a:ea typeface="Verdana" panose="020B0604030504040204" pitchFamily="34" charset="0"/>
              </a:rPr>
              <a:t> </a:t>
            </a:r>
            <a:endParaRPr lang="fr-FR" dirty="0" smtClean="0">
              <a:latin typeface="Verdana" panose="020B0604030504040204" pitchFamily="34" charset="0"/>
              <a:ea typeface="Verdana" panose="020B0604030504040204" pitchFamily="34" charset="0"/>
            </a:endParaRPr>
          </a:p>
          <a:p>
            <a:pPr algn="just">
              <a:lnSpc>
                <a:spcPct val="107000"/>
              </a:lnSpc>
              <a:spcAft>
                <a:spcPts val="0"/>
              </a:spcAft>
            </a:pPr>
            <a:r>
              <a:rPr lang="cs-CZ" dirty="0" smtClean="0">
                <a:latin typeface="Verdana" panose="020B0604030504040204" pitchFamily="34" charset="0"/>
                <a:ea typeface="Verdana" panose="020B0604030504040204" pitchFamily="34" charset="0"/>
              </a:rPr>
              <a:t>les </a:t>
            </a:r>
            <a:r>
              <a:rPr lang="cs-CZ" dirty="0" err="1">
                <a:latin typeface="Verdana" panose="020B0604030504040204" pitchFamily="34" charset="0"/>
                <a:ea typeface="Verdana" panose="020B0604030504040204" pitchFamily="34" charset="0"/>
              </a:rPr>
              <a:t>mémoires</a:t>
            </a:r>
            <a:r>
              <a:rPr lang="cs-CZ" dirty="0">
                <a:latin typeface="Verdana" panose="020B0604030504040204" pitchFamily="34" charset="0"/>
                <a:ea typeface="Verdana" panose="020B0604030504040204" pitchFamily="34" charset="0"/>
              </a:rPr>
              <a:t> </a:t>
            </a:r>
            <a:r>
              <a:rPr lang="cs-CZ" dirty="0" err="1">
                <a:latin typeface="Verdana" panose="020B0604030504040204" pitchFamily="34" charset="0"/>
                <a:ea typeface="Verdana" panose="020B0604030504040204" pitchFamily="34" charset="0"/>
              </a:rPr>
              <a:t>singulières</a:t>
            </a:r>
            <a:r>
              <a:rPr lang="cs-CZ" dirty="0">
                <a:latin typeface="Verdana" panose="020B0604030504040204" pitchFamily="34" charset="0"/>
                <a:ea typeface="Verdana" panose="020B0604030504040204" pitchFamily="34" charset="0"/>
              </a:rPr>
              <a:t> de </a:t>
            </a:r>
            <a:r>
              <a:rPr lang="cs-CZ" dirty="0" err="1">
                <a:latin typeface="Verdana" panose="020B0604030504040204" pitchFamily="34" charset="0"/>
                <a:ea typeface="Verdana" panose="020B0604030504040204" pitchFamily="34" charset="0"/>
              </a:rPr>
              <a:t>l’ensemble</a:t>
            </a:r>
            <a:r>
              <a:rPr lang="cs-CZ" dirty="0">
                <a:latin typeface="Verdana" panose="020B0604030504040204" pitchFamily="34" charset="0"/>
                <a:ea typeface="Verdana" panose="020B0604030504040204" pitchFamily="34" charset="0"/>
              </a:rPr>
              <a:t> </a:t>
            </a:r>
            <a:endParaRPr lang="fr-FR" dirty="0" smtClean="0">
              <a:latin typeface="Verdana" panose="020B0604030504040204" pitchFamily="34" charset="0"/>
              <a:ea typeface="Verdana" panose="020B0604030504040204" pitchFamily="34" charset="0"/>
            </a:endParaRPr>
          </a:p>
          <a:p>
            <a:pPr algn="just">
              <a:lnSpc>
                <a:spcPct val="107000"/>
              </a:lnSpc>
              <a:spcAft>
                <a:spcPts val="0"/>
              </a:spcAft>
            </a:pPr>
            <a:r>
              <a:rPr lang="cs-CZ" dirty="0" smtClean="0">
                <a:latin typeface="Verdana" panose="020B0604030504040204" pitchFamily="34" charset="0"/>
                <a:ea typeface="Verdana" panose="020B0604030504040204" pitchFamily="34" charset="0"/>
              </a:rPr>
              <a:t>des </a:t>
            </a:r>
            <a:r>
              <a:rPr lang="cs-CZ" dirty="0" err="1">
                <a:latin typeface="Verdana" panose="020B0604030504040204" pitchFamily="34" charset="0"/>
                <a:ea typeface="Verdana" panose="020B0604030504040204" pitchFamily="34" charset="0"/>
              </a:rPr>
              <a:t>communautés</a:t>
            </a:r>
            <a:r>
              <a:rPr lang="cs-CZ" dirty="0">
                <a:latin typeface="Verdana" panose="020B0604030504040204" pitchFamily="34" charset="0"/>
                <a:ea typeface="Verdana" panose="020B0604030504040204" pitchFamily="34" charset="0"/>
              </a:rPr>
              <a:t> </a:t>
            </a:r>
            <a:r>
              <a:rPr lang="cs-CZ" dirty="0" err="1">
                <a:latin typeface="Verdana" panose="020B0604030504040204" pitchFamily="34" charset="0"/>
                <a:ea typeface="Verdana" panose="020B0604030504040204" pitchFamily="34" charset="0"/>
              </a:rPr>
              <a:t>culturelles</a:t>
            </a:r>
            <a:r>
              <a:rPr lang="cs-CZ" dirty="0">
                <a:latin typeface="Verdana" panose="020B0604030504040204" pitchFamily="34" charset="0"/>
                <a:ea typeface="Verdana" panose="020B0604030504040204" pitchFamily="34" charset="0"/>
              </a:rPr>
              <a:t> </a:t>
            </a:r>
            <a:r>
              <a:rPr lang="cs-CZ" dirty="0" err="1">
                <a:latin typeface="Verdana" panose="020B0604030504040204" pitchFamily="34" charset="0"/>
                <a:ea typeface="Verdana" panose="020B0604030504040204" pitchFamily="34" charset="0"/>
              </a:rPr>
              <a:t>occupant</a:t>
            </a:r>
            <a:r>
              <a:rPr lang="cs-CZ" dirty="0">
                <a:latin typeface="Verdana" panose="020B0604030504040204" pitchFamily="34" charset="0"/>
                <a:ea typeface="Verdana" panose="020B0604030504040204" pitchFamily="34" charset="0"/>
              </a:rPr>
              <a:t> </a:t>
            </a:r>
            <a:r>
              <a:rPr lang="cs-CZ" dirty="0" err="1">
                <a:latin typeface="Verdana" panose="020B0604030504040204" pitchFamily="34" charset="0"/>
                <a:ea typeface="Verdana" panose="020B0604030504040204" pitchFamily="34" charset="0"/>
              </a:rPr>
              <a:t>le</a:t>
            </a:r>
            <a:r>
              <a:rPr lang="cs-CZ" dirty="0">
                <a:latin typeface="Verdana" panose="020B0604030504040204" pitchFamily="34" charset="0"/>
                <a:ea typeface="Verdana" panose="020B0604030504040204" pitchFamily="34" charset="0"/>
              </a:rPr>
              <a:t> </a:t>
            </a:r>
            <a:endParaRPr lang="fr-FR" dirty="0" smtClean="0">
              <a:latin typeface="Verdana" panose="020B0604030504040204" pitchFamily="34" charset="0"/>
              <a:ea typeface="Verdana" panose="020B0604030504040204" pitchFamily="34" charset="0"/>
            </a:endParaRPr>
          </a:p>
          <a:p>
            <a:pPr algn="just">
              <a:lnSpc>
                <a:spcPct val="107000"/>
              </a:lnSpc>
              <a:spcAft>
                <a:spcPts val="0"/>
              </a:spcAft>
            </a:pPr>
            <a:r>
              <a:rPr lang="cs-CZ" dirty="0" err="1" smtClean="0">
                <a:latin typeface="Verdana" panose="020B0604030504040204" pitchFamily="34" charset="0"/>
                <a:ea typeface="Verdana" panose="020B0604030504040204" pitchFamily="34" charset="0"/>
              </a:rPr>
              <a:t>territoire</a:t>
            </a:r>
            <a:r>
              <a:rPr lang="cs-CZ" dirty="0" smtClean="0">
                <a:latin typeface="Verdana" panose="020B0604030504040204" pitchFamily="34" charset="0"/>
                <a:ea typeface="Verdana" panose="020B0604030504040204" pitchFamily="34" charset="0"/>
              </a:rPr>
              <a:t> </a:t>
            </a:r>
            <a:r>
              <a:rPr lang="cs-CZ" dirty="0" err="1">
                <a:latin typeface="Verdana" panose="020B0604030504040204" pitchFamily="34" charset="0"/>
                <a:ea typeface="Verdana" panose="020B0604030504040204" pitchFamily="34" charset="0"/>
              </a:rPr>
              <a:t>québécois</a:t>
            </a:r>
            <a:r>
              <a:rPr lang="cs-CZ" dirty="0">
                <a:latin typeface="Verdana" panose="020B0604030504040204" pitchFamily="34" charset="0"/>
                <a:ea typeface="Verdana" panose="020B0604030504040204" pitchFamily="34" charset="0"/>
              </a:rPr>
              <a:t>. </a:t>
            </a:r>
            <a:endParaRPr lang="fr-FR" dirty="0">
              <a:effectLst/>
              <a:latin typeface="Verdana" panose="020B0604030504040204" pitchFamily="34" charset="0"/>
              <a:ea typeface="Verdana" panose="020B0604030504040204" pitchFamily="34" charset="0"/>
              <a:cs typeface="Times New Roman" panose="02020603050405020304" pitchFamily="18" charset="0"/>
            </a:endParaRPr>
          </a:p>
        </p:txBody>
      </p:sp>
    </p:spTree>
    <p:extLst>
      <p:ext uri="{BB962C8B-B14F-4D97-AF65-F5344CB8AC3E}">
        <p14:creationId xmlns:p14="http://schemas.microsoft.com/office/powerpoint/2010/main" val="927534050"/>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535709" y="579835"/>
            <a:ext cx="9587345" cy="3739485"/>
          </a:xfrm>
          <a:prstGeom prst="rect">
            <a:avLst/>
          </a:prstGeom>
          <a:solidFill>
            <a:schemeClr val="tx1"/>
          </a:solidFill>
        </p:spPr>
        <p:txBody>
          <a:bodyPr wrap="square">
            <a:spAutoFit/>
          </a:bodyPr>
          <a:lstStyle/>
          <a:p>
            <a:pPr>
              <a:lnSpc>
                <a:spcPct val="150000"/>
              </a:lnSpc>
              <a:spcAft>
                <a:spcPts val="0"/>
              </a:spcAft>
            </a:pPr>
            <a:r>
              <a:rPr lang="cs-CZ" dirty="0" err="1" smtClean="0">
                <a:solidFill>
                  <a:schemeClr val="bg1"/>
                </a:solidFill>
                <a:latin typeface="Verdana" panose="020B0604030504040204" pitchFamily="34" charset="0"/>
                <a:ea typeface="Verdana" panose="020B0604030504040204" pitchFamily="34" charset="0"/>
                <a:cs typeface="Times New Roman" panose="02020603050405020304" pitchFamily="18" charset="0"/>
              </a:rPr>
              <a:t>Dans</a:t>
            </a:r>
            <a:r>
              <a:rPr lang="cs-CZ" dirty="0" smtClean="0">
                <a:solidFill>
                  <a:schemeClr val="bg1"/>
                </a:solidFill>
                <a:latin typeface="Verdana" panose="020B0604030504040204" pitchFamily="34" charset="0"/>
                <a:ea typeface="Verdana" panose="020B0604030504040204" pitchFamily="34" charset="0"/>
                <a:cs typeface="Times New Roman" panose="02020603050405020304" pitchFamily="18" charset="0"/>
              </a:rPr>
              <a:t> </a:t>
            </a:r>
            <a:r>
              <a:rPr lang="cs-CZ" dirty="0" err="1" smtClean="0">
                <a:solidFill>
                  <a:schemeClr val="bg1"/>
                </a:solidFill>
                <a:latin typeface="Verdana" panose="020B0604030504040204" pitchFamily="34" charset="0"/>
                <a:ea typeface="Verdana" panose="020B0604030504040204" pitchFamily="34" charset="0"/>
                <a:cs typeface="Times New Roman" panose="02020603050405020304" pitchFamily="18" charset="0"/>
              </a:rPr>
              <a:t>cette</a:t>
            </a:r>
            <a:r>
              <a:rPr lang="cs-CZ" dirty="0" smtClean="0">
                <a:solidFill>
                  <a:schemeClr val="bg1"/>
                </a:solidFill>
                <a:latin typeface="Verdana" panose="020B0604030504040204" pitchFamily="34" charset="0"/>
                <a:ea typeface="Verdana" panose="020B0604030504040204" pitchFamily="34" charset="0"/>
                <a:cs typeface="Times New Roman" panose="02020603050405020304" pitchFamily="18" charset="0"/>
              </a:rPr>
              <a:t> </a:t>
            </a:r>
            <a:r>
              <a:rPr lang="cs-CZ" dirty="0" err="1" smtClean="0">
                <a:solidFill>
                  <a:schemeClr val="bg1"/>
                </a:solidFill>
                <a:latin typeface="Verdana" panose="020B0604030504040204" pitchFamily="34" charset="0"/>
                <a:ea typeface="Verdana" panose="020B0604030504040204" pitchFamily="34" charset="0"/>
                <a:cs typeface="Times New Roman" panose="02020603050405020304" pitchFamily="18" charset="0"/>
              </a:rPr>
              <a:t>perspective</a:t>
            </a:r>
            <a:r>
              <a:rPr lang="cs-CZ" dirty="0" smtClean="0">
                <a:solidFill>
                  <a:schemeClr val="bg1"/>
                </a:solidFill>
                <a:latin typeface="Verdana" panose="020B0604030504040204" pitchFamily="34" charset="0"/>
                <a:ea typeface="Verdana" panose="020B0604030504040204" pitchFamily="34" charset="0"/>
                <a:cs typeface="Times New Roman" panose="02020603050405020304" pitchFamily="18" charset="0"/>
              </a:rPr>
              <a:t>, </a:t>
            </a:r>
            <a:r>
              <a:rPr lang="cs-CZ" dirty="0" err="1" smtClean="0">
                <a:solidFill>
                  <a:schemeClr val="bg1"/>
                </a:solidFill>
                <a:latin typeface="Verdana" panose="020B0604030504040204" pitchFamily="34" charset="0"/>
                <a:ea typeface="Verdana" panose="020B0604030504040204" pitchFamily="34" charset="0"/>
                <a:cs typeface="Times New Roman" panose="02020603050405020304" pitchFamily="18" charset="0"/>
              </a:rPr>
              <a:t>dépourvue</a:t>
            </a:r>
            <a:r>
              <a:rPr lang="cs-CZ" dirty="0" smtClean="0">
                <a:solidFill>
                  <a:schemeClr val="bg1"/>
                </a:solidFill>
                <a:latin typeface="Verdana" panose="020B0604030504040204" pitchFamily="34" charset="0"/>
                <a:ea typeface="Verdana" panose="020B0604030504040204" pitchFamily="34" charset="0"/>
                <a:cs typeface="Times New Roman" panose="02020603050405020304" pitchFamily="18" charset="0"/>
              </a:rPr>
              <a:t> de </a:t>
            </a:r>
            <a:r>
              <a:rPr lang="cs-CZ" dirty="0" err="1" smtClean="0">
                <a:solidFill>
                  <a:schemeClr val="bg1"/>
                </a:solidFill>
                <a:latin typeface="Verdana" panose="020B0604030504040204" pitchFamily="34" charset="0"/>
                <a:ea typeface="Verdana" panose="020B0604030504040204" pitchFamily="34" charset="0"/>
                <a:cs typeface="Times New Roman" panose="02020603050405020304" pitchFamily="18" charset="0"/>
              </a:rPr>
              <a:t>tout</a:t>
            </a:r>
            <a:r>
              <a:rPr lang="cs-CZ" dirty="0" smtClean="0">
                <a:solidFill>
                  <a:schemeClr val="bg1"/>
                </a:solidFill>
                <a:latin typeface="Verdana" panose="020B0604030504040204" pitchFamily="34" charset="0"/>
                <a:ea typeface="Verdana" panose="020B0604030504040204" pitchFamily="34" charset="0"/>
                <a:cs typeface="Times New Roman" panose="02020603050405020304" pitchFamily="18" charset="0"/>
              </a:rPr>
              <a:t> </a:t>
            </a:r>
            <a:r>
              <a:rPr lang="cs-CZ" dirty="0" err="1" smtClean="0">
                <a:solidFill>
                  <a:schemeClr val="bg1"/>
                </a:solidFill>
                <a:latin typeface="Verdana" panose="020B0604030504040204" pitchFamily="34" charset="0"/>
                <a:ea typeface="Verdana" panose="020B0604030504040204" pitchFamily="34" charset="0"/>
                <a:cs typeface="Times New Roman" panose="02020603050405020304" pitchFamily="18" charset="0"/>
              </a:rPr>
              <a:t>renvoi</a:t>
            </a:r>
            <a:r>
              <a:rPr lang="cs-CZ" dirty="0" smtClean="0">
                <a:solidFill>
                  <a:schemeClr val="bg1"/>
                </a:solidFill>
                <a:latin typeface="Verdana" panose="020B0604030504040204" pitchFamily="34" charset="0"/>
                <a:ea typeface="Verdana" panose="020B0604030504040204" pitchFamily="34" charset="0"/>
                <a:cs typeface="Times New Roman" panose="02020603050405020304" pitchFamily="18" charset="0"/>
              </a:rPr>
              <a:t> à </a:t>
            </a:r>
            <a:r>
              <a:rPr lang="cs-CZ" dirty="0" err="1" smtClean="0">
                <a:solidFill>
                  <a:schemeClr val="bg1"/>
                </a:solidFill>
                <a:latin typeface="Verdana" panose="020B0604030504040204" pitchFamily="34" charset="0"/>
                <a:ea typeface="Verdana" panose="020B0604030504040204" pitchFamily="34" charset="0"/>
                <a:cs typeface="Times New Roman" panose="02020603050405020304" pitchFamily="18" charset="0"/>
              </a:rPr>
              <a:t>l’ethnicité</a:t>
            </a:r>
            <a:r>
              <a:rPr lang="cs-CZ" dirty="0" smtClean="0">
                <a:solidFill>
                  <a:schemeClr val="bg1"/>
                </a:solidFill>
                <a:latin typeface="Verdana" panose="020B0604030504040204" pitchFamily="34" charset="0"/>
                <a:ea typeface="Verdana" panose="020B0604030504040204" pitchFamily="34" charset="0"/>
                <a:cs typeface="Times New Roman" panose="02020603050405020304" pitchFamily="18" charset="0"/>
              </a:rPr>
              <a:t>, </a:t>
            </a:r>
            <a:r>
              <a:rPr lang="cs-CZ" b="1" dirty="0" smtClean="0">
                <a:solidFill>
                  <a:srgbClr val="002060"/>
                </a:solidFill>
                <a:latin typeface="Verdana" panose="020B0604030504040204" pitchFamily="34" charset="0"/>
                <a:ea typeface="Verdana" panose="020B0604030504040204" pitchFamily="34" charset="0"/>
                <a:cs typeface="Times New Roman" panose="02020603050405020304" pitchFamily="18" charset="0"/>
              </a:rPr>
              <a:t>les </a:t>
            </a:r>
            <a:r>
              <a:rPr lang="cs-CZ" b="1" dirty="0" err="1" smtClean="0">
                <a:solidFill>
                  <a:srgbClr val="002060"/>
                </a:solidFill>
                <a:latin typeface="Verdana" panose="020B0604030504040204" pitchFamily="34" charset="0"/>
                <a:ea typeface="Verdana" panose="020B0604030504040204" pitchFamily="34" charset="0"/>
                <a:cs typeface="Times New Roman" panose="02020603050405020304" pitchFamily="18" charset="0"/>
              </a:rPr>
              <a:t>Amérindiens</a:t>
            </a:r>
            <a:r>
              <a:rPr lang="cs-CZ" b="1" dirty="0" smtClean="0">
                <a:solidFill>
                  <a:srgbClr val="002060"/>
                </a:solidFill>
                <a:latin typeface="Verdana" panose="020B0604030504040204" pitchFamily="34" charset="0"/>
                <a:ea typeface="Verdana" panose="020B0604030504040204" pitchFamily="34" charset="0"/>
                <a:cs typeface="Times New Roman" panose="02020603050405020304" pitchFamily="18" charset="0"/>
              </a:rPr>
              <a:t> et les </a:t>
            </a:r>
            <a:r>
              <a:rPr lang="cs-CZ" b="1" dirty="0" err="1" smtClean="0">
                <a:solidFill>
                  <a:srgbClr val="002060"/>
                </a:solidFill>
                <a:latin typeface="Verdana" panose="020B0604030504040204" pitchFamily="34" charset="0"/>
                <a:ea typeface="Verdana" panose="020B0604030504040204" pitchFamily="34" charset="0"/>
                <a:cs typeface="Times New Roman" panose="02020603050405020304" pitchFamily="18" charset="0"/>
              </a:rPr>
              <a:t>Inuits</a:t>
            </a:r>
            <a:r>
              <a:rPr lang="cs-CZ" b="1" dirty="0" smtClean="0">
                <a:solidFill>
                  <a:srgbClr val="002060"/>
                </a:solidFill>
                <a:latin typeface="Verdana" panose="020B0604030504040204" pitchFamily="34" charset="0"/>
                <a:ea typeface="Verdana" panose="020B0604030504040204" pitchFamily="34" charset="0"/>
                <a:cs typeface="Times New Roman" panose="02020603050405020304" pitchFamily="18" charset="0"/>
              </a:rPr>
              <a:t> </a:t>
            </a:r>
            <a:r>
              <a:rPr lang="cs-CZ" dirty="0" err="1" smtClean="0">
                <a:solidFill>
                  <a:schemeClr val="bg1"/>
                </a:solidFill>
                <a:latin typeface="Verdana" panose="020B0604030504040204" pitchFamily="34" charset="0"/>
                <a:ea typeface="Verdana" panose="020B0604030504040204" pitchFamily="34" charset="0"/>
                <a:cs typeface="Times New Roman" panose="02020603050405020304" pitchFamily="18" charset="0"/>
              </a:rPr>
              <a:t>deviendraient</a:t>
            </a:r>
            <a:r>
              <a:rPr lang="cs-CZ" dirty="0" smtClean="0">
                <a:solidFill>
                  <a:schemeClr val="bg1"/>
                </a:solidFill>
                <a:latin typeface="Verdana" panose="020B0604030504040204" pitchFamily="34" charset="0"/>
                <a:ea typeface="Verdana" panose="020B0604030504040204" pitchFamily="34" charset="0"/>
                <a:cs typeface="Times New Roman" panose="02020603050405020304" pitchFamily="18" charset="0"/>
              </a:rPr>
              <a:t> </a:t>
            </a:r>
            <a:r>
              <a:rPr lang="cs-CZ" dirty="0" err="1" smtClean="0">
                <a:solidFill>
                  <a:schemeClr val="bg1"/>
                </a:solidFill>
                <a:latin typeface="Verdana" panose="020B0604030504040204" pitchFamily="34" charset="0"/>
                <a:ea typeface="Verdana" panose="020B0604030504040204" pitchFamily="34" charset="0"/>
                <a:cs typeface="Times New Roman" panose="02020603050405020304" pitchFamily="18" charset="0"/>
              </a:rPr>
              <a:t>donc</a:t>
            </a:r>
            <a:r>
              <a:rPr lang="cs-CZ" dirty="0" smtClean="0">
                <a:solidFill>
                  <a:schemeClr val="bg1"/>
                </a:solidFill>
                <a:latin typeface="Verdana" panose="020B0604030504040204" pitchFamily="34" charset="0"/>
                <a:ea typeface="Verdana" panose="020B0604030504040204" pitchFamily="34" charset="0"/>
                <a:cs typeface="Times New Roman" panose="02020603050405020304" pitchFamily="18" charset="0"/>
              </a:rPr>
              <a:t> </a:t>
            </a:r>
            <a:r>
              <a:rPr lang="fr-FR" dirty="0" smtClean="0">
                <a:solidFill>
                  <a:schemeClr val="bg1"/>
                </a:solidFill>
                <a:latin typeface="Verdana" panose="020B0604030504040204" pitchFamily="34" charset="0"/>
                <a:ea typeface="Verdana" panose="020B0604030504040204" pitchFamily="34" charset="0"/>
                <a:cs typeface="Times New Roman" panose="02020603050405020304" pitchFamily="18" charset="0"/>
              </a:rPr>
              <a:t>« </a:t>
            </a:r>
            <a:r>
              <a:rPr lang="fr-FR" b="1" dirty="0" smtClean="0">
                <a:solidFill>
                  <a:srgbClr val="002060"/>
                </a:solidFill>
                <a:latin typeface="Verdana" panose="020B0604030504040204" pitchFamily="34" charset="0"/>
                <a:ea typeface="Verdana" panose="020B0604030504040204" pitchFamily="34" charset="0"/>
                <a:cs typeface="Times New Roman" panose="02020603050405020304" pitchFamily="18" charset="0"/>
              </a:rPr>
              <a:t>les premiers Québécois </a:t>
            </a:r>
            <a:r>
              <a:rPr lang="fr-FR" dirty="0" smtClean="0">
                <a:solidFill>
                  <a:schemeClr val="bg1"/>
                </a:solidFill>
                <a:latin typeface="Verdana" panose="020B0604030504040204" pitchFamily="34" charset="0"/>
                <a:ea typeface="Verdana" panose="020B0604030504040204" pitchFamily="34" charset="0"/>
                <a:cs typeface="Times New Roman" panose="02020603050405020304" pitchFamily="18" charset="0"/>
              </a:rPr>
              <a:t>»</a:t>
            </a:r>
            <a:r>
              <a:rPr lang="cs-CZ" dirty="0" smtClean="0">
                <a:solidFill>
                  <a:schemeClr val="bg1"/>
                </a:solidFill>
                <a:latin typeface="Verdana" panose="020B0604030504040204" pitchFamily="34" charset="0"/>
                <a:ea typeface="Verdana" panose="020B0604030504040204" pitchFamily="34" charset="0"/>
                <a:cs typeface="Times New Roman" panose="02020603050405020304" pitchFamily="18" charset="0"/>
              </a:rPr>
              <a:t>. </a:t>
            </a:r>
            <a:endParaRPr lang="fr-FR" dirty="0" smtClean="0">
              <a:solidFill>
                <a:schemeClr val="bg1"/>
              </a:solidFill>
              <a:latin typeface="Verdana" panose="020B0604030504040204" pitchFamily="34" charset="0"/>
              <a:ea typeface="Verdana" panose="020B0604030504040204" pitchFamily="34" charset="0"/>
              <a:cs typeface="Times New Roman" panose="02020603050405020304" pitchFamily="18" charset="0"/>
            </a:endParaRPr>
          </a:p>
          <a:p>
            <a:pPr>
              <a:lnSpc>
                <a:spcPct val="150000"/>
              </a:lnSpc>
              <a:spcAft>
                <a:spcPts val="0"/>
              </a:spcAft>
            </a:pPr>
            <a:endParaRPr lang="fr-FR" sz="1600" dirty="0">
              <a:solidFill>
                <a:schemeClr val="bg1"/>
              </a:solidFill>
              <a:latin typeface="Verdana" panose="020B0604030504040204" pitchFamily="34" charset="0"/>
              <a:ea typeface="Verdana" panose="020B0604030504040204" pitchFamily="34" charset="0"/>
              <a:cs typeface="Times New Roman" panose="02020603050405020304" pitchFamily="18" charset="0"/>
            </a:endParaRPr>
          </a:p>
          <a:p>
            <a:pPr algn="just">
              <a:lnSpc>
                <a:spcPct val="150000"/>
              </a:lnSpc>
              <a:spcAft>
                <a:spcPts val="0"/>
              </a:spcAft>
            </a:pPr>
            <a:r>
              <a:rPr lang="cs-CZ" b="1" cap="all" dirty="0" err="1">
                <a:solidFill>
                  <a:srgbClr val="002060"/>
                </a:solidFill>
                <a:latin typeface="Verdana" panose="020B0604030504040204" pitchFamily="34" charset="0"/>
                <a:ea typeface="Verdana" panose="020B0604030504040204" pitchFamily="34" charset="0"/>
              </a:rPr>
              <a:t>concept</a:t>
            </a:r>
            <a:r>
              <a:rPr lang="cs-CZ" b="1" cap="all" dirty="0">
                <a:solidFill>
                  <a:srgbClr val="002060"/>
                </a:solidFill>
                <a:latin typeface="Verdana" panose="020B0604030504040204" pitchFamily="34" charset="0"/>
                <a:ea typeface="Verdana" panose="020B0604030504040204" pitchFamily="34" charset="0"/>
              </a:rPr>
              <a:t> de la </a:t>
            </a:r>
            <a:r>
              <a:rPr lang="cs-CZ" b="1" cap="all" dirty="0" err="1">
                <a:solidFill>
                  <a:srgbClr val="002060"/>
                </a:solidFill>
                <a:latin typeface="Verdana" panose="020B0604030504040204" pitchFamily="34" charset="0"/>
                <a:ea typeface="Verdana" panose="020B0604030504040204" pitchFamily="34" charset="0"/>
              </a:rPr>
              <a:t>durée</a:t>
            </a:r>
            <a:r>
              <a:rPr lang="cs-CZ" b="1" cap="all" dirty="0">
                <a:solidFill>
                  <a:srgbClr val="002060"/>
                </a:solidFill>
                <a:latin typeface="Verdana" panose="020B0604030504040204" pitchFamily="34" charset="0"/>
                <a:ea typeface="Verdana" panose="020B0604030504040204" pitchFamily="34" charset="0"/>
              </a:rPr>
              <a:t> </a:t>
            </a:r>
            <a:r>
              <a:rPr lang="cs-CZ" b="1" cap="all" dirty="0" err="1">
                <a:solidFill>
                  <a:srgbClr val="002060"/>
                </a:solidFill>
                <a:latin typeface="Verdana" panose="020B0604030504040204" pitchFamily="34" charset="0"/>
                <a:ea typeface="Verdana" panose="020B0604030504040204" pitchFamily="34" charset="0"/>
              </a:rPr>
              <a:t>longue</a:t>
            </a:r>
            <a:r>
              <a:rPr lang="cs-CZ" b="1" cap="all" dirty="0">
                <a:solidFill>
                  <a:srgbClr val="002060"/>
                </a:solidFill>
                <a:latin typeface="Verdana" panose="020B0604030504040204" pitchFamily="34" charset="0"/>
                <a:ea typeface="Verdana" panose="020B0604030504040204" pitchFamily="34" charset="0"/>
              </a:rPr>
              <a:t> </a:t>
            </a:r>
            <a:r>
              <a:rPr lang="fr-FR" b="1" cap="all" dirty="0" smtClean="0">
                <a:solidFill>
                  <a:srgbClr val="002060"/>
                </a:solidFill>
                <a:latin typeface="Verdana" panose="020B0604030504040204" pitchFamily="34" charset="0"/>
                <a:ea typeface="Verdana" panose="020B0604030504040204" pitchFamily="34" charset="0"/>
              </a:rPr>
              <a:t>: </a:t>
            </a:r>
            <a:r>
              <a:rPr lang="fr-FR" dirty="0">
                <a:solidFill>
                  <a:schemeClr val="bg1"/>
                </a:solidFill>
                <a:latin typeface="Verdana" panose="020B0604030504040204" pitchFamily="34" charset="0"/>
                <a:ea typeface="Verdana" panose="020B0604030504040204" pitchFamily="34" charset="0"/>
              </a:rPr>
              <a:t>l’histoire du Québec ne commence pas en </a:t>
            </a:r>
            <a:r>
              <a:rPr lang="fr-FR" dirty="0" smtClean="0">
                <a:solidFill>
                  <a:schemeClr val="bg1"/>
                </a:solidFill>
                <a:latin typeface="Verdana" panose="020B0604030504040204" pitchFamily="34" charset="0"/>
                <a:ea typeface="Verdana" panose="020B0604030504040204" pitchFamily="34" charset="0"/>
              </a:rPr>
              <a:t>1534, </a:t>
            </a:r>
            <a:r>
              <a:rPr lang="fr-FR" dirty="0">
                <a:solidFill>
                  <a:schemeClr val="bg1"/>
                </a:solidFill>
                <a:latin typeface="Verdana" panose="020B0604030504040204" pitchFamily="34" charset="0"/>
                <a:ea typeface="Verdana" panose="020B0604030504040204" pitchFamily="34" charset="0"/>
              </a:rPr>
              <a:t>avec Jacques Cartier, mais </a:t>
            </a:r>
            <a:r>
              <a:rPr lang="fr-FR" dirty="0" smtClean="0">
                <a:solidFill>
                  <a:schemeClr val="bg1"/>
                </a:solidFill>
                <a:latin typeface="Verdana" panose="020B0604030504040204" pitchFamily="34" charset="0"/>
                <a:ea typeface="Verdana" panose="020B0604030504040204" pitchFamily="34" charset="0"/>
              </a:rPr>
              <a:t>elle </a:t>
            </a:r>
            <a:r>
              <a:rPr lang="fr-FR" dirty="0">
                <a:solidFill>
                  <a:schemeClr val="bg1"/>
                </a:solidFill>
                <a:latin typeface="Verdana" panose="020B0604030504040204" pitchFamily="34" charset="0"/>
                <a:ea typeface="Verdana" panose="020B0604030504040204" pitchFamily="34" charset="0"/>
              </a:rPr>
              <a:t>est vieille de plusieurs milliers </a:t>
            </a:r>
            <a:r>
              <a:rPr lang="fr-FR" dirty="0" smtClean="0">
                <a:solidFill>
                  <a:schemeClr val="bg1"/>
                </a:solidFill>
                <a:latin typeface="Verdana" panose="020B0604030504040204" pitchFamily="34" charset="0"/>
                <a:ea typeface="Verdana" panose="020B0604030504040204" pitchFamily="34" charset="0"/>
              </a:rPr>
              <a:t>d’années.</a:t>
            </a:r>
          </a:p>
          <a:p>
            <a:pPr algn="just">
              <a:lnSpc>
                <a:spcPct val="150000"/>
              </a:lnSpc>
              <a:spcAft>
                <a:spcPts val="0"/>
              </a:spcAft>
            </a:pPr>
            <a:r>
              <a:rPr lang="fr-FR" dirty="0" smtClean="0">
                <a:solidFill>
                  <a:schemeClr val="bg1"/>
                </a:solidFill>
                <a:latin typeface="Verdana" panose="020B0604030504040204" pitchFamily="34" charset="0"/>
                <a:ea typeface="Verdana" panose="020B0604030504040204" pitchFamily="34" charset="0"/>
              </a:rPr>
              <a:t>Ce </a:t>
            </a:r>
            <a:r>
              <a:rPr lang="fr-FR" dirty="0">
                <a:solidFill>
                  <a:schemeClr val="bg1"/>
                </a:solidFill>
                <a:latin typeface="Verdana" panose="020B0604030504040204" pitchFamily="34" charset="0"/>
                <a:ea typeface="Verdana" panose="020B0604030504040204" pitchFamily="34" charset="0"/>
              </a:rPr>
              <a:t>sont les Autochtones qui se trouvaient à l’origine de la </a:t>
            </a:r>
            <a:r>
              <a:rPr lang="fr-FR" dirty="0" smtClean="0">
                <a:solidFill>
                  <a:schemeClr val="bg1"/>
                </a:solidFill>
                <a:latin typeface="Verdana" panose="020B0604030504040204" pitchFamily="34" charset="0"/>
                <a:ea typeface="Verdana" panose="020B0604030504040204" pitchFamily="34" charset="0"/>
              </a:rPr>
              <a:t>Nouvelle-France.</a:t>
            </a:r>
          </a:p>
          <a:p>
            <a:pPr algn="just">
              <a:lnSpc>
                <a:spcPct val="150000"/>
              </a:lnSpc>
              <a:spcAft>
                <a:spcPts val="0"/>
              </a:spcAft>
            </a:pPr>
            <a:endParaRPr lang="fr-FR" sz="1600" b="1" cap="all" dirty="0">
              <a:solidFill>
                <a:schemeClr val="bg1"/>
              </a:solidFill>
              <a:latin typeface="Verdana" panose="020B0604030504040204" pitchFamily="34" charset="0"/>
              <a:ea typeface="Verdana" panose="020B0604030504040204" pitchFamily="34" charset="0"/>
              <a:cs typeface="Times New Roman" panose="02020603050405020304" pitchFamily="18" charset="0"/>
            </a:endParaRPr>
          </a:p>
          <a:p>
            <a:pPr algn="just">
              <a:lnSpc>
                <a:spcPct val="150000"/>
              </a:lnSpc>
              <a:spcAft>
                <a:spcPts val="0"/>
              </a:spcAft>
            </a:pPr>
            <a:r>
              <a:rPr lang="fr-FR" dirty="0" smtClean="0">
                <a:solidFill>
                  <a:schemeClr val="bg1"/>
                </a:solidFill>
                <a:latin typeface="Verdana" panose="020B0604030504040204" pitchFamily="34" charset="0"/>
                <a:ea typeface="Verdana" panose="020B0604030504040204" pitchFamily="34" charset="0"/>
                <a:cs typeface="Times New Roman" panose="02020603050405020304" pitchFamily="18" charset="0"/>
              </a:rPr>
              <a:t>Il ne faut pas se limiter à la seule expérience européenne du Nouveau </a:t>
            </a:r>
          </a:p>
          <a:p>
            <a:pPr algn="just">
              <a:lnSpc>
                <a:spcPct val="150000"/>
              </a:lnSpc>
              <a:spcAft>
                <a:spcPts val="0"/>
              </a:spcAft>
            </a:pPr>
            <a:r>
              <a:rPr lang="fr-FR" dirty="0" smtClean="0">
                <a:solidFill>
                  <a:schemeClr val="bg1"/>
                </a:solidFill>
                <a:latin typeface="Verdana" panose="020B0604030504040204" pitchFamily="34" charset="0"/>
                <a:ea typeface="Verdana" panose="020B0604030504040204" pitchFamily="34" charset="0"/>
                <a:cs typeface="Times New Roman" panose="02020603050405020304" pitchFamily="18" charset="0"/>
              </a:rPr>
              <a:t>continent.</a:t>
            </a:r>
            <a:endParaRPr lang="fr-FR" dirty="0">
              <a:solidFill>
                <a:schemeClr val="bg1"/>
              </a:solidFill>
              <a:latin typeface="Verdana" panose="020B0604030504040204" pitchFamily="34" charset="0"/>
              <a:ea typeface="Verdana" panose="020B0604030504040204" pitchFamily="34" charset="0"/>
              <a:cs typeface="Times New Roman" panose="02020603050405020304" pitchFamily="18" charset="0"/>
            </a:endParaRPr>
          </a:p>
        </p:txBody>
      </p:sp>
      <p:pic>
        <p:nvPicPr>
          <p:cNvPr id="4" name="Obrázek 3"/>
          <p:cNvPicPr>
            <a:picLocks noChangeAspect="1"/>
          </p:cNvPicPr>
          <p:nvPr/>
        </p:nvPicPr>
        <p:blipFill>
          <a:blip r:embed="rId2"/>
          <a:stretch>
            <a:fillRect/>
          </a:stretch>
        </p:blipFill>
        <p:spPr>
          <a:xfrm>
            <a:off x="9671861" y="2834604"/>
            <a:ext cx="2140060" cy="3664138"/>
          </a:xfrm>
          <a:prstGeom prst="rect">
            <a:avLst/>
          </a:prstGeom>
          <a:ln w="28575">
            <a:solidFill>
              <a:srgbClr val="002060"/>
            </a:solidFill>
          </a:ln>
        </p:spPr>
      </p:pic>
      <p:pic>
        <p:nvPicPr>
          <p:cNvPr id="5" name="Obrázek 4"/>
          <p:cNvPicPr>
            <a:picLocks noChangeAspect="1"/>
          </p:cNvPicPr>
          <p:nvPr/>
        </p:nvPicPr>
        <p:blipFill>
          <a:blip r:embed="rId3"/>
          <a:stretch>
            <a:fillRect/>
          </a:stretch>
        </p:blipFill>
        <p:spPr>
          <a:xfrm>
            <a:off x="535709" y="4968313"/>
            <a:ext cx="2895749" cy="1530429"/>
          </a:xfrm>
          <a:prstGeom prst="rect">
            <a:avLst/>
          </a:prstGeom>
          <a:ln w="19050">
            <a:solidFill>
              <a:srgbClr val="002060"/>
            </a:solidFill>
          </a:ln>
        </p:spPr>
      </p:pic>
      <p:pic>
        <p:nvPicPr>
          <p:cNvPr id="6" name="Obrázek 5"/>
          <p:cNvPicPr>
            <a:picLocks noChangeAspect="1"/>
          </p:cNvPicPr>
          <p:nvPr/>
        </p:nvPicPr>
        <p:blipFill>
          <a:blip r:embed="rId4"/>
          <a:stretch>
            <a:fillRect/>
          </a:stretch>
        </p:blipFill>
        <p:spPr>
          <a:xfrm>
            <a:off x="3661584" y="4969365"/>
            <a:ext cx="2628379" cy="1529378"/>
          </a:xfrm>
          <a:prstGeom prst="rect">
            <a:avLst/>
          </a:prstGeom>
          <a:ln w="19050">
            <a:solidFill>
              <a:srgbClr val="002060"/>
            </a:solidFill>
          </a:ln>
        </p:spPr>
      </p:pic>
      <p:pic>
        <p:nvPicPr>
          <p:cNvPr id="7" name="Obrázek 6"/>
          <p:cNvPicPr>
            <a:picLocks noChangeAspect="1"/>
          </p:cNvPicPr>
          <p:nvPr/>
        </p:nvPicPr>
        <p:blipFill>
          <a:blip r:embed="rId5"/>
          <a:stretch>
            <a:fillRect/>
          </a:stretch>
        </p:blipFill>
        <p:spPr>
          <a:xfrm>
            <a:off x="6520089" y="4956005"/>
            <a:ext cx="2873439" cy="1542737"/>
          </a:xfrm>
          <a:prstGeom prst="rect">
            <a:avLst/>
          </a:prstGeom>
          <a:ln w="19050">
            <a:solidFill>
              <a:srgbClr val="002060"/>
            </a:solidFill>
          </a:ln>
        </p:spPr>
      </p:pic>
    </p:spTree>
    <p:extLst>
      <p:ext uri="{BB962C8B-B14F-4D97-AF65-F5344CB8AC3E}">
        <p14:creationId xmlns:p14="http://schemas.microsoft.com/office/powerpoint/2010/main" val="138658116"/>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62000"/>
                <a:hueMod val="108000"/>
                <a:satMod val="164000"/>
                <a:lumMod val="69000"/>
              </a:schemeClr>
              <a:schemeClr val="bg2">
                <a:tint val="96000"/>
                <a:hueMod val="90000"/>
                <a:satMod val="130000"/>
                <a:lumMod val="134000"/>
              </a:schemeClr>
            </a:duotone>
          </a:blip>
          <a:stretch/>
        </a:blipFill>
        <a:effectLst/>
      </p:bgPr>
    </p:bg>
    <p:spTree>
      <p:nvGrpSpPr>
        <p:cNvPr id="1" name=""/>
        <p:cNvGrpSpPr/>
        <p:nvPr/>
      </p:nvGrpSpPr>
      <p:grpSpPr>
        <a:xfrm>
          <a:off x="0" y="0"/>
          <a:ext cx="0" cy="0"/>
          <a:chOff x="0" y="0"/>
          <a:chExt cx="0" cy="0"/>
        </a:xfrm>
      </p:grpSpPr>
      <p:pic>
        <p:nvPicPr>
          <p:cNvPr id="125" name="Obrázek 124">
            <a:extLst>
              <a:ext uri="{FF2B5EF4-FFF2-40B4-BE49-F238E27FC236}">
                <a16:creationId xmlns:a16="http://schemas.microsoft.com/office/drawing/2014/main" id="{AA085689-791F-4B8F-9F30-12415B97D366}"/>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a:ext>
            </a:extLst>
          </a:blip>
          <a:srcRect l="3613"/>
          <a:stretch/>
        </p:blipFill>
        <p:spPr>
          <a:xfrm>
            <a:off x="0" y="2669685"/>
            <a:ext cx="4037012" cy="4188315"/>
          </a:xfrm>
          <a:prstGeom prst="rect">
            <a:avLst/>
          </a:prstGeom>
        </p:spPr>
      </p:pic>
      <p:pic>
        <p:nvPicPr>
          <p:cNvPr id="127" name="Obrázek 126">
            <a:extLst>
              <a:ext uri="{FF2B5EF4-FFF2-40B4-BE49-F238E27FC236}">
                <a16:creationId xmlns:a16="http://schemas.microsoft.com/office/drawing/2014/main" id="{AA3FED7F-6821-47C0-A464-E9278B24129E}"/>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a:ext>
            </a:extLst>
          </a:blip>
          <a:srcRect l="35640"/>
          <a:stretch/>
        </p:blipFill>
        <p:spPr>
          <a:xfrm>
            <a:off x="0" y="2892347"/>
            <a:ext cx="1522412" cy="2365453"/>
          </a:xfrm>
          <a:prstGeom prst="rect">
            <a:avLst/>
          </a:prstGeom>
        </p:spPr>
      </p:pic>
      <p:sp>
        <p:nvSpPr>
          <p:cNvPr id="129" name="Ovál 128">
            <a:extLst>
              <a:ext uri="{FF2B5EF4-FFF2-40B4-BE49-F238E27FC236}">
                <a16:creationId xmlns:a16="http://schemas.microsoft.com/office/drawing/2014/main" id="{8F54B2FB-3F54-4350-8D1B-F86D677CA7E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131" name="Obrázek 130">
            <a:extLst>
              <a:ext uri="{FF2B5EF4-FFF2-40B4-BE49-F238E27FC236}">
                <a16:creationId xmlns:a16="http://schemas.microsoft.com/office/drawing/2014/main" id="{561B34F5-88E5-4711-BC16-3005C29AD7C6}"/>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a:ext>
            </a:extLst>
          </a:blip>
          <a:srcRect t="28813"/>
          <a:stretch/>
        </p:blipFill>
        <p:spPr>
          <a:xfrm>
            <a:off x="7999412" y="0"/>
            <a:ext cx="1603387" cy="1141407"/>
          </a:xfrm>
          <a:prstGeom prst="rect">
            <a:avLst/>
          </a:prstGeom>
        </p:spPr>
      </p:pic>
      <p:pic>
        <p:nvPicPr>
          <p:cNvPr id="133" name="Obrázek 132">
            <a:extLst>
              <a:ext uri="{FF2B5EF4-FFF2-40B4-BE49-F238E27FC236}">
                <a16:creationId xmlns:a16="http://schemas.microsoft.com/office/drawing/2014/main" id="{4F3661D0-2268-4D3E-88BA-0647BCBE33AF}"/>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7">
            <a:extLst>
              <a:ext uri="{28A0092B-C50C-407E-A947-70E740481C1C}">
                <a14:useLocalDpi xmlns:a14="http://schemas.microsoft.com/office/drawing/2010/main"/>
              </a:ext>
            </a:extLst>
          </a:blip>
          <a:srcRect b="23320"/>
          <a:stretch/>
        </p:blipFill>
        <p:spPr>
          <a:xfrm>
            <a:off x="8609012" y="6096000"/>
            <a:ext cx="993734" cy="762000"/>
          </a:xfrm>
          <a:prstGeom prst="rect">
            <a:avLst/>
          </a:prstGeom>
        </p:spPr>
      </p:pic>
      <p:sp>
        <p:nvSpPr>
          <p:cNvPr id="135" name="Obdélník 134">
            <a:extLst>
              <a:ext uri="{FF2B5EF4-FFF2-40B4-BE49-F238E27FC236}">
                <a16:creationId xmlns:a16="http://schemas.microsoft.com/office/drawing/2014/main" id="{DDB56DB5-0324-4F79-9AB8-CB18C1DC874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pic>
        <p:nvPicPr>
          <p:cNvPr id="14" name="Zástupný symbol pro obsah 13" descr="geometrický obrazec na pozadí kruhů a čar">
            <a:extLst>
              <a:ext uri="{FF2B5EF4-FFF2-40B4-BE49-F238E27FC236}">
                <a16:creationId xmlns:a16="http://schemas.microsoft.com/office/drawing/2014/main" id="{01A471F8-8C11-4C6C-A961-E2F33F3BBA25}"/>
              </a:ext>
            </a:extLst>
          </p:cNvPr>
          <p:cNvPicPr>
            <a:picLocks noGrp="1" noChangeAspect="1"/>
          </p:cNvPicPr>
          <p:nvPr>
            <p:ph sz="half" idx="1"/>
          </p:nvPr>
        </p:nvPicPr>
        <p:blipFill rotWithShape="1">
          <a:blip r:embed="rId8">
            <a:duotone>
              <a:schemeClr val="bg2">
                <a:shade val="45000"/>
                <a:satMod val="135000"/>
              </a:schemeClr>
              <a:prstClr val="white"/>
            </a:duotone>
            <a:alphaModFix amt="50000"/>
          </a:blip>
          <a:srcRect t="3125" b="3125"/>
          <a:stretch/>
        </p:blipFill>
        <p:spPr>
          <a:xfrm>
            <a:off x="0" y="0"/>
            <a:ext cx="12192000" cy="6858000"/>
          </a:xfrm>
          <a:prstGeom prst="rect">
            <a:avLst/>
          </a:prstGeom>
        </p:spPr>
      </p:pic>
      <p:sp>
        <p:nvSpPr>
          <p:cNvPr id="137" name="Obdélník 136">
            <a:extLst>
              <a:ext uri="{FF2B5EF4-FFF2-40B4-BE49-F238E27FC236}">
                <a16:creationId xmlns:a16="http://schemas.microsoft.com/office/drawing/2014/main" id="{529DF628-3DC1-41BF-9730-E680D7FC23A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3353316" y="0"/>
            <a:ext cx="7770296"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139" name="Obdélník 138">
            <a:extLst>
              <a:ext uri="{FF2B5EF4-FFF2-40B4-BE49-F238E27FC236}">
                <a16:creationId xmlns:a16="http://schemas.microsoft.com/office/drawing/2014/main" id="{623695FD-17A6-460C-AFB4-A56F8DFB4ED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3352800" y="1295400"/>
            <a:ext cx="7772400" cy="5562600"/>
          </a:xfrm>
          <a:prstGeom prst="rect">
            <a:avLst/>
          </a:prstGeom>
          <a:solidFill>
            <a:schemeClr val="bg1">
              <a:alpha val="6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cs-CZ" dirty="0"/>
          </a:p>
        </p:txBody>
      </p:sp>
      <p:sp>
        <p:nvSpPr>
          <p:cNvPr id="18" name="TextovéPole 17">
            <a:extLst>
              <a:ext uri="{FF2B5EF4-FFF2-40B4-BE49-F238E27FC236}">
                <a16:creationId xmlns:a16="http://schemas.microsoft.com/office/drawing/2014/main" id="{7A9BEA9A-E812-4601-A922-0D756D14A52F}"/>
              </a:ext>
            </a:extLst>
          </p:cNvPr>
          <p:cNvSpPr txBox="1"/>
          <p:nvPr/>
        </p:nvSpPr>
        <p:spPr>
          <a:xfrm>
            <a:off x="0" y="3990105"/>
            <a:ext cx="3352800" cy="677108"/>
          </a:xfrm>
          <a:prstGeom prst="rect">
            <a:avLst/>
          </a:prstGeom>
          <a:solidFill>
            <a:schemeClr val="tx1"/>
          </a:solidFill>
        </p:spPr>
        <p:txBody>
          <a:bodyPr wrap="square">
            <a:spAutoFit/>
          </a:bodyPr>
          <a:lstStyle/>
          <a:p>
            <a:pPr algn="ctr">
              <a:spcAft>
                <a:spcPts val="0"/>
              </a:spcAft>
            </a:pPr>
            <a:r>
              <a:rPr lang="fr-FR" sz="2000" b="1" dirty="0">
                <a:solidFill>
                  <a:schemeClr val="bg1"/>
                </a:solidFill>
                <a:effectLst/>
                <a:latin typeface="Verdana" panose="020B0604030504040204" pitchFamily="34" charset="0"/>
                <a:ea typeface="Times New Roman" panose="02020603050405020304" pitchFamily="18" charset="0"/>
              </a:rPr>
              <a:t>Jacques Dufresne</a:t>
            </a:r>
            <a:r>
              <a:rPr lang="fr-FR" sz="2000" dirty="0">
                <a:solidFill>
                  <a:schemeClr val="bg1"/>
                </a:solidFill>
                <a:effectLst/>
                <a:latin typeface="Verdana" panose="020B0604030504040204" pitchFamily="34" charset="0"/>
                <a:ea typeface="Times New Roman" panose="02020603050405020304" pitchFamily="18" charset="0"/>
              </a:rPr>
              <a:t> </a:t>
            </a:r>
            <a:endParaRPr lang="fr-FR" sz="2000" dirty="0" smtClean="0">
              <a:solidFill>
                <a:schemeClr val="bg1"/>
              </a:solidFill>
              <a:effectLst/>
              <a:latin typeface="Verdana" panose="020B0604030504040204" pitchFamily="34" charset="0"/>
              <a:ea typeface="Times New Roman" panose="02020603050405020304" pitchFamily="18" charset="0"/>
            </a:endParaRPr>
          </a:p>
          <a:p>
            <a:pPr algn="ctr">
              <a:spcAft>
                <a:spcPts val="0"/>
              </a:spcAft>
            </a:pPr>
            <a:r>
              <a:rPr lang="fr-FR" sz="1800" dirty="0" smtClean="0">
                <a:solidFill>
                  <a:schemeClr val="bg1"/>
                </a:solidFill>
                <a:effectLst/>
                <a:latin typeface="Verdana" panose="020B0604030504040204" pitchFamily="34" charset="0"/>
                <a:ea typeface="Times New Roman" panose="02020603050405020304" pitchFamily="18" charset="0"/>
              </a:rPr>
              <a:t>(</a:t>
            </a:r>
            <a:r>
              <a:rPr lang="cs-CZ" sz="1800" dirty="0">
                <a:solidFill>
                  <a:schemeClr val="bg1"/>
                </a:solidFill>
                <a:effectLst/>
                <a:latin typeface="Verdana" panose="020B0604030504040204" pitchFamily="34" charset="0"/>
                <a:ea typeface="Times New Roman" panose="02020603050405020304" pitchFamily="18" charset="0"/>
              </a:rPr>
              <a:t>1941</a:t>
            </a:r>
            <a:r>
              <a:rPr lang="fr-FR" sz="1800" dirty="0">
                <a:solidFill>
                  <a:schemeClr val="bg1"/>
                </a:solidFill>
                <a:effectLst/>
                <a:latin typeface="Verdana" panose="020B0604030504040204" pitchFamily="34" charset="0"/>
                <a:ea typeface="Times New Roman" panose="02020603050405020304" pitchFamily="18" charset="0"/>
              </a:rPr>
              <a:t>) </a:t>
            </a:r>
            <a:endParaRPr lang="fr-FR" sz="2800" dirty="0">
              <a:solidFill>
                <a:schemeClr val="bg1"/>
              </a:solidFill>
              <a:effectLst/>
              <a:latin typeface="Times New Roman" panose="02020603050405020304" pitchFamily="18" charset="0"/>
              <a:ea typeface="Times New Roman" panose="02020603050405020304" pitchFamily="18" charset="0"/>
            </a:endParaRPr>
          </a:p>
        </p:txBody>
      </p:sp>
      <p:pic>
        <p:nvPicPr>
          <p:cNvPr id="9" name="Obrázek 8">
            <a:extLst>
              <a:ext uri="{FF2B5EF4-FFF2-40B4-BE49-F238E27FC236}">
                <a16:creationId xmlns:a16="http://schemas.microsoft.com/office/drawing/2014/main" id="{2F56CEB8-FE0B-49FE-BF37-980E27C2A892}"/>
              </a:ext>
            </a:extLst>
          </p:cNvPr>
          <p:cNvPicPr>
            <a:picLocks noChangeAspect="1"/>
          </p:cNvPicPr>
          <p:nvPr/>
        </p:nvPicPr>
        <p:blipFill>
          <a:blip r:embed="rId9"/>
          <a:stretch>
            <a:fillRect/>
          </a:stretch>
        </p:blipFill>
        <p:spPr>
          <a:xfrm>
            <a:off x="500403" y="618104"/>
            <a:ext cx="2347231" cy="3021802"/>
          </a:xfrm>
          <a:prstGeom prst="rect">
            <a:avLst/>
          </a:prstGeom>
        </p:spPr>
      </p:pic>
      <p:sp>
        <p:nvSpPr>
          <p:cNvPr id="22" name="TextovéPole 21">
            <a:extLst>
              <a:ext uri="{FF2B5EF4-FFF2-40B4-BE49-F238E27FC236}">
                <a16:creationId xmlns:a16="http://schemas.microsoft.com/office/drawing/2014/main" id="{AA810B9F-E14C-4104-8B56-7D27753261B7}"/>
              </a:ext>
            </a:extLst>
          </p:cNvPr>
          <p:cNvSpPr txBox="1"/>
          <p:nvPr/>
        </p:nvSpPr>
        <p:spPr>
          <a:xfrm>
            <a:off x="3650713" y="1943391"/>
            <a:ext cx="7175501" cy="4832092"/>
          </a:xfrm>
          <a:prstGeom prst="rect">
            <a:avLst/>
          </a:prstGeom>
          <a:noFill/>
        </p:spPr>
        <p:txBody>
          <a:bodyPr wrap="square">
            <a:spAutoFit/>
          </a:bodyPr>
          <a:lstStyle/>
          <a:p>
            <a:pPr algn="just">
              <a:spcAft>
                <a:spcPts val="0"/>
              </a:spcAft>
            </a:pPr>
            <a:r>
              <a:rPr lang="fr-FR" sz="1800" dirty="0">
                <a:effectLst/>
                <a:latin typeface="Verdana" panose="020B0604030504040204" pitchFamily="34" charset="0"/>
                <a:ea typeface="Verdana" panose="020B0604030504040204" pitchFamily="34" charset="0"/>
              </a:rPr>
              <a:t>En 1998, il a fondé, avec Hélène Laberge, </a:t>
            </a:r>
            <a:r>
              <a:rPr lang="fr-FR" dirty="0">
                <a:latin typeface="Verdana" panose="020B0604030504040204" pitchFamily="34" charset="0"/>
                <a:ea typeface="Verdana" panose="020B0604030504040204" pitchFamily="34" charset="0"/>
              </a:rPr>
              <a:t>une </a:t>
            </a:r>
            <a:r>
              <a:rPr lang="fr-FR" sz="1800" dirty="0">
                <a:effectLst/>
                <a:latin typeface="Verdana" panose="020B0604030504040204" pitchFamily="34" charset="0"/>
                <a:ea typeface="Verdana" panose="020B0604030504040204" pitchFamily="34" charset="0"/>
              </a:rPr>
              <a:t>encyclopédie électronique appelée </a:t>
            </a:r>
            <a:r>
              <a:rPr lang="fr-FR" sz="1800" i="1" dirty="0">
                <a:effectLst/>
                <a:latin typeface="Verdana" panose="020B0604030504040204" pitchFamily="34" charset="0"/>
                <a:ea typeface="Verdana" panose="020B0604030504040204" pitchFamily="34" charset="0"/>
              </a:rPr>
              <a:t>L’Encyclopédie de l’Agora</a:t>
            </a:r>
            <a:r>
              <a:rPr lang="fr-FR" sz="1800" dirty="0">
                <a:effectLst/>
                <a:latin typeface="Verdana" panose="020B0604030504040204" pitchFamily="34" charset="0"/>
                <a:ea typeface="Verdana" panose="020B0604030504040204" pitchFamily="34" charset="0"/>
              </a:rPr>
              <a:t>, accessible gratuitement par l'Internet : </a:t>
            </a:r>
            <a:r>
              <a:rPr lang="fr-FR" sz="1800" b="1" u="sng" dirty="0">
                <a:solidFill>
                  <a:schemeClr val="bg2">
                    <a:lumMod val="60000"/>
                    <a:lumOff val="40000"/>
                  </a:schemeClr>
                </a:solidFill>
                <a:effectLst/>
                <a:latin typeface="Verdana" panose="020B0604030504040204" pitchFamily="34" charset="0"/>
                <a:ea typeface="Verdana" panose="020B0604030504040204" pitchFamily="34" charset="0"/>
                <a:hlinkClick r:id="rId10"/>
              </a:rPr>
              <a:t>http://agora.qc.ca</a:t>
            </a:r>
            <a:endParaRPr lang="fr-FR" sz="1800" b="1" u="sng" dirty="0">
              <a:solidFill>
                <a:schemeClr val="bg2">
                  <a:lumMod val="60000"/>
                  <a:lumOff val="40000"/>
                </a:schemeClr>
              </a:solidFill>
              <a:effectLst/>
              <a:latin typeface="Verdana" panose="020B0604030504040204" pitchFamily="34" charset="0"/>
              <a:ea typeface="Verdana" panose="020B0604030504040204" pitchFamily="34" charset="0"/>
            </a:endParaRPr>
          </a:p>
          <a:p>
            <a:pPr algn="just">
              <a:spcAft>
                <a:spcPts val="0"/>
              </a:spcAft>
            </a:pPr>
            <a:endParaRPr lang="fr-FR" b="1" u="sng" dirty="0">
              <a:solidFill>
                <a:schemeClr val="bg2">
                  <a:lumMod val="60000"/>
                  <a:lumOff val="40000"/>
                </a:schemeClr>
              </a:solidFill>
              <a:latin typeface="Verdana" panose="020B0604030504040204" pitchFamily="34" charset="0"/>
              <a:ea typeface="Verdana" panose="020B0604030504040204" pitchFamily="34" charset="0"/>
            </a:endParaRPr>
          </a:p>
          <a:p>
            <a:pPr algn="just"/>
            <a:r>
              <a:rPr lang="fr-FR" dirty="0">
                <a:effectLst/>
                <a:latin typeface="Verdana" panose="020B0604030504040204" pitchFamily="34" charset="0"/>
                <a:ea typeface="Verdana" panose="020B0604030504040204" pitchFamily="34" charset="0"/>
              </a:rPr>
              <a:t>(</a:t>
            </a:r>
            <a:r>
              <a:rPr lang="cs-CZ" dirty="0" err="1">
                <a:effectLst/>
                <a:latin typeface="Verdana" panose="020B0604030504040204" pitchFamily="34" charset="0"/>
                <a:ea typeface="Verdana" panose="020B0604030504040204" pitchFamily="34" charset="0"/>
              </a:rPr>
              <a:t>Dans</a:t>
            </a:r>
            <a:r>
              <a:rPr lang="cs-CZ" dirty="0">
                <a:effectLst/>
                <a:latin typeface="Verdana" panose="020B0604030504040204" pitchFamily="34" charset="0"/>
                <a:ea typeface="Verdana" panose="020B0604030504040204" pitchFamily="34" charset="0"/>
              </a:rPr>
              <a:t> la</a:t>
            </a:r>
            <a:r>
              <a:rPr lang="fr-FR" dirty="0">
                <a:effectLst/>
                <a:latin typeface="Verdana" panose="020B0604030504040204" pitchFamily="34" charset="0"/>
                <a:ea typeface="Verdana" panose="020B0604030504040204" pitchFamily="34" charset="0"/>
              </a:rPr>
              <a:t> Grèce antique</a:t>
            </a:r>
            <a:r>
              <a:rPr lang="cs-CZ" dirty="0">
                <a:effectLst/>
                <a:latin typeface="Verdana" panose="020B0604030504040204" pitchFamily="34" charset="0"/>
                <a:ea typeface="Verdana" panose="020B0604030504040204" pitchFamily="34" charset="0"/>
              </a:rPr>
              <a:t>, </a:t>
            </a:r>
            <a:r>
              <a:rPr lang="cs-CZ" dirty="0" err="1">
                <a:effectLst/>
                <a:latin typeface="Verdana" panose="020B0604030504040204" pitchFamily="34" charset="0"/>
                <a:ea typeface="Verdana" panose="020B0604030504040204" pitchFamily="34" charset="0"/>
              </a:rPr>
              <a:t>l'agora</a:t>
            </a:r>
            <a:r>
              <a:rPr lang="cs-CZ" dirty="0">
                <a:effectLst/>
                <a:latin typeface="Verdana" panose="020B0604030504040204" pitchFamily="34" charset="0"/>
                <a:ea typeface="Verdana" panose="020B0604030504040204" pitchFamily="34" charset="0"/>
              </a:rPr>
              <a:t> </a:t>
            </a:r>
            <a:r>
              <a:rPr lang="cs-CZ" dirty="0" err="1">
                <a:effectLst/>
                <a:latin typeface="Verdana" panose="020B0604030504040204" pitchFamily="34" charset="0"/>
                <a:ea typeface="Verdana" panose="020B0604030504040204" pitchFamily="34" charset="0"/>
              </a:rPr>
              <a:t>désigne</a:t>
            </a:r>
            <a:r>
              <a:rPr lang="cs-CZ" dirty="0">
                <a:effectLst/>
                <a:latin typeface="Verdana" panose="020B0604030504040204" pitchFamily="34" charset="0"/>
                <a:ea typeface="Verdana" panose="020B0604030504040204" pitchFamily="34" charset="0"/>
              </a:rPr>
              <a:t> </a:t>
            </a:r>
            <a:r>
              <a:rPr lang="cs-CZ" dirty="0" err="1">
                <a:effectLst/>
                <a:latin typeface="Verdana" panose="020B0604030504040204" pitchFamily="34" charset="0"/>
                <a:ea typeface="Verdana" panose="020B0604030504040204" pitchFamily="34" charset="0"/>
              </a:rPr>
              <a:t>le</a:t>
            </a:r>
            <a:r>
              <a:rPr lang="cs-CZ" dirty="0">
                <a:effectLst/>
                <a:latin typeface="Verdana" panose="020B0604030504040204" pitchFamily="34" charset="0"/>
                <a:ea typeface="Verdana" panose="020B0604030504040204" pitchFamily="34" charset="0"/>
              </a:rPr>
              <a:t> </a:t>
            </a:r>
            <a:r>
              <a:rPr lang="cs-CZ" dirty="0" err="1">
                <a:effectLst/>
                <a:latin typeface="Verdana" panose="020B0604030504040204" pitchFamily="34" charset="0"/>
                <a:ea typeface="Verdana" panose="020B0604030504040204" pitchFamily="34" charset="0"/>
              </a:rPr>
              <a:t>lieu</a:t>
            </a:r>
            <a:r>
              <a:rPr lang="cs-CZ" dirty="0">
                <a:effectLst/>
                <a:latin typeface="Verdana" panose="020B0604030504040204" pitchFamily="34" charset="0"/>
                <a:ea typeface="Verdana" panose="020B0604030504040204" pitchFamily="34" charset="0"/>
              </a:rPr>
              <a:t> de </a:t>
            </a:r>
            <a:r>
              <a:rPr lang="cs-CZ" dirty="0" err="1">
                <a:effectLst/>
                <a:latin typeface="Verdana" panose="020B0604030504040204" pitchFamily="34" charset="0"/>
                <a:ea typeface="Verdana" panose="020B0604030504040204" pitchFamily="34" charset="0"/>
              </a:rPr>
              <a:t>rassemblement</a:t>
            </a:r>
            <a:r>
              <a:rPr lang="cs-CZ" dirty="0">
                <a:effectLst/>
                <a:latin typeface="Verdana" panose="020B0604030504040204" pitchFamily="34" charset="0"/>
                <a:ea typeface="Verdana" panose="020B0604030504040204" pitchFamily="34" charset="0"/>
              </a:rPr>
              <a:t>, </a:t>
            </a:r>
            <a:r>
              <a:rPr lang="cs-CZ" dirty="0" err="1">
                <a:effectLst/>
                <a:latin typeface="Verdana" panose="020B0604030504040204" pitchFamily="34" charset="0"/>
                <a:ea typeface="Verdana" panose="020B0604030504040204" pitchFamily="34" charset="0"/>
              </a:rPr>
              <a:t>le</a:t>
            </a:r>
            <a:r>
              <a:rPr lang="cs-CZ" dirty="0">
                <a:effectLst/>
                <a:latin typeface="Verdana" panose="020B0604030504040204" pitchFamily="34" charset="0"/>
                <a:ea typeface="Verdana" panose="020B0604030504040204" pitchFamily="34" charset="0"/>
              </a:rPr>
              <a:t> </a:t>
            </a:r>
            <a:r>
              <a:rPr lang="cs-CZ" dirty="0" err="1">
                <a:effectLst/>
                <a:latin typeface="Verdana" panose="020B0604030504040204" pitchFamily="34" charset="0"/>
                <a:ea typeface="Verdana" panose="020B0604030504040204" pitchFamily="34" charset="0"/>
              </a:rPr>
              <a:t>marché</a:t>
            </a:r>
            <a:r>
              <a:rPr lang="cs-CZ" dirty="0">
                <a:effectLst/>
                <a:latin typeface="Verdana" panose="020B0604030504040204" pitchFamily="34" charset="0"/>
                <a:ea typeface="Verdana" panose="020B0604030504040204" pitchFamily="34" charset="0"/>
              </a:rPr>
              <a:t> de la</a:t>
            </a:r>
            <a:r>
              <a:rPr lang="fr-FR" dirty="0">
                <a:effectLst/>
                <a:latin typeface="Verdana" panose="020B0604030504040204" pitchFamily="34" charset="0"/>
                <a:ea typeface="Verdana" panose="020B0604030504040204" pitchFamily="34" charset="0"/>
              </a:rPr>
              <a:t> cité.</a:t>
            </a:r>
            <a:r>
              <a:rPr lang="cs-CZ" dirty="0">
                <a:effectLst/>
                <a:latin typeface="Verdana" panose="020B0604030504040204" pitchFamily="34" charset="0"/>
                <a:ea typeface="Verdana" panose="020B0604030504040204" pitchFamily="34" charset="0"/>
              </a:rPr>
              <a:t> </a:t>
            </a:r>
            <a:r>
              <a:rPr lang="cs-CZ" dirty="0" err="1">
                <a:effectLst/>
                <a:latin typeface="Verdana" panose="020B0604030504040204" pitchFamily="34" charset="0"/>
                <a:ea typeface="Verdana" panose="020B0604030504040204" pitchFamily="34" charset="0"/>
              </a:rPr>
              <a:t>C'est</a:t>
            </a:r>
            <a:r>
              <a:rPr lang="cs-CZ" dirty="0">
                <a:effectLst/>
                <a:latin typeface="Verdana" panose="020B0604030504040204" pitchFamily="34" charset="0"/>
                <a:ea typeface="Verdana" panose="020B0604030504040204" pitchFamily="34" charset="0"/>
              </a:rPr>
              <a:t> </a:t>
            </a:r>
            <a:r>
              <a:rPr lang="cs-CZ" dirty="0" err="1">
                <a:effectLst/>
                <a:latin typeface="Verdana" panose="020B0604030504040204" pitchFamily="34" charset="0"/>
                <a:ea typeface="Verdana" panose="020B0604030504040204" pitchFamily="34" charset="0"/>
              </a:rPr>
              <a:t>une</a:t>
            </a:r>
            <a:r>
              <a:rPr lang="cs-CZ" dirty="0">
                <a:effectLst/>
                <a:latin typeface="Verdana" panose="020B0604030504040204" pitchFamily="34" charset="0"/>
                <a:ea typeface="Verdana" panose="020B0604030504040204" pitchFamily="34" charset="0"/>
              </a:rPr>
              <a:t> </a:t>
            </a:r>
            <a:r>
              <a:rPr lang="cs-CZ" dirty="0" err="1">
                <a:effectLst/>
                <a:latin typeface="Verdana" panose="020B0604030504040204" pitchFamily="34" charset="0"/>
                <a:ea typeface="Verdana" panose="020B0604030504040204" pitchFamily="34" charset="0"/>
              </a:rPr>
              <a:t>composante</a:t>
            </a:r>
            <a:r>
              <a:rPr lang="cs-CZ" dirty="0">
                <a:effectLst/>
                <a:latin typeface="Verdana" panose="020B0604030504040204" pitchFamily="34" charset="0"/>
                <a:ea typeface="Verdana" panose="020B0604030504040204" pitchFamily="34" charset="0"/>
              </a:rPr>
              <a:t> </a:t>
            </a:r>
            <a:r>
              <a:rPr lang="cs-CZ" dirty="0" err="1">
                <a:effectLst/>
                <a:latin typeface="Verdana" panose="020B0604030504040204" pitchFamily="34" charset="0"/>
                <a:ea typeface="Verdana" panose="020B0604030504040204" pitchFamily="34" charset="0"/>
              </a:rPr>
              <a:t>essentielle</a:t>
            </a:r>
            <a:r>
              <a:rPr lang="cs-CZ" dirty="0">
                <a:effectLst/>
                <a:latin typeface="Verdana" panose="020B0604030504040204" pitchFamily="34" charset="0"/>
                <a:ea typeface="Verdana" panose="020B0604030504040204" pitchFamily="34" charset="0"/>
              </a:rPr>
              <a:t> </a:t>
            </a:r>
            <a:r>
              <a:rPr lang="cs-CZ" dirty="0" err="1">
                <a:effectLst/>
                <a:latin typeface="Verdana" panose="020B0604030504040204" pitchFamily="34" charset="0"/>
                <a:ea typeface="Verdana" panose="020B0604030504040204" pitchFamily="34" charset="0"/>
              </a:rPr>
              <a:t>du</a:t>
            </a:r>
            <a:r>
              <a:rPr lang="cs-CZ" dirty="0">
                <a:effectLst/>
                <a:latin typeface="Verdana" panose="020B0604030504040204" pitchFamily="34" charset="0"/>
                <a:ea typeface="Verdana" panose="020B0604030504040204" pitchFamily="34" charset="0"/>
              </a:rPr>
              <a:t> </a:t>
            </a:r>
            <a:r>
              <a:rPr lang="cs-CZ" dirty="0" err="1">
                <a:effectLst/>
                <a:latin typeface="Verdana" panose="020B0604030504040204" pitchFamily="34" charset="0"/>
                <a:ea typeface="Verdana" panose="020B0604030504040204" pitchFamily="34" charset="0"/>
              </a:rPr>
              <a:t>concept</a:t>
            </a:r>
            <a:r>
              <a:rPr lang="cs-CZ" dirty="0">
                <a:effectLst/>
                <a:latin typeface="Verdana" panose="020B0604030504040204" pitchFamily="34" charset="0"/>
                <a:ea typeface="Verdana" panose="020B0604030504040204" pitchFamily="34" charset="0"/>
              </a:rPr>
              <a:t> de</a:t>
            </a:r>
            <a:r>
              <a:rPr lang="fr-FR" dirty="0">
                <a:effectLst/>
                <a:latin typeface="Verdana" panose="020B0604030504040204" pitchFamily="34" charset="0"/>
                <a:ea typeface="Verdana" panose="020B0604030504040204" pitchFamily="34" charset="0"/>
              </a:rPr>
              <a:t> « polis »</a:t>
            </a:r>
            <a:r>
              <a:rPr lang="cs-CZ" dirty="0">
                <a:effectLst/>
                <a:latin typeface="Verdana" panose="020B0604030504040204" pitchFamily="34" charset="0"/>
                <a:ea typeface="Verdana" panose="020B0604030504040204" pitchFamily="34" charset="0"/>
              </a:rPr>
              <a:t>, à tel point</a:t>
            </a:r>
            <a:r>
              <a:rPr lang="fr-FR" dirty="0">
                <a:effectLst/>
                <a:latin typeface="Verdana" panose="020B0604030504040204" pitchFamily="34" charset="0"/>
                <a:ea typeface="Verdana" panose="020B0604030504040204" pitchFamily="34" charset="0"/>
              </a:rPr>
              <a:t> qu’Aristote a traité </a:t>
            </a:r>
            <a:r>
              <a:rPr lang="cs-CZ" dirty="0">
                <a:effectLst/>
                <a:latin typeface="Verdana" panose="020B0604030504040204" pitchFamily="34" charset="0"/>
                <a:ea typeface="Verdana" panose="020B0604030504040204" pitchFamily="34" charset="0"/>
              </a:rPr>
              <a:t>les </a:t>
            </a:r>
            <a:r>
              <a:rPr lang="cs-CZ" dirty="0" err="1">
                <a:effectLst/>
                <a:latin typeface="Verdana" panose="020B0604030504040204" pitchFamily="34" charset="0"/>
                <a:ea typeface="Verdana" panose="020B0604030504040204" pitchFamily="34" charset="0"/>
              </a:rPr>
              <a:t>barbares</a:t>
            </a:r>
            <a:r>
              <a:rPr lang="cs-CZ" dirty="0">
                <a:effectLst/>
                <a:latin typeface="Verdana" panose="020B0604030504040204" pitchFamily="34" charset="0"/>
                <a:ea typeface="Verdana" panose="020B0604030504040204" pitchFamily="34" charset="0"/>
              </a:rPr>
              <a:t> de non-</a:t>
            </a:r>
            <a:r>
              <a:rPr lang="cs-CZ" dirty="0" err="1">
                <a:effectLst/>
                <a:latin typeface="Verdana" panose="020B0604030504040204" pitchFamily="34" charset="0"/>
                <a:ea typeface="Verdana" panose="020B0604030504040204" pitchFamily="34" charset="0"/>
              </a:rPr>
              <a:t>civilisés</a:t>
            </a:r>
            <a:r>
              <a:rPr lang="fr-FR" dirty="0">
                <a:effectLst/>
                <a:latin typeface="Verdana" panose="020B0604030504040204" pitchFamily="34" charset="0"/>
                <a:ea typeface="Verdana" panose="020B0604030504040204" pitchFamily="34" charset="0"/>
              </a:rPr>
              <a:t>, puisqu’ils </a:t>
            </a:r>
            <a:r>
              <a:rPr lang="cs-CZ" dirty="0" err="1">
                <a:effectLst/>
                <a:latin typeface="Verdana" panose="020B0604030504040204" pitchFamily="34" charset="0"/>
                <a:ea typeface="Verdana" panose="020B0604030504040204" pitchFamily="34" charset="0"/>
              </a:rPr>
              <a:t>n'avaient</a:t>
            </a:r>
            <a:r>
              <a:rPr lang="cs-CZ" dirty="0">
                <a:effectLst/>
                <a:latin typeface="Verdana" panose="020B0604030504040204" pitchFamily="34" charset="0"/>
                <a:ea typeface="Verdana" panose="020B0604030504040204" pitchFamily="34" charset="0"/>
              </a:rPr>
              <a:t> pas </a:t>
            </a:r>
            <a:r>
              <a:rPr lang="cs-CZ" dirty="0" err="1">
                <a:effectLst/>
                <a:latin typeface="Verdana" panose="020B0604030504040204" pitchFamily="34" charset="0"/>
                <a:ea typeface="Verdana" panose="020B0604030504040204" pitchFamily="34" charset="0"/>
              </a:rPr>
              <a:t>d'agora</a:t>
            </a:r>
            <a:r>
              <a:rPr lang="cs-CZ" dirty="0">
                <a:effectLst/>
                <a:latin typeface="Verdana" panose="020B0604030504040204" pitchFamily="34" charset="0"/>
                <a:ea typeface="Verdana" panose="020B0604030504040204" pitchFamily="34" charset="0"/>
              </a:rPr>
              <a:t>.</a:t>
            </a:r>
            <a:r>
              <a:rPr lang="fr-FR" dirty="0">
                <a:effectLst/>
                <a:latin typeface="Verdana" panose="020B0604030504040204" pitchFamily="34" charset="0"/>
                <a:ea typeface="Verdana" panose="020B0604030504040204" pitchFamily="34" charset="0"/>
              </a:rPr>
              <a:t>)</a:t>
            </a:r>
          </a:p>
          <a:p>
            <a:pPr algn="just">
              <a:spcAft>
                <a:spcPts val="0"/>
              </a:spcAft>
            </a:pPr>
            <a:endParaRPr lang="fr-FR" sz="2800" b="1" dirty="0">
              <a:solidFill>
                <a:schemeClr val="bg2">
                  <a:lumMod val="60000"/>
                  <a:lumOff val="40000"/>
                </a:schemeClr>
              </a:solidFill>
              <a:effectLst/>
              <a:latin typeface="Verdana" panose="020B0604030504040204" pitchFamily="34" charset="0"/>
              <a:ea typeface="Verdana" panose="020B0604030504040204" pitchFamily="34" charset="0"/>
            </a:endParaRPr>
          </a:p>
          <a:p>
            <a:pPr algn="just">
              <a:spcAft>
                <a:spcPts val="0"/>
              </a:spcAft>
            </a:pPr>
            <a:r>
              <a:rPr lang="fr-FR" sz="1800" dirty="0">
                <a:effectLst/>
                <a:latin typeface="Verdana" panose="020B0604030504040204" pitchFamily="34" charset="0"/>
                <a:ea typeface="Verdana" panose="020B0604030504040204" pitchFamily="34" charset="0"/>
              </a:rPr>
              <a:t>Outre </a:t>
            </a:r>
            <a:r>
              <a:rPr lang="cs-CZ" sz="1800" dirty="0" smtClean="0">
                <a:effectLst/>
                <a:latin typeface="Verdana" panose="020B0604030504040204" pitchFamily="34" charset="0"/>
                <a:ea typeface="Verdana" panose="020B0604030504040204" pitchFamily="34" charset="0"/>
              </a:rPr>
              <a:t>s</a:t>
            </a:r>
            <a:r>
              <a:rPr lang="fr-FR" sz="1800" dirty="0" smtClean="0">
                <a:effectLst/>
                <a:latin typeface="Verdana" panose="020B0604030504040204" pitchFamily="34" charset="0"/>
                <a:ea typeface="Verdana" panose="020B0604030504040204" pitchFamily="34" charset="0"/>
              </a:rPr>
              <a:t>es </a:t>
            </a:r>
            <a:r>
              <a:rPr lang="fr-FR" sz="1800" dirty="0">
                <a:effectLst/>
                <a:latin typeface="Verdana" panose="020B0604030504040204" pitchFamily="34" charset="0"/>
                <a:ea typeface="Verdana" panose="020B0604030504040204" pitchFamily="34" charset="0"/>
              </a:rPr>
              <a:t>articles encyclopédiques, Jacques Dufresne commente aussi l'actualité. </a:t>
            </a:r>
          </a:p>
          <a:p>
            <a:pPr algn="just">
              <a:spcAft>
                <a:spcPts val="0"/>
              </a:spcAft>
            </a:pPr>
            <a:endParaRPr lang="fr-FR" dirty="0">
              <a:latin typeface="Verdana" panose="020B0604030504040204" pitchFamily="34" charset="0"/>
              <a:ea typeface="Verdana" panose="020B0604030504040204" pitchFamily="34" charset="0"/>
            </a:endParaRPr>
          </a:p>
          <a:p>
            <a:pPr algn="just"/>
            <a:r>
              <a:rPr lang="fr-FR" sz="1800" i="1" dirty="0">
                <a:effectLst/>
                <a:latin typeface="Verdana" panose="020B0604030504040204" pitchFamily="34" charset="0"/>
                <a:ea typeface="Times New Roman" panose="02020603050405020304" pitchFamily="18" charset="0"/>
                <a:cs typeface="Times New Roman" panose="02020603050405020304" pitchFamily="18" charset="0"/>
              </a:rPr>
              <a:t>L’Agora</a:t>
            </a:r>
            <a:r>
              <a:rPr lang="fr-FR" sz="1800" dirty="0">
                <a:effectLst/>
                <a:latin typeface="Verdana" panose="020B0604030504040204" pitchFamily="34" charset="0"/>
                <a:ea typeface="Times New Roman" panose="02020603050405020304" pitchFamily="18" charset="0"/>
                <a:cs typeface="Times New Roman" panose="02020603050405020304" pitchFamily="18" charset="0"/>
              </a:rPr>
              <a:t> se présente comme la « première encyclopédie virtuelle évolutive et participative en langue française ».</a:t>
            </a:r>
          </a:p>
          <a:p>
            <a:pPr algn="just">
              <a:spcAft>
                <a:spcPts val="0"/>
              </a:spcAft>
            </a:pPr>
            <a:endParaRPr lang="fr-FR" sz="2800" dirty="0">
              <a:effectLst/>
              <a:latin typeface="Verdana" panose="020B0604030504040204" pitchFamily="34" charset="0"/>
              <a:ea typeface="Verdana" panose="020B0604030504040204" pitchFamily="34" charset="0"/>
            </a:endParaRPr>
          </a:p>
        </p:txBody>
      </p:sp>
      <p:sp>
        <p:nvSpPr>
          <p:cNvPr id="11" name="TextovéPole 10">
            <a:extLst>
              <a:ext uri="{FF2B5EF4-FFF2-40B4-BE49-F238E27FC236}">
                <a16:creationId xmlns:a16="http://schemas.microsoft.com/office/drawing/2014/main" id="{0B29B71B-0EEC-43B2-80A4-AD2DF9C511F4}"/>
              </a:ext>
            </a:extLst>
          </p:cNvPr>
          <p:cNvSpPr txBox="1"/>
          <p:nvPr/>
        </p:nvSpPr>
        <p:spPr>
          <a:xfrm>
            <a:off x="4599018" y="278315"/>
            <a:ext cx="5585953" cy="584775"/>
          </a:xfrm>
          <a:prstGeom prst="rect">
            <a:avLst/>
          </a:prstGeom>
          <a:noFill/>
        </p:spPr>
        <p:txBody>
          <a:bodyPr wrap="none" rtlCol="0">
            <a:spAutoFit/>
          </a:bodyPr>
          <a:lstStyle/>
          <a:p>
            <a:r>
              <a:rPr lang="fr-FR" sz="3200" dirty="0">
                <a:solidFill>
                  <a:schemeClr val="bg1"/>
                </a:solidFill>
                <a:latin typeface="Verdana" panose="020B0604030504040204" pitchFamily="34" charset="0"/>
                <a:ea typeface="Verdana" panose="020B0604030504040204" pitchFamily="34" charset="0"/>
              </a:rPr>
              <a:t>Vers le réel par le virtuel !</a:t>
            </a:r>
            <a:endParaRPr lang="cs-CZ" sz="3200" dirty="0">
              <a:solidFill>
                <a:schemeClr val="bg1"/>
              </a:solidFill>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1186856152"/>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341745" y="353629"/>
            <a:ext cx="9781310" cy="3693319"/>
          </a:xfrm>
          <a:prstGeom prst="rect">
            <a:avLst/>
          </a:prstGeom>
          <a:solidFill>
            <a:schemeClr val="tx1"/>
          </a:solidFill>
        </p:spPr>
        <p:txBody>
          <a:bodyPr wrap="square">
            <a:spAutoFit/>
          </a:bodyPr>
          <a:lstStyle/>
          <a:p>
            <a:pPr algn="just"/>
            <a:r>
              <a:rPr lang="fr-FR" dirty="0" smtClean="0">
                <a:solidFill>
                  <a:srgbClr val="002060"/>
                </a:solidFill>
                <a:latin typeface="Verdana" panose="020B0604030504040204" pitchFamily="34" charset="0"/>
                <a:ea typeface="Verdana" panose="020B0604030504040204" pitchFamily="34" charset="0"/>
              </a:rPr>
              <a:t>Modèle de chercheur contemporain qui sait former des équipes internationales et constituer de larges bases de données : une quarantaine </a:t>
            </a:r>
            <a:r>
              <a:rPr lang="fr-FR" dirty="0">
                <a:solidFill>
                  <a:srgbClr val="002060"/>
                </a:solidFill>
                <a:latin typeface="Verdana" panose="020B0604030504040204" pitchFamily="34" charset="0"/>
                <a:ea typeface="Verdana" panose="020B0604030504040204" pitchFamily="34" charset="0"/>
              </a:rPr>
              <a:t>d'ouvrages </a:t>
            </a:r>
            <a:r>
              <a:rPr lang="fr-FR" dirty="0" smtClean="0">
                <a:solidFill>
                  <a:srgbClr val="002060"/>
                </a:solidFill>
                <a:latin typeface="Verdana" panose="020B0604030504040204" pitchFamily="34" charset="0"/>
                <a:ea typeface="Verdana" panose="020B0604030504040204" pitchFamily="34" charset="0"/>
              </a:rPr>
              <a:t>sur </a:t>
            </a:r>
            <a:r>
              <a:rPr lang="fr-FR" dirty="0">
                <a:solidFill>
                  <a:srgbClr val="002060"/>
                </a:solidFill>
                <a:latin typeface="Verdana" panose="020B0604030504040204" pitchFamily="34" charset="0"/>
                <a:ea typeface="Verdana" panose="020B0604030504040204" pitchFamily="34" charset="0"/>
              </a:rPr>
              <a:t>des domaines aussi variés que </a:t>
            </a:r>
            <a:r>
              <a:rPr lang="fr-FR" dirty="0" smtClean="0">
                <a:solidFill>
                  <a:srgbClr val="002060"/>
                </a:solidFill>
                <a:latin typeface="Verdana" panose="020B0604030504040204" pitchFamily="34" charset="0"/>
                <a:ea typeface="Verdana" panose="020B0604030504040204" pitchFamily="34" charset="0"/>
              </a:rPr>
              <a:t>la génétique, l’épidémiologie, l’éthique, le droit, la diversité ethnique, la société rurale, l’histoire régionale, l’historiographie québécoise, l’histoire nationale comparée, les imaginaires collectifs, les mythes sociaux ou l’</a:t>
            </a:r>
            <a:r>
              <a:rPr lang="fr-FR" dirty="0" err="1" smtClean="0">
                <a:solidFill>
                  <a:srgbClr val="002060"/>
                </a:solidFill>
                <a:latin typeface="Verdana" panose="020B0604030504040204" pitchFamily="34" charset="0"/>
                <a:ea typeface="Verdana" panose="020B0604030504040204" pitchFamily="34" charset="0"/>
              </a:rPr>
              <a:t>interculturalisme</a:t>
            </a:r>
            <a:r>
              <a:rPr lang="fr-FR" dirty="0" smtClean="0">
                <a:solidFill>
                  <a:srgbClr val="002060"/>
                </a:solidFill>
                <a:latin typeface="Verdana" panose="020B0604030504040204" pitchFamily="34" charset="0"/>
                <a:ea typeface="Verdana" panose="020B0604030504040204" pitchFamily="34" charset="0"/>
              </a:rPr>
              <a:t>.</a:t>
            </a:r>
            <a:r>
              <a:rPr lang="fr-FR" dirty="0">
                <a:solidFill>
                  <a:srgbClr val="002060"/>
                </a:solidFill>
                <a:latin typeface="Verdana" panose="020B0604030504040204" pitchFamily="34" charset="0"/>
                <a:ea typeface="Verdana" panose="020B0604030504040204" pitchFamily="34" charset="0"/>
              </a:rPr>
              <a:t> </a:t>
            </a:r>
            <a:endParaRPr lang="fr-FR" dirty="0" smtClean="0">
              <a:solidFill>
                <a:srgbClr val="002060"/>
              </a:solidFill>
              <a:latin typeface="Verdana" panose="020B0604030504040204" pitchFamily="34" charset="0"/>
              <a:ea typeface="Verdana" panose="020B0604030504040204" pitchFamily="34" charset="0"/>
            </a:endParaRPr>
          </a:p>
          <a:p>
            <a:pPr algn="just"/>
            <a:endParaRPr lang="fr-FR" dirty="0">
              <a:solidFill>
                <a:srgbClr val="002060"/>
              </a:solidFill>
              <a:latin typeface="Verdana" panose="020B0604030504040204" pitchFamily="34" charset="0"/>
              <a:ea typeface="Verdana" panose="020B0604030504040204" pitchFamily="34" charset="0"/>
            </a:endParaRPr>
          </a:p>
          <a:p>
            <a:pPr algn="just"/>
            <a:r>
              <a:rPr lang="fr-FR" b="1" dirty="0" smtClean="0">
                <a:solidFill>
                  <a:srgbClr val="002060"/>
                </a:solidFill>
                <a:latin typeface="Verdana" panose="020B0604030504040204" pitchFamily="34" charset="0"/>
                <a:ea typeface="Verdana" panose="020B0604030504040204" pitchFamily="34" charset="0"/>
              </a:rPr>
              <a:t>Auteur de BALSAC, le registre informatisé de la population pour toutes les régions du Québec, </a:t>
            </a:r>
            <a:r>
              <a:rPr lang="fr-FR" b="1" dirty="0">
                <a:solidFill>
                  <a:srgbClr val="002060"/>
                </a:solidFill>
                <a:latin typeface="Verdana" panose="020B0604030504040204" pitchFamily="34" charset="0"/>
                <a:ea typeface="Verdana" panose="020B0604030504040204" pitchFamily="34" charset="0"/>
              </a:rPr>
              <a:t>à</a:t>
            </a:r>
            <a:r>
              <a:rPr lang="fr-FR" b="1" dirty="0" smtClean="0">
                <a:solidFill>
                  <a:srgbClr val="002060"/>
                </a:solidFill>
                <a:latin typeface="Verdana" panose="020B0604030504040204" pitchFamily="34" charset="0"/>
                <a:ea typeface="Verdana" panose="020B0604030504040204" pitchFamily="34" charset="0"/>
              </a:rPr>
              <a:t> partir du </a:t>
            </a:r>
            <a:r>
              <a:rPr lang="fr-FR" b="1" dirty="0" err="1" smtClean="0">
                <a:solidFill>
                  <a:srgbClr val="002060"/>
                </a:solidFill>
                <a:latin typeface="Verdana" panose="020B0604030504040204" pitchFamily="34" charset="0"/>
                <a:ea typeface="Verdana" panose="020B0604030504040204" pitchFamily="34" charset="0"/>
              </a:rPr>
              <a:t>VXII</a:t>
            </a:r>
            <a:r>
              <a:rPr lang="fr-FR" b="1" baseline="30000" dirty="0" err="1" smtClean="0">
                <a:solidFill>
                  <a:srgbClr val="002060"/>
                </a:solidFill>
                <a:latin typeface="Verdana" panose="020B0604030504040204" pitchFamily="34" charset="0"/>
                <a:ea typeface="Verdana" panose="020B0604030504040204" pitchFamily="34" charset="0"/>
              </a:rPr>
              <a:t>e</a:t>
            </a:r>
            <a:r>
              <a:rPr lang="fr-FR" b="1" dirty="0" smtClean="0">
                <a:solidFill>
                  <a:srgbClr val="002060"/>
                </a:solidFill>
                <a:latin typeface="Verdana" panose="020B0604030504040204" pitchFamily="34" charset="0"/>
                <a:ea typeface="Verdana" panose="020B0604030504040204" pitchFamily="34" charset="0"/>
              </a:rPr>
              <a:t> siècle jusqu’à nos jours.</a:t>
            </a:r>
          </a:p>
          <a:p>
            <a:pPr algn="just"/>
            <a:endParaRPr lang="fr-FR" b="1" dirty="0">
              <a:solidFill>
                <a:srgbClr val="002060"/>
              </a:solidFill>
              <a:latin typeface="Verdana" panose="020B0604030504040204" pitchFamily="34" charset="0"/>
              <a:ea typeface="Verdana" panose="020B0604030504040204" pitchFamily="34" charset="0"/>
            </a:endParaRPr>
          </a:p>
          <a:p>
            <a:pPr algn="just"/>
            <a:r>
              <a:rPr lang="fr-FR" dirty="0">
                <a:solidFill>
                  <a:srgbClr val="002060"/>
                </a:solidFill>
                <a:latin typeface="Verdana" panose="020B0604030504040204" pitchFamily="34" charset="0"/>
                <a:ea typeface="Verdana" panose="020B0604030504040204" pitchFamily="34" charset="0"/>
              </a:rPr>
              <a:t>Depuis la fin </a:t>
            </a:r>
            <a:r>
              <a:rPr lang="fr-FR" dirty="0" smtClean="0">
                <a:solidFill>
                  <a:srgbClr val="002060"/>
                </a:solidFill>
                <a:latin typeface="Verdana" panose="020B0604030504040204" pitchFamily="34" charset="0"/>
                <a:ea typeface="Verdana" panose="020B0604030504040204" pitchFamily="34" charset="0"/>
              </a:rPr>
              <a:t>des année 1970, BALSAC </a:t>
            </a:r>
            <a:r>
              <a:rPr lang="fr-FR" dirty="0">
                <a:solidFill>
                  <a:srgbClr val="002060"/>
                </a:solidFill>
                <a:latin typeface="Verdana" panose="020B0604030504040204" pitchFamily="34" charset="0"/>
                <a:ea typeface="Verdana" panose="020B0604030504040204" pitchFamily="34" charset="0"/>
              </a:rPr>
              <a:t>est exploité dans le champ de la génétique humaine, où il soutient des travaux </a:t>
            </a:r>
            <a:r>
              <a:rPr lang="fr-FR" dirty="0" smtClean="0">
                <a:solidFill>
                  <a:srgbClr val="002060"/>
                </a:solidFill>
                <a:latin typeface="Verdana" panose="020B0604030504040204" pitchFamily="34" charset="0"/>
                <a:ea typeface="Verdana" panose="020B0604030504040204" pitchFamily="34" charset="0"/>
              </a:rPr>
              <a:t>d’épidémiologie et </a:t>
            </a:r>
            <a:r>
              <a:rPr lang="fr-FR" dirty="0">
                <a:solidFill>
                  <a:srgbClr val="002060"/>
                </a:solidFill>
                <a:latin typeface="Verdana" panose="020B0604030504040204" pitchFamily="34" charset="0"/>
                <a:ea typeface="Verdana" panose="020B0604030504040204" pitchFamily="34" charset="0"/>
              </a:rPr>
              <a:t>de génétique des populations.</a:t>
            </a:r>
            <a:endParaRPr lang="fr-FR" b="1" dirty="0">
              <a:solidFill>
                <a:srgbClr val="002060"/>
              </a:solidFill>
              <a:latin typeface="Verdana" panose="020B0604030504040204" pitchFamily="34" charset="0"/>
              <a:ea typeface="Verdana" panose="020B0604030504040204" pitchFamily="34" charset="0"/>
            </a:endParaRPr>
          </a:p>
        </p:txBody>
      </p:sp>
      <p:pic>
        <p:nvPicPr>
          <p:cNvPr id="3" name="Obrázek 2"/>
          <p:cNvPicPr>
            <a:picLocks noChangeAspect="1"/>
          </p:cNvPicPr>
          <p:nvPr/>
        </p:nvPicPr>
        <p:blipFill>
          <a:blip r:embed="rId2"/>
          <a:stretch>
            <a:fillRect/>
          </a:stretch>
        </p:blipFill>
        <p:spPr>
          <a:xfrm>
            <a:off x="341745" y="4130142"/>
            <a:ext cx="1721610" cy="2635494"/>
          </a:xfrm>
          <a:prstGeom prst="rect">
            <a:avLst/>
          </a:prstGeom>
          <a:ln w="12700">
            <a:solidFill>
              <a:srgbClr val="002060"/>
            </a:solidFill>
          </a:ln>
        </p:spPr>
      </p:pic>
      <p:pic>
        <p:nvPicPr>
          <p:cNvPr id="4" name="Obrázek 3"/>
          <p:cNvPicPr>
            <a:picLocks noChangeAspect="1"/>
          </p:cNvPicPr>
          <p:nvPr/>
        </p:nvPicPr>
        <p:blipFill>
          <a:blip r:embed="rId3"/>
          <a:stretch>
            <a:fillRect/>
          </a:stretch>
        </p:blipFill>
        <p:spPr>
          <a:xfrm>
            <a:off x="2227346" y="4137527"/>
            <a:ext cx="1707345" cy="2628109"/>
          </a:xfrm>
          <a:prstGeom prst="rect">
            <a:avLst/>
          </a:prstGeom>
          <a:ln w="12700">
            <a:solidFill>
              <a:srgbClr val="002060"/>
            </a:solidFill>
          </a:ln>
        </p:spPr>
      </p:pic>
      <p:pic>
        <p:nvPicPr>
          <p:cNvPr id="5" name="Obrázek 4"/>
          <p:cNvPicPr>
            <a:picLocks noChangeAspect="1"/>
          </p:cNvPicPr>
          <p:nvPr/>
        </p:nvPicPr>
        <p:blipFill>
          <a:blip r:embed="rId4"/>
          <a:stretch>
            <a:fillRect/>
          </a:stretch>
        </p:blipFill>
        <p:spPr>
          <a:xfrm>
            <a:off x="4098683" y="4130217"/>
            <a:ext cx="1701754" cy="2635419"/>
          </a:xfrm>
          <a:prstGeom prst="rect">
            <a:avLst/>
          </a:prstGeom>
          <a:ln w="12700">
            <a:solidFill>
              <a:srgbClr val="002060"/>
            </a:solidFill>
          </a:ln>
        </p:spPr>
      </p:pic>
      <p:pic>
        <p:nvPicPr>
          <p:cNvPr id="6" name="Obrázek 5"/>
          <p:cNvPicPr>
            <a:picLocks noChangeAspect="1"/>
          </p:cNvPicPr>
          <p:nvPr/>
        </p:nvPicPr>
        <p:blipFill>
          <a:blip r:embed="rId5"/>
          <a:stretch>
            <a:fillRect/>
          </a:stretch>
        </p:blipFill>
        <p:spPr>
          <a:xfrm>
            <a:off x="5915985" y="4142657"/>
            <a:ext cx="1667070" cy="2622979"/>
          </a:xfrm>
          <a:prstGeom prst="rect">
            <a:avLst/>
          </a:prstGeom>
          <a:ln w="12700">
            <a:solidFill>
              <a:srgbClr val="002060"/>
            </a:solidFill>
          </a:ln>
        </p:spPr>
      </p:pic>
      <p:pic>
        <p:nvPicPr>
          <p:cNvPr id="7" name="Obrázek 6"/>
          <p:cNvPicPr>
            <a:picLocks noChangeAspect="1"/>
          </p:cNvPicPr>
          <p:nvPr/>
        </p:nvPicPr>
        <p:blipFill>
          <a:blip r:embed="rId6"/>
          <a:stretch>
            <a:fillRect/>
          </a:stretch>
        </p:blipFill>
        <p:spPr>
          <a:xfrm>
            <a:off x="7698603" y="4137527"/>
            <a:ext cx="1673510" cy="2635494"/>
          </a:xfrm>
          <a:prstGeom prst="rect">
            <a:avLst/>
          </a:prstGeom>
          <a:ln w="12700">
            <a:solidFill>
              <a:srgbClr val="002060"/>
            </a:solidFill>
          </a:ln>
        </p:spPr>
      </p:pic>
      <p:pic>
        <p:nvPicPr>
          <p:cNvPr id="8" name="Obrázek 7"/>
          <p:cNvPicPr>
            <a:picLocks noChangeAspect="1"/>
          </p:cNvPicPr>
          <p:nvPr/>
        </p:nvPicPr>
        <p:blipFill>
          <a:blip r:embed="rId7"/>
          <a:stretch>
            <a:fillRect/>
          </a:stretch>
        </p:blipFill>
        <p:spPr>
          <a:xfrm>
            <a:off x="9517815" y="4137527"/>
            <a:ext cx="1748988" cy="2628109"/>
          </a:xfrm>
          <a:prstGeom prst="rect">
            <a:avLst/>
          </a:prstGeom>
          <a:ln w="12700">
            <a:solidFill>
              <a:srgbClr val="002060"/>
            </a:solidFill>
          </a:ln>
        </p:spPr>
      </p:pic>
      <p:pic>
        <p:nvPicPr>
          <p:cNvPr id="9" name="Obrázek 8"/>
          <p:cNvPicPr>
            <a:picLocks noChangeAspect="1"/>
          </p:cNvPicPr>
          <p:nvPr/>
        </p:nvPicPr>
        <p:blipFill>
          <a:blip r:embed="rId8"/>
          <a:stretch>
            <a:fillRect/>
          </a:stretch>
        </p:blipFill>
        <p:spPr>
          <a:xfrm>
            <a:off x="10318418" y="1320800"/>
            <a:ext cx="1681925" cy="2633784"/>
          </a:xfrm>
          <a:prstGeom prst="rect">
            <a:avLst/>
          </a:prstGeom>
          <a:ln w="19050">
            <a:solidFill>
              <a:srgbClr val="002060"/>
            </a:solidFill>
          </a:ln>
        </p:spPr>
      </p:pic>
    </p:spTree>
    <p:extLst>
      <p:ext uri="{BB962C8B-B14F-4D97-AF65-F5344CB8AC3E}">
        <p14:creationId xmlns:p14="http://schemas.microsoft.com/office/powerpoint/2010/main" val="2691366995"/>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Obrázek 14" descr="abstraktní návrh">
            <a:extLst>
              <a:ext uri="{FF2B5EF4-FFF2-40B4-BE49-F238E27FC236}">
                <a16:creationId xmlns:a16="http://schemas.microsoft.com/office/drawing/2014/main" id="{6D363037-1741-4470-A023-883E2FFD5840}"/>
              </a:ext>
            </a:extLst>
          </p:cNvPr>
          <p:cNvPicPr>
            <a:picLocks noChangeAspect="1"/>
          </p:cNvPicPr>
          <p:nvPr/>
        </p:nvPicPr>
        <p:blipFill rotWithShape="1">
          <a:blip r:embed="rId3">
            <a:duotone>
              <a:prstClr val="black"/>
              <a:schemeClr val="accent5">
                <a:tint val="45000"/>
                <a:satMod val="400000"/>
              </a:schemeClr>
            </a:duotone>
            <a:alphaModFix amt="25000"/>
          </a:blip>
          <a:srcRect t="18308" r="6818" b="2872"/>
          <a:stretch/>
        </p:blipFill>
        <p:spPr>
          <a:xfrm flipH="1">
            <a:off x="20" y="10"/>
            <a:ext cx="12191980" cy="6857990"/>
          </a:xfrm>
          <a:prstGeom prst="rect">
            <a:avLst/>
          </a:prstGeom>
        </p:spPr>
      </p:pic>
      <p:sp>
        <p:nvSpPr>
          <p:cNvPr id="12" name="Nadpis 11">
            <a:extLst>
              <a:ext uri="{FF2B5EF4-FFF2-40B4-BE49-F238E27FC236}">
                <a16:creationId xmlns:a16="http://schemas.microsoft.com/office/drawing/2014/main" id="{970C361B-D32E-42E0-A41E-86C3D9AC886F}"/>
              </a:ext>
            </a:extLst>
          </p:cNvPr>
          <p:cNvSpPr>
            <a:spLocks noGrp="1"/>
          </p:cNvSpPr>
          <p:nvPr>
            <p:ph type="ctrTitle"/>
          </p:nvPr>
        </p:nvSpPr>
        <p:spPr>
          <a:xfrm>
            <a:off x="332917" y="341747"/>
            <a:ext cx="9799373" cy="1533236"/>
          </a:xfrm>
          <a:solidFill>
            <a:schemeClr val="tx1"/>
          </a:solidFill>
        </p:spPr>
        <p:txBody>
          <a:bodyPr rtlCol="0">
            <a:noAutofit/>
          </a:bodyPr>
          <a:lstStyle/>
          <a:p>
            <a:r>
              <a:rPr lang="fr-FR" sz="1800" dirty="0" smtClean="0">
                <a:solidFill>
                  <a:schemeClr val="bg1"/>
                </a:solidFill>
                <a:latin typeface="Verdana Pro" panose="020B0604030504040204" pitchFamily="34" charset="0"/>
              </a:rPr>
              <a:t/>
            </a:r>
            <a:br>
              <a:rPr lang="fr-FR" sz="1800" dirty="0" smtClean="0">
                <a:solidFill>
                  <a:schemeClr val="bg1"/>
                </a:solidFill>
                <a:latin typeface="Verdana Pro" panose="020B0604030504040204" pitchFamily="34" charset="0"/>
              </a:rPr>
            </a:br>
            <a:endParaRPr lang="cs-CZ" sz="1800" dirty="0"/>
          </a:p>
        </p:txBody>
      </p:sp>
      <p:pic>
        <p:nvPicPr>
          <p:cNvPr id="7" name="Obrázek 6"/>
          <p:cNvPicPr>
            <a:picLocks noChangeAspect="1"/>
          </p:cNvPicPr>
          <p:nvPr/>
        </p:nvPicPr>
        <p:blipFill>
          <a:blip r:embed="rId4"/>
          <a:stretch>
            <a:fillRect/>
          </a:stretch>
        </p:blipFill>
        <p:spPr>
          <a:xfrm>
            <a:off x="8686719" y="341746"/>
            <a:ext cx="2424625" cy="3732215"/>
          </a:xfrm>
          <a:prstGeom prst="rect">
            <a:avLst/>
          </a:prstGeom>
          <a:ln w="12700">
            <a:solidFill>
              <a:srgbClr val="002060"/>
            </a:solidFill>
          </a:ln>
        </p:spPr>
      </p:pic>
      <p:sp>
        <p:nvSpPr>
          <p:cNvPr id="2" name="Obdélník 1"/>
          <p:cNvSpPr/>
          <p:nvPr/>
        </p:nvSpPr>
        <p:spPr>
          <a:xfrm>
            <a:off x="665019" y="646700"/>
            <a:ext cx="7398326" cy="923330"/>
          </a:xfrm>
          <a:prstGeom prst="rect">
            <a:avLst/>
          </a:prstGeom>
        </p:spPr>
        <p:txBody>
          <a:bodyPr wrap="square">
            <a:spAutoFit/>
          </a:bodyPr>
          <a:lstStyle/>
          <a:p>
            <a:pPr algn="just"/>
            <a:r>
              <a:rPr lang="fr-FR" dirty="0">
                <a:solidFill>
                  <a:srgbClr val="000000"/>
                </a:solidFill>
                <a:latin typeface="Verdana" panose="020B0604030504040204" pitchFamily="34" charset="0"/>
                <a:ea typeface="Verdana" panose="020B0604030504040204" pitchFamily="34" charset="0"/>
              </a:rPr>
              <a:t>Gérard Bouchard, propose un modèle d’</a:t>
            </a:r>
            <a:r>
              <a:rPr lang="fr-FR" dirty="0" err="1">
                <a:solidFill>
                  <a:srgbClr val="000000"/>
                </a:solidFill>
                <a:latin typeface="Verdana" panose="020B0604030504040204" pitchFamily="34" charset="0"/>
                <a:ea typeface="Verdana" panose="020B0604030504040204" pitchFamily="34" charset="0"/>
              </a:rPr>
              <a:t>interculturalisme</a:t>
            </a:r>
            <a:r>
              <a:rPr lang="fr-FR" dirty="0">
                <a:solidFill>
                  <a:srgbClr val="000000"/>
                </a:solidFill>
                <a:latin typeface="Verdana" panose="020B0604030504040204" pitchFamily="34" charset="0"/>
                <a:ea typeface="Verdana" panose="020B0604030504040204" pitchFamily="34" charset="0"/>
              </a:rPr>
              <a:t> comme paradigme pour la gestion de la diversité ethnoculturelle du Québec.</a:t>
            </a:r>
            <a:endParaRPr lang="fr-FR" dirty="0">
              <a:latin typeface="Verdana" panose="020B0604030504040204" pitchFamily="34" charset="0"/>
              <a:ea typeface="Verdana" panose="020B0604030504040204" pitchFamily="34" charset="0"/>
            </a:endParaRPr>
          </a:p>
        </p:txBody>
      </p:sp>
      <p:sp>
        <p:nvSpPr>
          <p:cNvPr id="3" name="Obdélník 2"/>
          <p:cNvSpPr/>
          <p:nvPr/>
        </p:nvSpPr>
        <p:spPr>
          <a:xfrm>
            <a:off x="332917" y="2003731"/>
            <a:ext cx="8092028" cy="1754326"/>
          </a:xfrm>
          <a:prstGeom prst="rect">
            <a:avLst/>
          </a:prstGeom>
          <a:solidFill>
            <a:schemeClr val="bg1"/>
          </a:solidFill>
        </p:spPr>
        <p:txBody>
          <a:bodyPr wrap="square">
            <a:spAutoFit/>
          </a:bodyPr>
          <a:lstStyle/>
          <a:p>
            <a:pPr algn="just"/>
            <a:r>
              <a:rPr lang="fr-FR" dirty="0" smtClean="0">
                <a:latin typeface="Verdana" panose="020B0604030504040204" pitchFamily="34" charset="0"/>
                <a:ea typeface="Verdana" panose="020B0604030504040204" pitchFamily="34" charset="0"/>
              </a:rPr>
              <a:t>Volonté de trouver un système de gestion basé sur </a:t>
            </a:r>
            <a:r>
              <a:rPr lang="fr-FR" dirty="0">
                <a:latin typeface="Verdana" panose="020B0604030504040204" pitchFamily="34" charset="0"/>
                <a:ea typeface="Verdana" panose="020B0604030504040204" pitchFamily="34" charset="0"/>
              </a:rPr>
              <a:t>le respect des droits </a:t>
            </a:r>
            <a:r>
              <a:rPr lang="fr-FR" dirty="0" smtClean="0">
                <a:latin typeface="Verdana" panose="020B0604030504040204" pitchFamily="34" charset="0"/>
                <a:ea typeface="Verdana" panose="020B0604030504040204" pitchFamily="34" charset="0"/>
              </a:rPr>
              <a:t>individuels</a:t>
            </a:r>
            <a:r>
              <a:rPr lang="fr-FR" dirty="0">
                <a:latin typeface="Verdana" panose="020B0604030504040204" pitchFamily="34" charset="0"/>
                <a:ea typeface="Verdana" panose="020B0604030504040204" pitchFamily="34" charset="0"/>
              </a:rPr>
              <a:t> </a:t>
            </a:r>
            <a:r>
              <a:rPr lang="fr-FR" dirty="0" smtClean="0">
                <a:latin typeface="Verdana" panose="020B0604030504040204" pitchFamily="34" charset="0"/>
                <a:ea typeface="Verdana" panose="020B0604030504040204" pitchFamily="34" charset="0"/>
              </a:rPr>
              <a:t>et sur un équilibre </a:t>
            </a:r>
            <a:r>
              <a:rPr lang="fr-FR" dirty="0">
                <a:latin typeface="Verdana" panose="020B0604030504040204" pitchFamily="34" charset="0"/>
                <a:ea typeface="Verdana" panose="020B0604030504040204" pitchFamily="34" charset="0"/>
              </a:rPr>
              <a:t>entre la majorité, composée des francophones nés au Québec, et les minorités, composées de communautés ethnoculturelles (regroupements de personnes originaires d’autres cultures et ayant une langue maternelle autre que le français).</a:t>
            </a:r>
          </a:p>
        </p:txBody>
      </p:sp>
      <p:sp>
        <p:nvSpPr>
          <p:cNvPr id="6" name="Obdélník 5"/>
          <p:cNvSpPr/>
          <p:nvPr/>
        </p:nvSpPr>
        <p:spPr>
          <a:xfrm>
            <a:off x="332917" y="4011136"/>
            <a:ext cx="8092028" cy="1200329"/>
          </a:xfrm>
          <a:prstGeom prst="rect">
            <a:avLst/>
          </a:prstGeom>
          <a:solidFill>
            <a:schemeClr val="tx1"/>
          </a:solidFill>
        </p:spPr>
        <p:txBody>
          <a:bodyPr wrap="square">
            <a:spAutoFit/>
          </a:bodyPr>
          <a:lstStyle/>
          <a:p>
            <a:r>
              <a:rPr lang="fr-FR" b="1" dirty="0" smtClean="0">
                <a:solidFill>
                  <a:srgbClr val="92D050"/>
                </a:solidFill>
                <a:latin typeface="Verdana" panose="020B0604030504040204" pitchFamily="34" charset="0"/>
                <a:ea typeface="Verdana" panose="020B0604030504040204" pitchFamily="34" charset="0"/>
              </a:rPr>
              <a:t>L’État = l’arbitre </a:t>
            </a:r>
            <a:r>
              <a:rPr lang="fr-FR" b="1" dirty="0">
                <a:solidFill>
                  <a:srgbClr val="92D050"/>
                </a:solidFill>
                <a:latin typeface="Verdana" panose="020B0604030504040204" pitchFamily="34" charset="0"/>
                <a:ea typeface="Verdana" panose="020B0604030504040204" pitchFamily="34" charset="0"/>
              </a:rPr>
              <a:t>des rapports entre les différentes </a:t>
            </a:r>
            <a:r>
              <a:rPr lang="fr-FR" b="1" dirty="0" smtClean="0">
                <a:solidFill>
                  <a:srgbClr val="92D050"/>
                </a:solidFill>
                <a:latin typeface="Verdana" panose="020B0604030504040204" pitchFamily="34" charset="0"/>
                <a:ea typeface="Verdana" panose="020B0604030504040204" pitchFamily="34" charset="0"/>
              </a:rPr>
              <a:t>cultures ; il doit chercher des équilibres fonctionnels.</a:t>
            </a:r>
          </a:p>
          <a:p>
            <a:r>
              <a:rPr lang="fr-FR" dirty="0" smtClean="0">
                <a:solidFill>
                  <a:srgbClr val="000000"/>
                </a:solidFill>
                <a:latin typeface="Verdana" panose="020B0604030504040204" pitchFamily="34" charset="0"/>
                <a:ea typeface="Verdana" panose="020B0604030504040204" pitchFamily="34" charset="0"/>
              </a:rPr>
              <a:t>(Bouchard </a:t>
            </a:r>
            <a:r>
              <a:rPr lang="fr-FR" dirty="0">
                <a:solidFill>
                  <a:srgbClr val="000000"/>
                </a:solidFill>
                <a:latin typeface="Verdana" panose="020B0604030504040204" pitchFamily="34" charset="0"/>
                <a:ea typeface="Verdana" panose="020B0604030504040204" pitchFamily="34" charset="0"/>
              </a:rPr>
              <a:t>considère son archétype comme une troisième </a:t>
            </a:r>
            <a:r>
              <a:rPr lang="fr-FR" dirty="0" smtClean="0">
                <a:solidFill>
                  <a:srgbClr val="000000"/>
                </a:solidFill>
                <a:latin typeface="Verdana" panose="020B0604030504040204" pitchFamily="34" charset="0"/>
                <a:ea typeface="Verdana" panose="020B0604030504040204" pitchFamily="34" charset="0"/>
              </a:rPr>
              <a:t>voie entre </a:t>
            </a:r>
            <a:r>
              <a:rPr lang="fr-FR" dirty="0">
                <a:solidFill>
                  <a:srgbClr val="000000"/>
                </a:solidFill>
                <a:latin typeface="Verdana" panose="020B0604030504040204" pitchFamily="34" charset="0"/>
                <a:ea typeface="Verdana" panose="020B0604030504040204" pitchFamily="34" charset="0"/>
              </a:rPr>
              <a:t>l’</a:t>
            </a:r>
            <a:r>
              <a:rPr lang="fr-FR" dirty="0" err="1">
                <a:solidFill>
                  <a:srgbClr val="000000"/>
                </a:solidFill>
                <a:latin typeface="Verdana" panose="020B0604030504040204" pitchFamily="34" charset="0"/>
                <a:ea typeface="Verdana" panose="020B0604030504040204" pitchFamily="34" charset="0"/>
              </a:rPr>
              <a:t>assimilationnisme</a:t>
            </a:r>
            <a:r>
              <a:rPr lang="fr-FR" dirty="0">
                <a:solidFill>
                  <a:srgbClr val="000000"/>
                </a:solidFill>
                <a:latin typeface="Verdana" panose="020B0604030504040204" pitchFamily="34" charset="0"/>
                <a:ea typeface="Verdana" panose="020B0604030504040204" pitchFamily="34" charset="0"/>
              </a:rPr>
              <a:t> européen et </a:t>
            </a:r>
            <a:r>
              <a:rPr lang="fr-FR" dirty="0" smtClean="0">
                <a:solidFill>
                  <a:srgbClr val="000000"/>
                </a:solidFill>
                <a:latin typeface="Verdana" panose="020B0604030504040204" pitchFamily="34" charset="0"/>
                <a:ea typeface="Verdana" panose="020B0604030504040204" pitchFamily="34" charset="0"/>
              </a:rPr>
              <a:t>le </a:t>
            </a:r>
            <a:r>
              <a:rPr lang="fr-FR" dirty="0">
                <a:solidFill>
                  <a:srgbClr val="000000"/>
                </a:solidFill>
                <a:latin typeface="Verdana" panose="020B0604030504040204" pitchFamily="34" charset="0"/>
                <a:ea typeface="Verdana" panose="020B0604030504040204" pitchFamily="34" charset="0"/>
              </a:rPr>
              <a:t>multiculturalisme canadien</a:t>
            </a:r>
            <a:r>
              <a:rPr lang="fr-FR" dirty="0" smtClean="0">
                <a:solidFill>
                  <a:srgbClr val="000000"/>
                </a:solidFill>
                <a:latin typeface="Verdana" panose="020B0604030504040204" pitchFamily="34" charset="0"/>
                <a:ea typeface="Verdana" panose="020B0604030504040204" pitchFamily="34" charset="0"/>
              </a:rPr>
              <a:t>.)</a:t>
            </a:r>
            <a:r>
              <a:rPr lang="fr-FR" dirty="0">
                <a:solidFill>
                  <a:srgbClr val="000000"/>
                </a:solidFill>
                <a:latin typeface="Verdana" panose="020B0604030504040204" pitchFamily="34" charset="0"/>
                <a:ea typeface="Verdana" panose="020B0604030504040204" pitchFamily="34" charset="0"/>
              </a:rPr>
              <a:t> </a:t>
            </a:r>
            <a:endParaRPr lang="fr-FR" dirty="0">
              <a:latin typeface="Verdana" panose="020B0604030504040204" pitchFamily="34" charset="0"/>
              <a:ea typeface="Verdana" panose="020B0604030504040204" pitchFamily="34" charset="0"/>
            </a:endParaRPr>
          </a:p>
        </p:txBody>
      </p:sp>
      <p:sp>
        <p:nvSpPr>
          <p:cNvPr id="8" name="TextovéPole 7"/>
          <p:cNvSpPr txBox="1"/>
          <p:nvPr/>
        </p:nvSpPr>
        <p:spPr>
          <a:xfrm>
            <a:off x="259026" y="5711582"/>
            <a:ext cx="11736611" cy="369332"/>
          </a:xfrm>
          <a:prstGeom prst="rect">
            <a:avLst/>
          </a:prstGeom>
          <a:noFill/>
        </p:spPr>
        <p:txBody>
          <a:bodyPr wrap="none" rtlCol="0">
            <a:spAutoFit/>
          </a:bodyPr>
          <a:lstStyle/>
          <a:p>
            <a:r>
              <a:rPr lang="fr-FR" dirty="0" smtClean="0">
                <a:latin typeface="Verdana" panose="020B0604030504040204" pitchFamily="34" charset="0"/>
                <a:ea typeface="Verdana" panose="020B0604030504040204" pitchFamily="34" charset="0"/>
              </a:rPr>
              <a:t>Une sorte de manuel rédigé pour les hommes politiques qui doivent gérer la diversité au quotidien.</a:t>
            </a:r>
            <a:endParaRPr lang="fr-FR" dirty="0">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2034717814"/>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a:blip r:embed="rId2"/>
          <a:stretch>
            <a:fillRect/>
          </a:stretch>
        </p:blipFill>
        <p:spPr>
          <a:xfrm>
            <a:off x="339376" y="315116"/>
            <a:ext cx="2117498" cy="2590556"/>
          </a:xfrm>
          <a:prstGeom prst="rect">
            <a:avLst/>
          </a:prstGeom>
          <a:ln w="38100">
            <a:solidFill>
              <a:srgbClr val="002060"/>
            </a:solidFill>
          </a:ln>
        </p:spPr>
      </p:pic>
      <p:sp>
        <p:nvSpPr>
          <p:cNvPr id="3" name="TextovéPole 2"/>
          <p:cNvSpPr txBox="1"/>
          <p:nvPr/>
        </p:nvSpPr>
        <p:spPr>
          <a:xfrm>
            <a:off x="174873" y="3020291"/>
            <a:ext cx="2446504" cy="677108"/>
          </a:xfrm>
          <a:prstGeom prst="rect">
            <a:avLst/>
          </a:prstGeom>
          <a:noFill/>
        </p:spPr>
        <p:txBody>
          <a:bodyPr wrap="none" rtlCol="0">
            <a:spAutoFit/>
          </a:bodyPr>
          <a:lstStyle/>
          <a:p>
            <a:pPr algn="ctr"/>
            <a:r>
              <a:rPr lang="fr-FR" sz="2000" b="1" dirty="0" smtClean="0">
                <a:latin typeface="Verdana" panose="020B0604030504040204" pitchFamily="34" charset="0"/>
                <a:ea typeface="Verdana" panose="020B0604030504040204" pitchFamily="34" charset="0"/>
              </a:rPr>
              <a:t>Nicole Brossard</a:t>
            </a:r>
          </a:p>
          <a:p>
            <a:pPr algn="ctr"/>
            <a:r>
              <a:rPr lang="fr-FR" dirty="0" smtClean="0">
                <a:latin typeface="Verdana" panose="020B0604030504040204" pitchFamily="34" charset="0"/>
                <a:ea typeface="Verdana" panose="020B0604030504040204" pitchFamily="34" charset="0"/>
              </a:rPr>
              <a:t>(1943)</a:t>
            </a:r>
            <a:endParaRPr lang="fr-FR" dirty="0">
              <a:latin typeface="Verdana" panose="020B0604030504040204" pitchFamily="34" charset="0"/>
              <a:ea typeface="Verdana" panose="020B0604030504040204" pitchFamily="34" charset="0"/>
            </a:endParaRPr>
          </a:p>
        </p:txBody>
      </p:sp>
      <p:sp>
        <p:nvSpPr>
          <p:cNvPr id="4" name="TextovéPole 3"/>
          <p:cNvSpPr txBox="1"/>
          <p:nvPr/>
        </p:nvSpPr>
        <p:spPr>
          <a:xfrm>
            <a:off x="2890982" y="558078"/>
            <a:ext cx="8246322" cy="3139321"/>
          </a:xfrm>
          <a:prstGeom prst="rect">
            <a:avLst/>
          </a:prstGeom>
          <a:solidFill>
            <a:schemeClr val="tx1"/>
          </a:solidFill>
        </p:spPr>
        <p:txBody>
          <a:bodyPr wrap="square" rtlCol="0">
            <a:spAutoFit/>
          </a:bodyPr>
          <a:lstStyle/>
          <a:p>
            <a:r>
              <a:rPr lang="fr-FR" dirty="0" smtClean="0">
                <a:solidFill>
                  <a:schemeClr val="bg1"/>
                </a:solidFill>
                <a:latin typeface="Verdana" panose="020B0604030504040204" pitchFamily="34" charset="0"/>
                <a:ea typeface="Verdana" panose="020B0604030504040204" pitchFamily="34" charset="0"/>
              </a:rPr>
              <a:t>Écrivaine, poète, théoricienne de la littérature, éditrice, féministe engagée, militante LGBT+</a:t>
            </a:r>
          </a:p>
          <a:p>
            <a:endParaRPr lang="fr-FR" dirty="0">
              <a:solidFill>
                <a:schemeClr val="bg1"/>
              </a:solidFill>
              <a:latin typeface="Verdana" panose="020B0604030504040204" pitchFamily="34" charset="0"/>
              <a:ea typeface="Verdana" panose="020B0604030504040204" pitchFamily="34" charset="0"/>
            </a:endParaRPr>
          </a:p>
          <a:p>
            <a:r>
              <a:rPr lang="fr-FR" dirty="0" smtClean="0">
                <a:solidFill>
                  <a:schemeClr val="bg1"/>
                </a:solidFill>
                <a:latin typeface="Verdana" panose="020B0604030504040204" pitchFamily="34" charset="0"/>
                <a:ea typeface="Verdana" panose="020B0604030504040204" pitchFamily="34" charset="0"/>
              </a:rPr>
              <a:t>Débuts lyriques – période formaliste – féminisme – nouvelle période formaliste… (ses œuvres sont traduites partout dans le monde).</a:t>
            </a:r>
          </a:p>
          <a:p>
            <a:endParaRPr lang="fr-FR" dirty="0">
              <a:solidFill>
                <a:schemeClr val="bg1"/>
              </a:solidFill>
              <a:latin typeface="Verdana" panose="020B0604030504040204" pitchFamily="34" charset="0"/>
              <a:ea typeface="Verdana" panose="020B0604030504040204" pitchFamily="34" charset="0"/>
            </a:endParaRPr>
          </a:p>
          <a:p>
            <a:pPr marL="285750" indent="-285750">
              <a:buFont typeface="Wingdings" panose="05000000000000000000" pitchFamily="2" charset="2"/>
              <a:buChar char="v"/>
            </a:pPr>
            <a:r>
              <a:rPr lang="fr-FR" dirty="0" smtClean="0">
                <a:solidFill>
                  <a:schemeClr val="bg1"/>
                </a:solidFill>
                <a:latin typeface="Verdana" panose="020B0604030504040204" pitchFamily="34" charset="0"/>
                <a:ea typeface="Verdana" panose="020B0604030504040204" pitchFamily="34" charset="0"/>
              </a:rPr>
              <a:t>Promotrice d’une «  intertextualité féministe » (censée constituer un contrepoids par rapport à l’historiographie officielle)</a:t>
            </a:r>
          </a:p>
          <a:p>
            <a:pPr marL="285750" indent="-285750">
              <a:buFont typeface="Wingdings" panose="05000000000000000000" pitchFamily="2" charset="2"/>
              <a:buChar char="v"/>
            </a:pPr>
            <a:r>
              <a:rPr lang="fr-FR" dirty="0" smtClean="0">
                <a:solidFill>
                  <a:schemeClr val="bg1"/>
                </a:solidFill>
                <a:latin typeface="Verdana" panose="020B0604030504040204" pitchFamily="34" charset="0"/>
                <a:ea typeface="Verdana" panose="020B0604030504040204" pitchFamily="34" charset="0"/>
              </a:rPr>
              <a:t>Éclatement générique de son écriture postmoderne</a:t>
            </a:r>
          </a:p>
          <a:p>
            <a:pPr marL="285750" indent="-285750">
              <a:buFont typeface="Wingdings" panose="05000000000000000000" pitchFamily="2" charset="2"/>
              <a:buChar char="v"/>
            </a:pPr>
            <a:r>
              <a:rPr lang="fr-FR" dirty="0" smtClean="0">
                <a:solidFill>
                  <a:schemeClr val="bg1"/>
                </a:solidFill>
                <a:latin typeface="Verdana" panose="020B0604030504040204" pitchFamily="34" charset="0"/>
                <a:ea typeface="Verdana" panose="020B0604030504040204" pitchFamily="34" charset="0"/>
              </a:rPr>
              <a:t>Lutte contre le </a:t>
            </a:r>
            <a:r>
              <a:rPr lang="fr-FR" dirty="0" err="1" smtClean="0">
                <a:solidFill>
                  <a:schemeClr val="bg1"/>
                </a:solidFill>
                <a:latin typeface="Verdana" panose="020B0604030504040204" pitchFamily="34" charset="0"/>
                <a:ea typeface="Verdana" panose="020B0604030504040204" pitchFamily="34" charset="0"/>
              </a:rPr>
              <a:t>phallogocentrisme</a:t>
            </a:r>
            <a:endParaRPr lang="fr-FR" dirty="0" smtClean="0">
              <a:solidFill>
                <a:schemeClr val="bg1"/>
              </a:solidFill>
              <a:latin typeface="Verdana" panose="020B0604030504040204" pitchFamily="34" charset="0"/>
              <a:ea typeface="Verdana" panose="020B0604030504040204" pitchFamily="34" charset="0"/>
            </a:endParaRPr>
          </a:p>
          <a:p>
            <a:pPr marL="285750" indent="-285750">
              <a:buFont typeface="Wingdings" panose="05000000000000000000" pitchFamily="2" charset="2"/>
              <a:buChar char="v"/>
            </a:pPr>
            <a:r>
              <a:rPr lang="fr-FR" dirty="0" smtClean="0">
                <a:solidFill>
                  <a:schemeClr val="bg1"/>
                </a:solidFill>
                <a:latin typeface="Verdana" panose="020B0604030504040204" pitchFamily="34" charset="0"/>
                <a:ea typeface="Verdana" panose="020B0604030504040204" pitchFamily="34" charset="0"/>
              </a:rPr>
              <a:t>Fondation de maisons d’éditions, de revues critiques</a:t>
            </a:r>
            <a:endParaRPr lang="fr-FR" dirty="0">
              <a:solidFill>
                <a:schemeClr val="bg1"/>
              </a:solidFill>
              <a:latin typeface="Verdana" panose="020B0604030504040204" pitchFamily="34" charset="0"/>
              <a:ea typeface="Verdana" panose="020B0604030504040204" pitchFamily="34" charset="0"/>
            </a:endParaRPr>
          </a:p>
        </p:txBody>
      </p:sp>
      <p:pic>
        <p:nvPicPr>
          <p:cNvPr id="6" name="Obrázek 5"/>
          <p:cNvPicPr>
            <a:picLocks noChangeAspect="1"/>
          </p:cNvPicPr>
          <p:nvPr/>
        </p:nvPicPr>
        <p:blipFill rotWithShape="1">
          <a:blip r:embed="rId3"/>
          <a:srcRect r="2202" b="1176"/>
          <a:stretch/>
        </p:blipFill>
        <p:spPr>
          <a:xfrm>
            <a:off x="0" y="3812018"/>
            <a:ext cx="2001523" cy="3045982"/>
          </a:xfrm>
          <a:prstGeom prst="rect">
            <a:avLst/>
          </a:prstGeom>
          <a:ln w="12700">
            <a:solidFill>
              <a:srgbClr val="002060"/>
            </a:solidFill>
          </a:ln>
        </p:spPr>
      </p:pic>
      <p:pic>
        <p:nvPicPr>
          <p:cNvPr id="7" name="Obrázek 6"/>
          <p:cNvPicPr>
            <a:picLocks noChangeAspect="1"/>
          </p:cNvPicPr>
          <p:nvPr/>
        </p:nvPicPr>
        <p:blipFill>
          <a:blip r:embed="rId4"/>
          <a:stretch>
            <a:fillRect/>
          </a:stretch>
        </p:blipFill>
        <p:spPr>
          <a:xfrm>
            <a:off x="2147786" y="3818552"/>
            <a:ext cx="1888403" cy="3045982"/>
          </a:xfrm>
          <a:prstGeom prst="rect">
            <a:avLst/>
          </a:prstGeom>
          <a:ln w="12700">
            <a:solidFill>
              <a:srgbClr val="002060"/>
            </a:solidFill>
          </a:ln>
        </p:spPr>
      </p:pic>
      <p:pic>
        <p:nvPicPr>
          <p:cNvPr id="8" name="Obrázek 7"/>
          <p:cNvPicPr>
            <a:picLocks noChangeAspect="1"/>
          </p:cNvPicPr>
          <p:nvPr/>
        </p:nvPicPr>
        <p:blipFill>
          <a:blip r:embed="rId5"/>
          <a:stretch>
            <a:fillRect/>
          </a:stretch>
        </p:blipFill>
        <p:spPr>
          <a:xfrm>
            <a:off x="4175797" y="3811419"/>
            <a:ext cx="1991683" cy="3032911"/>
          </a:xfrm>
          <a:prstGeom prst="rect">
            <a:avLst/>
          </a:prstGeom>
          <a:ln w="12700">
            <a:solidFill>
              <a:srgbClr val="002060"/>
            </a:solidFill>
          </a:ln>
        </p:spPr>
      </p:pic>
      <p:pic>
        <p:nvPicPr>
          <p:cNvPr id="9" name="Obrázek 8"/>
          <p:cNvPicPr>
            <a:picLocks noChangeAspect="1"/>
          </p:cNvPicPr>
          <p:nvPr/>
        </p:nvPicPr>
        <p:blipFill>
          <a:blip r:embed="rId6"/>
          <a:stretch>
            <a:fillRect/>
          </a:stretch>
        </p:blipFill>
        <p:spPr>
          <a:xfrm>
            <a:off x="6307088" y="3818552"/>
            <a:ext cx="2017168" cy="3031032"/>
          </a:xfrm>
          <a:prstGeom prst="rect">
            <a:avLst/>
          </a:prstGeom>
          <a:ln w="12700">
            <a:solidFill>
              <a:srgbClr val="002060"/>
            </a:solidFill>
          </a:ln>
        </p:spPr>
      </p:pic>
      <p:pic>
        <p:nvPicPr>
          <p:cNvPr id="10" name="Obrázek 9"/>
          <p:cNvPicPr>
            <a:picLocks noChangeAspect="1"/>
          </p:cNvPicPr>
          <p:nvPr/>
        </p:nvPicPr>
        <p:blipFill>
          <a:blip r:embed="rId7"/>
          <a:stretch>
            <a:fillRect/>
          </a:stretch>
        </p:blipFill>
        <p:spPr>
          <a:xfrm>
            <a:off x="8413081" y="3811419"/>
            <a:ext cx="1795493" cy="3046580"/>
          </a:xfrm>
          <a:prstGeom prst="rect">
            <a:avLst/>
          </a:prstGeom>
          <a:ln w="12700">
            <a:solidFill>
              <a:srgbClr val="002060"/>
            </a:solidFill>
          </a:ln>
        </p:spPr>
      </p:pic>
      <p:pic>
        <p:nvPicPr>
          <p:cNvPr id="11" name="Obrázek 10"/>
          <p:cNvPicPr>
            <a:picLocks noChangeAspect="1"/>
          </p:cNvPicPr>
          <p:nvPr/>
        </p:nvPicPr>
        <p:blipFill>
          <a:blip r:embed="rId8"/>
          <a:stretch>
            <a:fillRect/>
          </a:stretch>
        </p:blipFill>
        <p:spPr>
          <a:xfrm>
            <a:off x="10290455" y="3825088"/>
            <a:ext cx="1901545" cy="3032911"/>
          </a:xfrm>
          <a:prstGeom prst="rect">
            <a:avLst/>
          </a:prstGeom>
          <a:ln w="12700">
            <a:solidFill>
              <a:srgbClr val="002060"/>
            </a:solidFill>
          </a:ln>
        </p:spPr>
      </p:pic>
    </p:spTree>
    <p:extLst>
      <p:ext uri="{BB962C8B-B14F-4D97-AF65-F5344CB8AC3E}">
        <p14:creationId xmlns:p14="http://schemas.microsoft.com/office/powerpoint/2010/main" val="4009236420"/>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415637" y="280197"/>
            <a:ext cx="6096000" cy="6370975"/>
          </a:xfrm>
          <a:prstGeom prst="rect">
            <a:avLst/>
          </a:prstGeom>
        </p:spPr>
        <p:txBody>
          <a:bodyPr>
            <a:spAutoFit/>
          </a:bodyPr>
          <a:lstStyle/>
          <a:p>
            <a:pPr algn="ctr">
              <a:spcAft>
                <a:spcPts val="0"/>
              </a:spcAft>
            </a:pPr>
            <a:r>
              <a:rPr lang="cs-CZ" sz="2000" b="1" dirty="0">
                <a:solidFill>
                  <a:srgbClr val="92D050"/>
                </a:solidFill>
                <a:latin typeface="Verdana" panose="020B0604030504040204" pitchFamily="34" charset="0"/>
                <a:ea typeface="Verdana" panose="020B0604030504040204" pitchFamily="34" charset="0"/>
              </a:rPr>
              <a:t>Nancy </a:t>
            </a:r>
            <a:r>
              <a:rPr lang="cs-CZ" sz="2000" b="1" dirty="0" err="1">
                <a:solidFill>
                  <a:srgbClr val="92D050"/>
                </a:solidFill>
                <a:latin typeface="Verdana" panose="020B0604030504040204" pitchFamily="34" charset="0"/>
                <a:ea typeface="Verdana" panose="020B0604030504040204" pitchFamily="34" charset="0"/>
              </a:rPr>
              <a:t>Huston</a:t>
            </a:r>
            <a:endParaRPr lang="fr-FR" sz="2000" dirty="0">
              <a:solidFill>
                <a:srgbClr val="92D050"/>
              </a:solidFill>
              <a:latin typeface="Verdana" panose="020B0604030504040204" pitchFamily="34" charset="0"/>
              <a:ea typeface="Verdana" panose="020B0604030504040204" pitchFamily="34" charset="0"/>
            </a:endParaRPr>
          </a:p>
          <a:p>
            <a:pPr algn="ctr">
              <a:spcAft>
                <a:spcPts val="0"/>
              </a:spcAft>
            </a:pPr>
            <a:r>
              <a:rPr lang="cs-CZ" dirty="0">
                <a:latin typeface="Verdana" panose="020B0604030504040204" pitchFamily="34" charset="0"/>
                <a:ea typeface="Verdana" panose="020B0604030504040204" pitchFamily="34" charset="0"/>
              </a:rPr>
              <a:t>(1953)</a:t>
            </a:r>
            <a:endParaRPr lang="fr-FR" dirty="0">
              <a:latin typeface="Verdana" panose="020B0604030504040204" pitchFamily="34" charset="0"/>
              <a:ea typeface="Verdana" panose="020B0604030504040204" pitchFamily="34" charset="0"/>
            </a:endParaRPr>
          </a:p>
          <a:p>
            <a:pPr algn="just">
              <a:spcAft>
                <a:spcPts val="0"/>
              </a:spcAft>
            </a:pPr>
            <a:r>
              <a:rPr lang="cs-CZ" dirty="0">
                <a:latin typeface="Verdana" panose="020B0604030504040204" pitchFamily="34" charset="0"/>
                <a:ea typeface="Times New Roman" panose="02020603050405020304" pitchFamily="18" charset="0"/>
              </a:rPr>
              <a:t> </a:t>
            </a:r>
            <a:endParaRPr lang="fr-FR" sz="2800" dirty="0">
              <a:latin typeface="Times New Roman" panose="02020603050405020304" pitchFamily="18" charset="0"/>
              <a:ea typeface="Times New Roman" panose="02020603050405020304" pitchFamily="18" charset="0"/>
            </a:endParaRPr>
          </a:p>
          <a:p>
            <a:pPr algn="just">
              <a:spcAft>
                <a:spcPts val="0"/>
              </a:spcAft>
            </a:pPr>
            <a:r>
              <a:rPr lang="cs-CZ" dirty="0" err="1" smtClean="0">
                <a:latin typeface="Verdana" panose="020B0604030504040204" pitchFamily="34" charset="0"/>
                <a:ea typeface="Times New Roman" panose="02020603050405020304" pitchFamily="18" charset="0"/>
              </a:rPr>
              <a:t>Née</a:t>
            </a:r>
            <a:r>
              <a:rPr lang="cs-CZ" dirty="0" smtClean="0">
                <a:latin typeface="Verdana" panose="020B0604030504040204" pitchFamily="34" charset="0"/>
                <a:ea typeface="Times New Roman" panose="02020603050405020304" pitchFamily="18" charset="0"/>
              </a:rPr>
              <a:t> </a:t>
            </a:r>
            <a:r>
              <a:rPr lang="cs-CZ" dirty="0">
                <a:latin typeface="Verdana" panose="020B0604030504040204" pitchFamily="34" charset="0"/>
                <a:ea typeface="Times New Roman" panose="02020603050405020304" pitchFamily="18" charset="0"/>
              </a:rPr>
              <a:t>à Calgary, Nancy </a:t>
            </a:r>
            <a:r>
              <a:rPr lang="cs-CZ" dirty="0" err="1">
                <a:latin typeface="Verdana" panose="020B0604030504040204" pitchFamily="34" charset="0"/>
                <a:ea typeface="Times New Roman" panose="02020603050405020304" pitchFamily="18" charset="0"/>
              </a:rPr>
              <a:t>Huston</a:t>
            </a:r>
            <a:r>
              <a:rPr lang="cs-CZ" dirty="0">
                <a:latin typeface="Verdana" panose="020B0604030504040204" pitchFamily="34" charset="0"/>
                <a:ea typeface="Times New Roman" panose="02020603050405020304" pitchFamily="18" charset="0"/>
              </a:rPr>
              <a:t> a grandi au </a:t>
            </a:r>
            <a:r>
              <a:rPr lang="cs-CZ" dirty="0" err="1">
                <a:latin typeface="Verdana" panose="020B0604030504040204" pitchFamily="34" charset="0"/>
                <a:ea typeface="Times New Roman" panose="02020603050405020304" pitchFamily="18" charset="0"/>
              </a:rPr>
              <a:t>Canada</a:t>
            </a:r>
            <a:r>
              <a:rPr lang="cs-CZ" dirty="0">
                <a:latin typeface="Verdana" panose="020B0604030504040204" pitchFamily="34" charset="0"/>
                <a:ea typeface="Times New Roman" panose="02020603050405020304" pitchFamily="18" charset="0"/>
              </a:rPr>
              <a:t>.</a:t>
            </a:r>
            <a:endParaRPr lang="fr-FR" sz="2800" dirty="0">
              <a:latin typeface="Times New Roman" panose="02020603050405020304" pitchFamily="18" charset="0"/>
              <a:ea typeface="Times New Roman" panose="02020603050405020304" pitchFamily="18" charset="0"/>
            </a:endParaRPr>
          </a:p>
          <a:p>
            <a:pPr algn="just">
              <a:spcAft>
                <a:spcPts val="0"/>
              </a:spcAft>
            </a:pPr>
            <a:r>
              <a:rPr lang="cs-CZ" dirty="0" err="1">
                <a:latin typeface="Verdana" panose="020B0604030504040204" pitchFamily="34" charset="0"/>
                <a:ea typeface="Times New Roman" panose="02020603050405020304" pitchFamily="18" charset="0"/>
              </a:rPr>
              <a:t>Quand</a:t>
            </a:r>
            <a:r>
              <a:rPr lang="cs-CZ" dirty="0">
                <a:latin typeface="Verdana" panose="020B0604030504040204" pitchFamily="34" charset="0"/>
                <a:ea typeface="Times New Roman" panose="02020603050405020304" pitchFamily="18" charset="0"/>
              </a:rPr>
              <a:t> </a:t>
            </a:r>
            <a:r>
              <a:rPr lang="cs-CZ" dirty="0" err="1">
                <a:latin typeface="Verdana" panose="020B0604030504040204" pitchFamily="34" charset="0"/>
                <a:ea typeface="Times New Roman" panose="02020603050405020304" pitchFamily="18" charset="0"/>
              </a:rPr>
              <a:t>elle</a:t>
            </a:r>
            <a:r>
              <a:rPr lang="cs-CZ" dirty="0">
                <a:latin typeface="Verdana" panose="020B0604030504040204" pitchFamily="34" charset="0"/>
                <a:ea typeface="Times New Roman" panose="02020603050405020304" pitchFamily="18" charset="0"/>
              </a:rPr>
              <a:t> a </a:t>
            </a:r>
            <a:r>
              <a:rPr lang="cs-CZ" dirty="0" err="1">
                <a:latin typeface="Verdana" panose="020B0604030504040204" pitchFamily="34" charset="0"/>
                <a:ea typeface="Times New Roman" panose="02020603050405020304" pitchFamily="18" charset="0"/>
              </a:rPr>
              <a:t>eu</a:t>
            </a:r>
            <a:r>
              <a:rPr lang="cs-CZ" dirty="0">
                <a:latin typeface="Verdana" panose="020B0604030504040204" pitchFamily="34" charset="0"/>
                <a:ea typeface="Times New Roman" panose="02020603050405020304" pitchFamily="18" charset="0"/>
              </a:rPr>
              <a:t> a </a:t>
            </a:r>
            <a:r>
              <a:rPr lang="cs-CZ" dirty="0" err="1">
                <a:latin typeface="Verdana" panose="020B0604030504040204" pitchFamily="34" charset="0"/>
                <a:ea typeface="Times New Roman" panose="02020603050405020304" pitchFamily="18" charset="0"/>
              </a:rPr>
              <a:t>six</a:t>
            </a:r>
            <a:r>
              <a:rPr lang="cs-CZ" dirty="0">
                <a:latin typeface="Verdana" panose="020B0604030504040204" pitchFamily="34" charset="0"/>
                <a:ea typeface="Times New Roman" panose="02020603050405020304" pitchFamily="18" charset="0"/>
              </a:rPr>
              <a:t> </a:t>
            </a:r>
            <a:r>
              <a:rPr lang="cs-CZ" dirty="0" err="1">
                <a:latin typeface="Verdana" panose="020B0604030504040204" pitchFamily="34" charset="0"/>
                <a:ea typeface="Times New Roman" panose="02020603050405020304" pitchFamily="18" charset="0"/>
              </a:rPr>
              <a:t>ans</a:t>
            </a:r>
            <a:r>
              <a:rPr lang="cs-CZ" dirty="0">
                <a:latin typeface="Verdana" panose="020B0604030504040204" pitchFamily="34" charset="0"/>
                <a:ea typeface="Times New Roman" panose="02020603050405020304" pitchFamily="18" charset="0"/>
              </a:rPr>
              <a:t>, </a:t>
            </a:r>
            <a:r>
              <a:rPr lang="cs-CZ" dirty="0" err="1">
                <a:latin typeface="Verdana" panose="020B0604030504040204" pitchFamily="34" charset="0"/>
                <a:ea typeface="Times New Roman" panose="02020603050405020304" pitchFamily="18" charset="0"/>
              </a:rPr>
              <a:t>sa</a:t>
            </a:r>
            <a:r>
              <a:rPr lang="cs-CZ" dirty="0">
                <a:latin typeface="Verdana" panose="020B0604030504040204" pitchFamily="34" charset="0"/>
                <a:ea typeface="Times New Roman" panose="02020603050405020304" pitchFamily="18" charset="0"/>
              </a:rPr>
              <a:t> </a:t>
            </a:r>
            <a:r>
              <a:rPr lang="cs-CZ" dirty="0" err="1">
                <a:latin typeface="Verdana" panose="020B0604030504040204" pitchFamily="34" charset="0"/>
                <a:ea typeface="Times New Roman" panose="02020603050405020304" pitchFamily="18" charset="0"/>
              </a:rPr>
              <a:t>mère</a:t>
            </a:r>
            <a:r>
              <a:rPr lang="cs-CZ" dirty="0">
                <a:latin typeface="Verdana" panose="020B0604030504040204" pitchFamily="34" charset="0"/>
                <a:ea typeface="Times New Roman" panose="02020603050405020304" pitchFamily="18" charset="0"/>
              </a:rPr>
              <a:t> </a:t>
            </a:r>
            <a:r>
              <a:rPr lang="cs-CZ" dirty="0" err="1">
                <a:latin typeface="Verdana" panose="020B0604030504040204" pitchFamily="34" charset="0"/>
                <a:ea typeface="Times New Roman" panose="02020603050405020304" pitchFamily="18" charset="0"/>
              </a:rPr>
              <a:t>est</a:t>
            </a:r>
            <a:r>
              <a:rPr lang="cs-CZ" dirty="0">
                <a:latin typeface="Verdana" panose="020B0604030504040204" pitchFamily="34" charset="0"/>
                <a:ea typeface="Times New Roman" panose="02020603050405020304" pitchFamily="18" charset="0"/>
              </a:rPr>
              <a:t> partie </a:t>
            </a:r>
            <a:r>
              <a:rPr lang="cs-CZ" dirty="0" err="1">
                <a:latin typeface="Verdana" panose="020B0604030504040204" pitchFamily="34" charset="0"/>
                <a:ea typeface="Times New Roman" panose="02020603050405020304" pitchFamily="18" charset="0"/>
              </a:rPr>
              <a:t>refaire</a:t>
            </a:r>
            <a:r>
              <a:rPr lang="cs-CZ" dirty="0">
                <a:latin typeface="Verdana" panose="020B0604030504040204" pitchFamily="34" charset="0"/>
                <a:ea typeface="Times New Roman" panose="02020603050405020304" pitchFamily="18" charset="0"/>
              </a:rPr>
              <a:t> </a:t>
            </a:r>
            <a:r>
              <a:rPr lang="cs-CZ" dirty="0" err="1">
                <a:latin typeface="Verdana" panose="020B0604030504040204" pitchFamily="34" charset="0"/>
                <a:ea typeface="Times New Roman" panose="02020603050405020304" pitchFamily="18" charset="0"/>
              </a:rPr>
              <a:t>sa</a:t>
            </a:r>
            <a:r>
              <a:rPr lang="cs-CZ" dirty="0">
                <a:latin typeface="Verdana" panose="020B0604030504040204" pitchFamily="34" charset="0"/>
                <a:ea typeface="Times New Roman" panose="02020603050405020304" pitchFamily="18" charset="0"/>
              </a:rPr>
              <a:t> </a:t>
            </a:r>
            <a:r>
              <a:rPr lang="cs-CZ" dirty="0" err="1">
                <a:latin typeface="Verdana" panose="020B0604030504040204" pitchFamily="34" charset="0"/>
                <a:ea typeface="Times New Roman" panose="02020603050405020304" pitchFamily="18" charset="0"/>
              </a:rPr>
              <a:t>vie</a:t>
            </a:r>
            <a:r>
              <a:rPr lang="cs-CZ" dirty="0">
                <a:latin typeface="Verdana" panose="020B0604030504040204" pitchFamily="34" charset="0"/>
                <a:ea typeface="Times New Roman" panose="02020603050405020304" pitchFamily="18" charset="0"/>
              </a:rPr>
              <a:t> </a:t>
            </a:r>
            <a:r>
              <a:rPr lang="cs-CZ" dirty="0" err="1">
                <a:latin typeface="Verdana" panose="020B0604030504040204" pitchFamily="34" charset="0"/>
                <a:ea typeface="Times New Roman" panose="02020603050405020304" pitchFamily="18" charset="0"/>
              </a:rPr>
              <a:t>ailleurs</a:t>
            </a:r>
            <a:r>
              <a:rPr lang="cs-CZ" dirty="0">
                <a:latin typeface="Verdana" panose="020B0604030504040204" pitchFamily="34" charset="0"/>
                <a:ea typeface="Times New Roman" panose="02020603050405020304" pitchFamily="18" charset="0"/>
              </a:rPr>
              <a:t>. </a:t>
            </a:r>
            <a:endParaRPr lang="fr-FR" sz="2800" dirty="0">
              <a:latin typeface="Times New Roman" panose="02020603050405020304" pitchFamily="18" charset="0"/>
              <a:ea typeface="Times New Roman" panose="02020603050405020304" pitchFamily="18" charset="0"/>
            </a:endParaRPr>
          </a:p>
          <a:p>
            <a:pPr algn="just">
              <a:spcAft>
                <a:spcPts val="0"/>
              </a:spcAft>
            </a:pPr>
            <a:r>
              <a:rPr lang="cs-CZ" dirty="0" smtClean="0">
                <a:latin typeface="Verdana" panose="020B0604030504040204" pitchFamily="34" charset="0"/>
                <a:ea typeface="Times New Roman" panose="02020603050405020304" pitchFamily="18" charset="0"/>
              </a:rPr>
              <a:t>(</a:t>
            </a:r>
            <a:r>
              <a:rPr lang="fr-FR" dirty="0" smtClean="0">
                <a:latin typeface="Verdana" panose="020B0604030504040204" pitchFamily="34" charset="0"/>
                <a:ea typeface="Times New Roman" panose="02020603050405020304" pitchFamily="18" charset="0"/>
              </a:rPr>
              <a:t>L’écrivaine</a:t>
            </a:r>
            <a:r>
              <a:rPr lang="cs-CZ" dirty="0" smtClean="0">
                <a:latin typeface="Verdana" panose="020B0604030504040204" pitchFamily="34" charset="0"/>
                <a:ea typeface="Times New Roman" panose="02020603050405020304" pitchFamily="18" charset="0"/>
              </a:rPr>
              <a:t> </a:t>
            </a:r>
            <a:r>
              <a:rPr lang="cs-CZ" dirty="0" err="1">
                <a:latin typeface="Verdana" panose="020B0604030504040204" pitchFamily="34" charset="0"/>
                <a:ea typeface="Times New Roman" panose="02020603050405020304" pitchFamily="18" charset="0"/>
              </a:rPr>
              <a:t>explique</a:t>
            </a:r>
            <a:r>
              <a:rPr lang="cs-CZ" dirty="0">
                <a:latin typeface="Verdana" panose="020B0604030504040204" pitchFamily="34" charset="0"/>
                <a:ea typeface="Times New Roman" panose="02020603050405020304" pitchFamily="18" charset="0"/>
              </a:rPr>
              <a:t> son </a:t>
            </a:r>
            <a:r>
              <a:rPr lang="cs-CZ" dirty="0" err="1">
                <a:latin typeface="Verdana" panose="020B0604030504040204" pitchFamily="34" charset="0"/>
                <a:ea typeface="Times New Roman" panose="02020603050405020304" pitchFamily="18" charset="0"/>
              </a:rPr>
              <a:t>intérêt</a:t>
            </a:r>
            <a:r>
              <a:rPr lang="cs-CZ" dirty="0">
                <a:latin typeface="Verdana" panose="020B0604030504040204" pitchFamily="34" charset="0"/>
                <a:ea typeface="Times New Roman" panose="02020603050405020304" pitchFamily="18" charset="0"/>
              </a:rPr>
              <a:t> pour la </a:t>
            </a:r>
            <a:r>
              <a:rPr lang="cs-CZ" dirty="0" err="1">
                <a:latin typeface="Verdana" panose="020B0604030504040204" pitchFamily="34" charset="0"/>
                <a:ea typeface="Times New Roman" panose="02020603050405020304" pitchFamily="18" charset="0"/>
              </a:rPr>
              <a:t>littérature</a:t>
            </a:r>
            <a:r>
              <a:rPr lang="cs-CZ" dirty="0">
                <a:latin typeface="Verdana" panose="020B0604030504040204" pitchFamily="34" charset="0"/>
                <a:ea typeface="Times New Roman" panose="02020603050405020304" pitchFamily="18" charset="0"/>
              </a:rPr>
              <a:t> par </a:t>
            </a:r>
            <a:r>
              <a:rPr lang="cs-CZ" dirty="0" err="1">
                <a:latin typeface="Verdana" panose="020B0604030504040204" pitchFamily="34" charset="0"/>
                <a:ea typeface="Times New Roman" panose="02020603050405020304" pitchFamily="18" charset="0"/>
              </a:rPr>
              <a:t>le</a:t>
            </a:r>
            <a:r>
              <a:rPr lang="cs-CZ" dirty="0">
                <a:latin typeface="Verdana" panose="020B0604030504040204" pitchFamily="34" charset="0"/>
                <a:ea typeface="Times New Roman" panose="02020603050405020304" pitchFamily="18" charset="0"/>
              </a:rPr>
              <a:t> traumatisme </a:t>
            </a:r>
            <a:r>
              <a:rPr lang="fr-FR" dirty="0" smtClean="0">
                <a:latin typeface="Verdana" panose="020B0604030504040204" pitchFamily="34" charset="0"/>
                <a:ea typeface="Times New Roman" panose="02020603050405020304" pitchFamily="18" charset="0"/>
              </a:rPr>
              <a:t>causé par </a:t>
            </a:r>
            <a:r>
              <a:rPr lang="cs-CZ" dirty="0" err="1" smtClean="0">
                <a:latin typeface="Verdana" panose="020B0604030504040204" pitchFamily="34" charset="0"/>
                <a:ea typeface="Times New Roman" panose="02020603050405020304" pitchFamily="18" charset="0"/>
              </a:rPr>
              <a:t>l'abandon</a:t>
            </a:r>
            <a:r>
              <a:rPr lang="cs-CZ" dirty="0" smtClean="0">
                <a:latin typeface="Verdana" panose="020B0604030504040204" pitchFamily="34" charset="0"/>
                <a:ea typeface="Times New Roman" panose="02020603050405020304" pitchFamily="18" charset="0"/>
              </a:rPr>
              <a:t> </a:t>
            </a:r>
            <a:r>
              <a:rPr lang="cs-CZ" dirty="0">
                <a:latin typeface="Verdana" panose="020B0604030504040204" pitchFamily="34" charset="0"/>
                <a:ea typeface="Times New Roman" panose="02020603050405020304" pitchFamily="18" charset="0"/>
              </a:rPr>
              <a:t>par </a:t>
            </a:r>
            <a:r>
              <a:rPr lang="cs-CZ" dirty="0" err="1">
                <a:latin typeface="Verdana" panose="020B0604030504040204" pitchFamily="34" charset="0"/>
                <a:ea typeface="Times New Roman" panose="02020603050405020304" pitchFamily="18" charset="0"/>
              </a:rPr>
              <a:t>sa</a:t>
            </a:r>
            <a:r>
              <a:rPr lang="cs-CZ" dirty="0">
                <a:latin typeface="Verdana" panose="020B0604030504040204" pitchFamily="34" charset="0"/>
                <a:ea typeface="Times New Roman" panose="02020603050405020304" pitchFamily="18" charset="0"/>
              </a:rPr>
              <a:t> </a:t>
            </a:r>
            <a:r>
              <a:rPr lang="cs-CZ" dirty="0" err="1" smtClean="0">
                <a:latin typeface="Verdana" panose="020B0604030504040204" pitchFamily="34" charset="0"/>
                <a:ea typeface="Times New Roman" panose="02020603050405020304" pitchFamily="18" charset="0"/>
              </a:rPr>
              <a:t>mère</a:t>
            </a:r>
            <a:r>
              <a:rPr lang="fr-FR" dirty="0" smtClean="0">
                <a:latin typeface="Verdana" panose="020B0604030504040204" pitchFamily="34" charset="0"/>
                <a:ea typeface="Times New Roman" panose="02020603050405020304" pitchFamily="18" charset="0"/>
              </a:rPr>
              <a:t> </a:t>
            </a:r>
            <a:r>
              <a:rPr lang="cs-CZ" dirty="0" smtClean="0">
                <a:latin typeface="Verdana" panose="020B0604030504040204" pitchFamily="34" charset="0"/>
                <a:ea typeface="Times New Roman" panose="02020603050405020304" pitchFamily="18" charset="0"/>
              </a:rPr>
              <a:t>: </a:t>
            </a:r>
            <a:r>
              <a:rPr lang="cs-CZ" i="1" dirty="0">
                <a:latin typeface="Verdana" panose="020B0604030504040204" pitchFamily="34" charset="0"/>
                <a:ea typeface="Times New Roman" panose="02020603050405020304" pitchFamily="18" charset="0"/>
              </a:rPr>
              <a:t>« Le </a:t>
            </a:r>
            <a:r>
              <a:rPr lang="cs-CZ" i="1" dirty="0" err="1">
                <a:latin typeface="Verdana" panose="020B0604030504040204" pitchFamily="34" charset="0"/>
                <a:ea typeface="Times New Roman" panose="02020603050405020304" pitchFamily="18" charset="0"/>
              </a:rPr>
              <a:t>lien</a:t>
            </a:r>
            <a:r>
              <a:rPr lang="cs-CZ" i="1" dirty="0">
                <a:latin typeface="Verdana" panose="020B0604030504040204" pitchFamily="34" charset="0"/>
                <a:ea typeface="Times New Roman" panose="02020603050405020304" pitchFamily="18" charset="0"/>
              </a:rPr>
              <a:t> </a:t>
            </a:r>
            <a:r>
              <a:rPr lang="cs-CZ" i="1" dirty="0" err="1">
                <a:latin typeface="Verdana" panose="020B0604030504040204" pitchFamily="34" charset="0"/>
                <a:ea typeface="Times New Roman" panose="02020603050405020304" pitchFamily="18" charset="0"/>
              </a:rPr>
              <a:t>que</a:t>
            </a:r>
            <a:r>
              <a:rPr lang="cs-CZ" i="1" dirty="0">
                <a:latin typeface="Verdana" panose="020B0604030504040204" pitchFamily="34" charset="0"/>
                <a:ea typeface="Times New Roman" panose="02020603050405020304" pitchFamily="18" charset="0"/>
              </a:rPr>
              <a:t> </a:t>
            </a:r>
            <a:r>
              <a:rPr lang="cs-CZ" i="1" dirty="0" err="1">
                <a:latin typeface="Verdana" panose="020B0604030504040204" pitchFamily="34" charset="0"/>
                <a:ea typeface="Times New Roman" panose="02020603050405020304" pitchFamily="18" charset="0"/>
              </a:rPr>
              <a:t>j'avais</a:t>
            </a:r>
            <a:r>
              <a:rPr lang="cs-CZ" i="1" dirty="0">
                <a:latin typeface="Verdana" panose="020B0604030504040204" pitchFamily="34" charset="0"/>
                <a:ea typeface="Times New Roman" panose="02020603050405020304" pitchFamily="18" charset="0"/>
              </a:rPr>
              <a:t>, petite, </a:t>
            </a:r>
            <a:r>
              <a:rPr lang="cs-CZ" i="1" dirty="0" err="1">
                <a:latin typeface="Verdana" panose="020B0604030504040204" pitchFamily="34" charset="0"/>
                <a:ea typeface="Times New Roman" panose="02020603050405020304" pitchFamily="18" charset="0"/>
              </a:rPr>
              <a:t>avec</a:t>
            </a:r>
            <a:r>
              <a:rPr lang="cs-CZ" i="1" dirty="0">
                <a:latin typeface="Verdana" panose="020B0604030504040204" pitchFamily="34" charset="0"/>
                <a:ea typeface="Times New Roman" panose="02020603050405020304" pitchFamily="18" charset="0"/>
              </a:rPr>
              <a:t> </a:t>
            </a:r>
            <a:r>
              <a:rPr lang="cs-CZ" i="1" dirty="0" err="1">
                <a:latin typeface="Verdana" panose="020B0604030504040204" pitchFamily="34" charset="0"/>
                <a:ea typeface="Times New Roman" panose="02020603050405020304" pitchFamily="18" charset="0"/>
              </a:rPr>
              <a:t>ma</a:t>
            </a:r>
            <a:r>
              <a:rPr lang="cs-CZ" i="1" dirty="0">
                <a:latin typeface="Verdana" panose="020B0604030504040204" pitchFamily="34" charset="0"/>
                <a:ea typeface="Times New Roman" panose="02020603050405020304" pitchFamily="18" charset="0"/>
              </a:rPr>
              <a:t> </a:t>
            </a:r>
            <a:r>
              <a:rPr lang="cs-CZ" i="1" dirty="0" err="1">
                <a:latin typeface="Verdana" panose="020B0604030504040204" pitchFamily="34" charset="0"/>
                <a:ea typeface="Times New Roman" panose="02020603050405020304" pitchFamily="18" charset="0"/>
              </a:rPr>
              <a:t>mère</a:t>
            </a:r>
            <a:r>
              <a:rPr lang="cs-CZ" i="1" dirty="0">
                <a:latin typeface="Verdana" panose="020B0604030504040204" pitchFamily="34" charset="0"/>
                <a:ea typeface="Times New Roman" panose="02020603050405020304" pitchFamily="18" charset="0"/>
              </a:rPr>
              <a:t> </a:t>
            </a:r>
            <a:r>
              <a:rPr lang="cs-CZ" i="1" dirty="0" err="1">
                <a:latin typeface="Verdana" panose="020B0604030504040204" pitchFamily="34" charset="0"/>
                <a:ea typeface="Times New Roman" panose="02020603050405020304" pitchFamily="18" charset="0"/>
              </a:rPr>
              <a:t>était</a:t>
            </a:r>
            <a:r>
              <a:rPr lang="cs-CZ" i="1" dirty="0">
                <a:latin typeface="Verdana" panose="020B0604030504040204" pitchFamily="34" charset="0"/>
                <a:ea typeface="Times New Roman" panose="02020603050405020304" pitchFamily="18" charset="0"/>
              </a:rPr>
              <a:t> </a:t>
            </a:r>
            <a:r>
              <a:rPr lang="cs-CZ" i="1" dirty="0" err="1">
                <a:latin typeface="Verdana" panose="020B0604030504040204" pitchFamily="34" charset="0"/>
                <a:ea typeface="Times New Roman" panose="02020603050405020304" pitchFamily="18" charset="0"/>
              </a:rPr>
              <a:t>un</a:t>
            </a:r>
            <a:r>
              <a:rPr lang="cs-CZ" i="1" dirty="0">
                <a:latin typeface="Verdana" panose="020B0604030504040204" pitchFamily="34" charset="0"/>
                <a:ea typeface="Times New Roman" panose="02020603050405020304" pitchFamily="18" charset="0"/>
              </a:rPr>
              <a:t> </a:t>
            </a:r>
            <a:r>
              <a:rPr lang="cs-CZ" i="1" dirty="0" err="1">
                <a:latin typeface="Verdana" panose="020B0604030504040204" pitchFamily="34" charset="0"/>
                <a:ea typeface="Times New Roman" panose="02020603050405020304" pitchFamily="18" charset="0"/>
              </a:rPr>
              <a:t>lien</a:t>
            </a:r>
            <a:r>
              <a:rPr lang="cs-CZ" i="1" dirty="0">
                <a:latin typeface="Verdana" panose="020B0604030504040204" pitchFamily="34" charset="0"/>
                <a:ea typeface="Times New Roman" panose="02020603050405020304" pitchFamily="18" charset="0"/>
              </a:rPr>
              <a:t> </a:t>
            </a:r>
            <a:r>
              <a:rPr lang="cs-CZ" i="1" dirty="0" err="1">
                <a:latin typeface="Verdana" panose="020B0604030504040204" pitchFamily="34" charset="0"/>
                <a:ea typeface="Times New Roman" panose="02020603050405020304" pitchFamily="18" charset="0"/>
              </a:rPr>
              <a:t>d'absence</a:t>
            </a:r>
            <a:r>
              <a:rPr lang="cs-CZ" i="1" dirty="0">
                <a:latin typeface="Verdana" panose="020B0604030504040204" pitchFamily="34" charset="0"/>
                <a:ea typeface="Times New Roman" panose="02020603050405020304" pitchFamily="18" charset="0"/>
              </a:rPr>
              <a:t>, </a:t>
            </a:r>
            <a:r>
              <a:rPr lang="cs-CZ" i="1" dirty="0" err="1">
                <a:latin typeface="Verdana" panose="020B0604030504040204" pitchFamily="34" charset="0"/>
                <a:ea typeface="Times New Roman" panose="02020603050405020304" pitchFamily="18" charset="0"/>
              </a:rPr>
              <a:t>exclusivement</a:t>
            </a:r>
            <a:r>
              <a:rPr lang="cs-CZ" i="1" dirty="0">
                <a:latin typeface="Verdana" panose="020B0604030504040204" pitchFamily="34" charset="0"/>
                <a:ea typeface="Times New Roman" panose="02020603050405020304" pitchFamily="18" charset="0"/>
              </a:rPr>
              <a:t> </a:t>
            </a:r>
            <a:r>
              <a:rPr lang="cs-CZ" i="1" dirty="0" err="1">
                <a:latin typeface="Verdana" panose="020B0604030504040204" pitchFamily="34" charset="0"/>
                <a:ea typeface="Times New Roman" panose="02020603050405020304" pitchFamily="18" charset="0"/>
              </a:rPr>
              <a:t>nourri</a:t>
            </a:r>
            <a:r>
              <a:rPr lang="cs-CZ" i="1" dirty="0">
                <a:latin typeface="Verdana" panose="020B0604030504040204" pitchFamily="34" charset="0"/>
                <a:ea typeface="Times New Roman" panose="02020603050405020304" pitchFamily="18" charset="0"/>
              </a:rPr>
              <a:t> </a:t>
            </a:r>
            <a:r>
              <a:rPr lang="cs-CZ" i="1" dirty="0" err="1">
                <a:latin typeface="Verdana" panose="020B0604030504040204" pitchFamily="34" charset="0"/>
                <a:ea typeface="Times New Roman" panose="02020603050405020304" pitchFamily="18" charset="0"/>
              </a:rPr>
              <a:t>d'imaginaire</a:t>
            </a:r>
            <a:r>
              <a:rPr lang="cs-CZ" i="1" dirty="0">
                <a:latin typeface="Verdana" panose="020B0604030504040204" pitchFamily="34" charset="0"/>
                <a:ea typeface="Times New Roman" panose="02020603050405020304" pitchFamily="18" charset="0"/>
              </a:rPr>
              <a:t> et </a:t>
            </a:r>
            <a:r>
              <a:rPr lang="cs-CZ" i="1" dirty="0" err="1">
                <a:latin typeface="Verdana" panose="020B0604030504040204" pitchFamily="34" charset="0"/>
                <a:ea typeface="Times New Roman" panose="02020603050405020304" pitchFamily="18" charset="0"/>
              </a:rPr>
              <a:t>d'évocations</a:t>
            </a:r>
            <a:r>
              <a:rPr lang="cs-CZ" i="1" dirty="0">
                <a:latin typeface="Verdana" panose="020B0604030504040204" pitchFamily="34" charset="0"/>
                <a:ea typeface="Times New Roman" panose="02020603050405020304" pitchFamily="18" charset="0"/>
              </a:rPr>
              <a:t> à travers ses </a:t>
            </a:r>
            <a:r>
              <a:rPr lang="cs-CZ" i="1" dirty="0" err="1">
                <a:latin typeface="Verdana" panose="020B0604030504040204" pitchFamily="34" charset="0"/>
                <a:ea typeface="Times New Roman" panose="02020603050405020304" pitchFamily="18" charset="0"/>
              </a:rPr>
              <a:t>lettres</a:t>
            </a:r>
            <a:r>
              <a:rPr lang="cs-CZ" i="1" dirty="0">
                <a:latin typeface="Verdana" panose="020B0604030504040204" pitchFamily="34" charset="0"/>
                <a:ea typeface="Times New Roman" panose="02020603050405020304" pitchFamily="18" charset="0"/>
              </a:rPr>
              <a:t>, ses </a:t>
            </a:r>
            <a:r>
              <a:rPr lang="cs-CZ" i="1" dirty="0" err="1">
                <a:latin typeface="Verdana" panose="020B0604030504040204" pitchFamily="34" charset="0"/>
                <a:ea typeface="Times New Roman" panose="02020603050405020304" pitchFamily="18" charset="0"/>
              </a:rPr>
              <a:t>mots</a:t>
            </a:r>
            <a:r>
              <a:rPr lang="cs-CZ" i="1" dirty="0">
                <a:latin typeface="Verdana" panose="020B0604030504040204" pitchFamily="34" charset="0"/>
                <a:ea typeface="Times New Roman" panose="02020603050405020304" pitchFamily="18" charset="0"/>
              </a:rPr>
              <a:t>. </a:t>
            </a:r>
            <a:r>
              <a:rPr lang="cs-CZ" i="1" dirty="0" smtClean="0">
                <a:latin typeface="Verdana" panose="020B0604030504040204" pitchFamily="34" charset="0"/>
                <a:ea typeface="Times New Roman" panose="02020603050405020304" pitchFamily="18" charset="0"/>
              </a:rPr>
              <a:t>»</a:t>
            </a:r>
            <a:r>
              <a:rPr lang="cs-CZ" dirty="0" smtClean="0">
                <a:latin typeface="Verdana" panose="020B0604030504040204" pitchFamily="34" charset="0"/>
                <a:ea typeface="Times New Roman" panose="02020603050405020304" pitchFamily="18" charset="0"/>
              </a:rPr>
              <a:t>)</a:t>
            </a:r>
            <a:endParaRPr lang="fr-FR" dirty="0" smtClean="0">
              <a:latin typeface="Verdana" panose="020B0604030504040204" pitchFamily="34" charset="0"/>
              <a:ea typeface="Times New Roman" panose="02020603050405020304" pitchFamily="18" charset="0"/>
            </a:endParaRPr>
          </a:p>
          <a:p>
            <a:pPr algn="just">
              <a:spcAft>
                <a:spcPts val="0"/>
              </a:spcAft>
            </a:pPr>
            <a:endParaRPr lang="fr-FR" sz="2800" dirty="0">
              <a:latin typeface="Verdana" panose="020B0604030504040204" pitchFamily="34" charset="0"/>
              <a:ea typeface="Times New Roman" panose="02020603050405020304" pitchFamily="18" charset="0"/>
            </a:endParaRPr>
          </a:p>
          <a:p>
            <a:pPr algn="just"/>
            <a:r>
              <a:rPr lang="cs-CZ" dirty="0">
                <a:latin typeface="Verdana" panose="020B0604030504040204" pitchFamily="34" charset="0"/>
                <a:ea typeface="Verdana" panose="020B0604030504040204" pitchFamily="34" charset="0"/>
              </a:rPr>
              <a:t>Son </a:t>
            </a:r>
            <a:r>
              <a:rPr lang="cs-CZ" dirty="0" err="1">
                <a:latin typeface="Verdana" panose="020B0604030504040204" pitchFamily="34" charset="0"/>
                <a:ea typeface="Verdana" panose="020B0604030504040204" pitchFamily="34" charset="0"/>
              </a:rPr>
              <a:t>père</a:t>
            </a:r>
            <a:r>
              <a:rPr lang="cs-CZ" dirty="0">
                <a:latin typeface="Verdana" panose="020B0604030504040204" pitchFamily="34" charset="0"/>
                <a:ea typeface="Verdana" panose="020B0604030504040204" pitchFamily="34" charset="0"/>
              </a:rPr>
              <a:t> </a:t>
            </a:r>
            <a:r>
              <a:rPr lang="cs-CZ" dirty="0" err="1">
                <a:latin typeface="Verdana" panose="020B0604030504040204" pitchFamily="34" charset="0"/>
                <a:ea typeface="Verdana" panose="020B0604030504040204" pitchFamily="34" charset="0"/>
              </a:rPr>
              <a:t>s'installe</a:t>
            </a:r>
            <a:r>
              <a:rPr lang="cs-CZ" dirty="0">
                <a:latin typeface="Verdana" panose="020B0604030504040204" pitchFamily="34" charset="0"/>
                <a:ea typeface="Verdana" panose="020B0604030504040204" pitchFamily="34" charset="0"/>
              </a:rPr>
              <a:t> </a:t>
            </a:r>
            <a:r>
              <a:rPr lang="cs-CZ" dirty="0" err="1">
                <a:latin typeface="Verdana" panose="020B0604030504040204" pitchFamily="34" charset="0"/>
                <a:ea typeface="Verdana" panose="020B0604030504040204" pitchFamily="34" charset="0"/>
              </a:rPr>
              <a:t>dans</a:t>
            </a:r>
            <a:r>
              <a:rPr lang="cs-CZ" dirty="0">
                <a:latin typeface="Verdana" panose="020B0604030504040204" pitchFamily="34" charset="0"/>
                <a:ea typeface="Verdana" panose="020B0604030504040204" pitchFamily="34" charset="0"/>
              </a:rPr>
              <a:t> </a:t>
            </a:r>
            <a:r>
              <a:rPr lang="cs-CZ" dirty="0" err="1">
                <a:latin typeface="Verdana" panose="020B0604030504040204" pitchFamily="34" charset="0"/>
                <a:ea typeface="Verdana" panose="020B0604030504040204" pitchFamily="34" charset="0"/>
              </a:rPr>
              <a:t>le</a:t>
            </a:r>
            <a:r>
              <a:rPr lang="cs-CZ" dirty="0">
                <a:latin typeface="Verdana" panose="020B0604030504040204" pitchFamily="34" charset="0"/>
                <a:ea typeface="Verdana" panose="020B0604030504040204" pitchFamily="34" charset="0"/>
              </a:rPr>
              <a:t> New Hampshire </a:t>
            </a:r>
            <a:r>
              <a:rPr lang="cs-CZ" dirty="0" err="1">
                <a:latin typeface="Verdana" panose="020B0604030504040204" pitchFamily="34" charset="0"/>
                <a:ea typeface="Verdana" panose="020B0604030504040204" pitchFamily="34" charset="0"/>
              </a:rPr>
              <a:t>aux</a:t>
            </a:r>
            <a:r>
              <a:rPr lang="cs-CZ" dirty="0">
                <a:latin typeface="Verdana" panose="020B0604030504040204" pitchFamily="34" charset="0"/>
                <a:ea typeface="Verdana" panose="020B0604030504040204" pitchFamily="34" charset="0"/>
              </a:rPr>
              <a:t> </a:t>
            </a:r>
            <a:r>
              <a:rPr lang="cs-CZ" dirty="0" err="1">
                <a:latin typeface="Verdana" panose="020B0604030504040204" pitchFamily="34" charset="0"/>
                <a:ea typeface="Verdana" panose="020B0604030504040204" pitchFamily="34" charset="0"/>
              </a:rPr>
              <a:t>États-Unis</a:t>
            </a:r>
            <a:r>
              <a:rPr lang="cs-CZ" dirty="0">
                <a:latin typeface="Verdana" panose="020B0604030504040204" pitchFamily="34" charset="0"/>
                <a:ea typeface="Verdana" panose="020B0604030504040204" pitchFamily="34" charset="0"/>
              </a:rPr>
              <a:t> </a:t>
            </a:r>
            <a:r>
              <a:rPr lang="cs-CZ" dirty="0" err="1">
                <a:latin typeface="Verdana" panose="020B0604030504040204" pitchFamily="34" charset="0"/>
                <a:ea typeface="Verdana" panose="020B0604030504040204" pitchFamily="34" charset="0"/>
              </a:rPr>
              <a:t>quand</a:t>
            </a:r>
            <a:r>
              <a:rPr lang="cs-CZ" dirty="0">
                <a:latin typeface="Verdana" panose="020B0604030504040204" pitchFamily="34" charset="0"/>
                <a:ea typeface="Verdana" panose="020B0604030504040204" pitchFamily="34" charset="0"/>
              </a:rPr>
              <a:t> </a:t>
            </a:r>
            <a:r>
              <a:rPr lang="cs-CZ" dirty="0" err="1">
                <a:latin typeface="Verdana" panose="020B0604030504040204" pitchFamily="34" charset="0"/>
                <a:ea typeface="Verdana" panose="020B0604030504040204" pitchFamily="34" charset="0"/>
              </a:rPr>
              <a:t>elle</a:t>
            </a:r>
            <a:r>
              <a:rPr lang="cs-CZ" dirty="0">
                <a:latin typeface="Verdana" panose="020B0604030504040204" pitchFamily="34" charset="0"/>
                <a:ea typeface="Verdana" panose="020B0604030504040204" pitchFamily="34" charset="0"/>
              </a:rPr>
              <a:t> a </a:t>
            </a:r>
            <a:r>
              <a:rPr lang="cs-CZ" dirty="0" err="1">
                <a:latin typeface="Verdana" panose="020B0604030504040204" pitchFamily="34" charset="0"/>
                <a:ea typeface="Verdana" panose="020B0604030504040204" pitchFamily="34" charset="0"/>
              </a:rPr>
              <a:t>quinze</a:t>
            </a:r>
            <a:r>
              <a:rPr lang="cs-CZ" dirty="0">
                <a:latin typeface="Verdana" panose="020B0604030504040204" pitchFamily="34" charset="0"/>
                <a:ea typeface="Verdana" panose="020B0604030504040204" pitchFamily="34" charset="0"/>
              </a:rPr>
              <a:t> </a:t>
            </a:r>
            <a:r>
              <a:rPr lang="cs-CZ" dirty="0" err="1">
                <a:latin typeface="Verdana" panose="020B0604030504040204" pitchFamily="34" charset="0"/>
                <a:ea typeface="Verdana" panose="020B0604030504040204" pitchFamily="34" charset="0"/>
              </a:rPr>
              <a:t>ans</a:t>
            </a:r>
            <a:r>
              <a:rPr lang="cs-CZ" dirty="0">
                <a:latin typeface="Verdana" panose="020B0604030504040204" pitchFamily="34" charset="0"/>
                <a:ea typeface="Verdana" panose="020B0604030504040204" pitchFamily="34" charset="0"/>
              </a:rPr>
              <a:t>. Nancy finit ses études à New York.</a:t>
            </a:r>
            <a:endParaRPr lang="fr-FR" dirty="0">
              <a:latin typeface="Verdana" panose="020B0604030504040204" pitchFamily="34" charset="0"/>
              <a:ea typeface="Verdana" panose="020B0604030504040204" pitchFamily="34" charset="0"/>
            </a:endParaRPr>
          </a:p>
          <a:p>
            <a:pPr algn="just"/>
            <a:r>
              <a:rPr lang="cs-CZ" dirty="0">
                <a:latin typeface="Verdana" panose="020B0604030504040204" pitchFamily="34" charset="0"/>
                <a:ea typeface="Verdana" panose="020B0604030504040204" pitchFamily="34" charset="0"/>
              </a:rPr>
              <a:t> </a:t>
            </a:r>
            <a:endParaRPr lang="fr-FR" dirty="0">
              <a:latin typeface="Verdana" panose="020B0604030504040204" pitchFamily="34" charset="0"/>
              <a:ea typeface="Verdana" panose="020B0604030504040204" pitchFamily="34" charset="0"/>
            </a:endParaRPr>
          </a:p>
          <a:p>
            <a:pPr algn="just"/>
            <a:r>
              <a:rPr lang="cs-CZ" dirty="0">
                <a:latin typeface="Verdana" panose="020B0604030504040204" pitchFamily="34" charset="0"/>
                <a:ea typeface="Verdana" panose="020B0604030504040204" pitchFamily="34" charset="0"/>
              </a:rPr>
              <a:t>Elle </a:t>
            </a:r>
            <a:r>
              <a:rPr lang="cs-CZ" dirty="0" err="1">
                <a:latin typeface="Verdana" panose="020B0604030504040204" pitchFamily="34" charset="0"/>
                <a:ea typeface="Verdana" panose="020B0604030504040204" pitchFamily="34" charset="0"/>
              </a:rPr>
              <a:t>arrive</a:t>
            </a:r>
            <a:r>
              <a:rPr lang="cs-CZ" dirty="0">
                <a:latin typeface="Verdana" panose="020B0604030504040204" pitchFamily="34" charset="0"/>
                <a:ea typeface="Verdana" panose="020B0604030504040204" pitchFamily="34" charset="0"/>
              </a:rPr>
              <a:t> en France à </a:t>
            </a:r>
            <a:r>
              <a:rPr lang="cs-CZ" dirty="0" err="1">
                <a:latin typeface="Verdana" panose="020B0604030504040204" pitchFamily="34" charset="0"/>
                <a:ea typeface="Verdana" panose="020B0604030504040204" pitchFamily="34" charset="0"/>
              </a:rPr>
              <a:t>l'âge</a:t>
            </a:r>
            <a:r>
              <a:rPr lang="cs-CZ" dirty="0">
                <a:latin typeface="Verdana" panose="020B0604030504040204" pitchFamily="34" charset="0"/>
                <a:ea typeface="Verdana" panose="020B0604030504040204" pitchFamily="34" charset="0"/>
              </a:rPr>
              <a:t> de </a:t>
            </a:r>
            <a:r>
              <a:rPr lang="fr-FR" dirty="0" smtClean="0">
                <a:latin typeface="Verdana" panose="020B0604030504040204" pitchFamily="34" charset="0"/>
                <a:ea typeface="Verdana" panose="020B0604030504040204" pitchFamily="34" charset="0"/>
              </a:rPr>
              <a:t>vingt</a:t>
            </a:r>
            <a:r>
              <a:rPr lang="cs-CZ" dirty="0" smtClean="0">
                <a:latin typeface="Verdana" panose="020B0604030504040204" pitchFamily="34" charset="0"/>
                <a:ea typeface="Verdana" panose="020B0604030504040204" pitchFamily="34" charset="0"/>
              </a:rPr>
              <a:t> </a:t>
            </a:r>
            <a:r>
              <a:rPr lang="cs-CZ" dirty="0" err="1" smtClean="0">
                <a:latin typeface="Verdana" panose="020B0604030504040204" pitchFamily="34" charset="0"/>
                <a:ea typeface="Verdana" panose="020B0604030504040204" pitchFamily="34" charset="0"/>
              </a:rPr>
              <a:t>ans</a:t>
            </a:r>
            <a:r>
              <a:rPr lang="cs-CZ" dirty="0" smtClean="0">
                <a:latin typeface="Verdana" panose="020B0604030504040204" pitchFamily="34" charset="0"/>
                <a:ea typeface="Verdana" panose="020B0604030504040204" pitchFamily="34" charset="0"/>
              </a:rPr>
              <a:t> </a:t>
            </a:r>
            <a:r>
              <a:rPr lang="cs-CZ" dirty="0">
                <a:latin typeface="Verdana" panose="020B0604030504040204" pitchFamily="34" charset="0"/>
                <a:ea typeface="Verdana" panose="020B0604030504040204" pitchFamily="34" charset="0"/>
              </a:rPr>
              <a:t>et </a:t>
            </a:r>
            <a:r>
              <a:rPr lang="cs-CZ" dirty="0" err="1">
                <a:latin typeface="Verdana" panose="020B0604030504040204" pitchFamily="34" charset="0"/>
                <a:ea typeface="Verdana" panose="020B0604030504040204" pitchFamily="34" charset="0"/>
              </a:rPr>
              <a:t>devient</a:t>
            </a:r>
            <a:r>
              <a:rPr lang="cs-CZ" dirty="0">
                <a:latin typeface="Verdana" panose="020B0604030504040204" pitchFamily="34" charset="0"/>
                <a:ea typeface="Verdana" panose="020B0604030504040204" pitchFamily="34" charset="0"/>
              </a:rPr>
              <a:t> </a:t>
            </a:r>
            <a:r>
              <a:rPr lang="cs-CZ" dirty="0" err="1">
                <a:latin typeface="Verdana" panose="020B0604030504040204" pitchFamily="34" charset="0"/>
                <a:ea typeface="Verdana" panose="020B0604030504040204" pitchFamily="34" charset="0"/>
              </a:rPr>
              <a:t>élève</a:t>
            </a:r>
            <a:r>
              <a:rPr lang="cs-CZ" dirty="0">
                <a:latin typeface="Verdana" panose="020B0604030504040204" pitchFamily="34" charset="0"/>
                <a:ea typeface="Verdana" panose="020B0604030504040204" pitchFamily="34" charset="0"/>
              </a:rPr>
              <a:t> de Roland </a:t>
            </a:r>
            <a:r>
              <a:rPr lang="cs-CZ" dirty="0" err="1">
                <a:latin typeface="Verdana" panose="020B0604030504040204" pitchFamily="34" charset="0"/>
                <a:ea typeface="Verdana" panose="020B0604030504040204" pitchFamily="34" charset="0"/>
              </a:rPr>
              <a:t>Barthes</a:t>
            </a:r>
            <a:r>
              <a:rPr lang="cs-CZ" dirty="0">
                <a:latin typeface="Verdana" panose="020B0604030504040204" pitchFamily="34" charset="0"/>
                <a:ea typeface="Verdana" panose="020B0604030504040204" pitchFamily="34" charset="0"/>
              </a:rPr>
              <a:t> </a:t>
            </a:r>
            <a:r>
              <a:rPr lang="cs-CZ" dirty="0" smtClean="0">
                <a:latin typeface="Verdana" panose="020B0604030504040204" pitchFamily="34" charset="0"/>
                <a:ea typeface="Verdana" panose="020B0604030504040204" pitchFamily="34" charset="0"/>
              </a:rPr>
              <a:t>(Marx</a:t>
            </a:r>
            <a:r>
              <a:rPr lang="cs-CZ" dirty="0">
                <a:latin typeface="Verdana" panose="020B0604030504040204" pitchFamily="34" charset="0"/>
                <a:ea typeface="Verdana" panose="020B0604030504040204" pitchFamily="34" charset="0"/>
              </a:rPr>
              <a:t>, </a:t>
            </a:r>
            <a:r>
              <a:rPr lang="cs-CZ" dirty="0" smtClean="0">
                <a:latin typeface="Verdana" panose="020B0604030504040204" pitchFamily="34" charset="0"/>
                <a:ea typeface="Verdana" panose="020B0604030504040204" pitchFamily="34" charset="0"/>
              </a:rPr>
              <a:t>Engels</a:t>
            </a:r>
            <a:r>
              <a:rPr lang="fr-FR" dirty="0" smtClean="0">
                <a:latin typeface="Verdana" panose="020B0604030504040204" pitchFamily="34" charset="0"/>
                <a:ea typeface="Verdana" panose="020B0604030504040204" pitchFamily="34" charset="0"/>
              </a:rPr>
              <a:t>,</a:t>
            </a:r>
            <a:r>
              <a:rPr lang="cs-CZ" dirty="0" smtClean="0">
                <a:latin typeface="Verdana" panose="020B0604030504040204" pitchFamily="34" charset="0"/>
                <a:ea typeface="Verdana" panose="020B0604030504040204" pitchFamily="34" charset="0"/>
              </a:rPr>
              <a:t> </a:t>
            </a:r>
            <a:r>
              <a:rPr lang="cs-CZ" dirty="0" err="1">
                <a:latin typeface="Verdana" panose="020B0604030504040204" pitchFamily="34" charset="0"/>
                <a:ea typeface="Verdana" panose="020B0604030504040204" pitchFamily="34" charset="0"/>
              </a:rPr>
              <a:t>Kristeva</a:t>
            </a:r>
            <a:r>
              <a:rPr lang="cs-CZ" dirty="0">
                <a:latin typeface="Verdana" panose="020B0604030504040204" pitchFamily="34" charset="0"/>
                <a:ea typeface="Verdana" panose="020B0604030504040204" pitchFamily="34" charset="0"/>
              </a:rPr>
              <a:t>). </a:t>
            </a:r>
            <a:r>
              <a:rPr lang="fr-FR" dirty="0" smtClean="0">
                <a:latin typeface="Verdana" panose="020B0604030504040204" pitchFamily="34" charset="0"/>
                <a:ea typeface="Verdana" panose="020B0604030504040204" pitchFamily="34" charset="0"/>
              </a:rPr>
              <a:t>Nancy enseigne la sémiologie, la psychanalyse et le féminisme  x  sur lequel elle pose aujourd’hui un regard plus critique.</a:t>
            </a:r>
            <a:endParaRPr lang="fr-FR" dirty="0">
              <a:latin typeface="Verdana" panose="020B0604030504040204" pitchFamily="34" charset="0"/>
              <a:ea typeface="Verdana" panose="020B0604030504040204" pitchFamily="34" charset="0"/>
            </a:endParaRPr>
          </a:p>
        </p:txBody>
      </p:sp>
      <p:pic>
        <p:nvPicPr>
          <p:cNvPr id="3" name="Obrázek 2"/>
          <p:cNvPicPr>
            <a:picLocks noChangeAspect="1"/>
          </p:cNvPicPr>
          <p:nvPr/>
        </p:nvPicPr>
        <p:blipFill>
          <a:blip r:embed="rId2"/>
          <a:stretch>
            <a:fillRect/>
          </a:stretch>
        </p:blipFill>
        <p:spPr>
          <a:xfrm>
            <a:off x="6844146" y="436195"/>
            <a:ext cx="2392218" cy="3029489"/>
          </a:xfrm>
          <a:prstGeom prst="rect">
            <a:avLst/>
          </a:prstGeom>
          <a:ln w="38100">
            <a:solidFill>
              <a:srgbClr val="002060"/>
            </a:solidFill>
          </a:ln>
        </p:spPr>
      </p:pic>
      <p:sp>
        <p:nvSpPr>
          <p:cNvPr id="4" name="Obdélník 3"/>
          <p:cNvSpPr/>
          <p:nvPr/>
        </p:nvSpPr>
        <p:spPr>
          <a:xfrm>
            <a:off x="6705601" y="3740727"/>
            <a:ext cx="5190836" cy="2308324"/>
          </a:xfrm>
          <a:prstGeom prst="rect">
            <a:avLst/>
          </a:prstGeom>
        </p:spPr>
        <p:txBody>
          <a:bodyPr wrap="square">
            <a:spAutoFit/>
          </a:bodyPr>
          <a:lstStyle/>
          <a:p>
            <a:pPr algn="just"/>
            <a:r>
              <a:rPr lang="cs-CZ" dirty="0">
                <a:latin typeface="Verdana" panose="020B0604030504040204" pitchFamily="34" charset="0"/>
                <a:ea typeface="Verdana" panose="020B0604030504040204" pitchFamily="34" charset="0"/>
                <a:cs typeface="Times New Roman" panose="02020603050405020304" pitchFamily="18" charset="0"/>
              </a:rPr>
              <a:t>Elle se </a:t>
            </a:r>
            <a:r>
              <a:rPr lang="cs-CZ" dirty="0" err="1">
                <a:latin typeface="Verdana" panose="020B0604030504040204" pitchFamily="34" charset="0"/>
                <a:ea typeface="Verdana" panose="020B0604030504040204" pitchFamily="34" charset="0"/>
                <a:cs typeface="Times New Roman" panose="02020603050405020304" pitchFamily="18" charset="0"/>
              </a:rPr>
              <a:t>traduit</a:t>
            </a:r>
            <a:r>
              <a:rPr lang="cs-CZ" dirty="0">
                <a:latin typeface="Verdana" panose="020B0604030504040204" pitchFamily="34" charset="0"/>
                <a:ea typeface="Verdana" panose="020B0604030504040204" pitchFamily="34" charset="0"/>
                <a:cs typeface="Times New Roman" panose="02020603050405020304" pitchFamily="18" charset="0"/>
              </a:rPr>
              <a:t> </a:t>
            </a:r>
            <a:r>
              <a:rPr lang="cs-CZ" dirty="0" err="1">
                <a:latin typeface="Verdana" panose="020B0604030504040204" pitchFamily="34" charset="0"/>
                <a:ea typeface="Verdana" panose="020B0604030504040204" pitchFamily="34" charset="0"/>
                <a:cs typeface="Times New Roman" panose="02020603050405020304" pitchFamily="18" charset="0"/>
              </a:rPr>
              <a:t>elle-même</a:t>
            </a:r>
            <a:r>
              <a:rPr lang="cs-CZ" dirty="0">
                <a:latin typeface="Verdana" panose="020B0604030504040204" pitchFamily="34" charset="0"/>
                <a:ea typeface="Verdana" panose="020B0604030504040204" pitchFamily="34" charset="0"/>
                <a:cs typeface="Times New Roman" panose="02020603050405020304" pitchFamily="18" charset="0"/>
              </a:rPr>
              <a:t> </a:t>
            </a:r>
            <a:r>
              <a:rPr lang="cs-CZ" dirty="0" err="1">
                <a:latin typeface="Verdana" panose="020B0604030504040204" pitchFamily="34" charset="0"/>
                <a:ea typeface="Verdana" panose="020B0604030504040204" pitchFamily="34" charset="0"/>
                <a:cs typeface="Times New Roman" panose="02020603050405020304" pitchFamily="18" charset="0"/>
              </a:rPr>
              <a:t>dans</a:t>
            </a:r>
            <a:r>
              <a:rPr lang="cs-CZ" dirty="0">
                <a:latin typeface="Verdana" panose="020B0604030504040204" pitchFamily="34" charset="0"/>
                <a:ea typeface="Verdana" panose="020B0604030504040204" pitchFamily="34" charset="0"/>
                <a:cs typeface="Times New Roman" panose="02020603050405020304" pitchFamily="18" charset="0"/>
              </a:rPr>
              <a:t> les </a:t>
            </a:r>
            <a:r>
              <a:rPr lang="cs-CZ" dirty="0" err="1">
                <a:latin typeface="Verdana" panose="020B0604030504040204" pitchFamily="34" charset="0"/>
                <a:ea typeface="Verdana" panose="020B0604030504040204" pitchFamily="34" charset="0"/>
                <a:cs typeface="Times New Roman" panose="02020603050405020304" pitchFamily="18" charset="0"/>
              </a:rPr>
              <a:t>deux</a:t>
            </a:r>
            <a:r>
              <a:rPr lang="cs-CZ" dirty="0">
                <a:latin typeface="Verdana" panose="020B0604030504040204" pitchFamily="34" charset="0"/>
                <a:ea typeface="Verdana" panose="020B0604030504040204" pitchFamily="34" charset="0"/>
                <a:cs typeface="Times New Roman" panose="02020603050405020304" pitchFamily="18" charset="0"/>
              </a:rPr>
              <a:t> </a:t>
            </a:r>
            <a:endParaRPr lang="fr-FR" dirty="0" smtClean="0">
              <a:latin typeface="Verdana" panose="020B0604030504040204" pitchFamily="34" charset="0"/>
              <a:ea typeface="Verdana" panose="020B0604030504040204" pitchFamily="34" charset="0"/>
              <a:cs typeface="Times New Roman" panose="02020603050405020304" pitchFamily="18" charset="0"/>
            </a:endParaRPr>
          </a:p>
          <a:p>
            <a:pPr algn="just"/>
            <a:r>
              <a:rPr lang="fr-FR" dirty="0" err="1">
                <a:latin typeface="Verdana" panose="020B0604030504040204" pitchFamily="34" charset="0"/>
                <a:ea typeface="Verdana" panose="020B0604030504040204" pitchFamily="34" charset="0"/>
                <a:cs typeface="Times New Roman" panose="02020603050405020304" pitchFamily="18" charset="0"/>
              </a:rPr>
              <a:t>s</a:t>
            </a:r>
            <a:r>
              <a:rPr lang="cs-CZ" dirty="0" smtClean="0">
                <a:latin typeface="Verdana" panose="020B0604030504040204" pitchFamily="34" charset="0"/>
                <a:ea typeface="Verdana" panose="020B0604030504040204" pitchFamily="34" charset="0"/>
                <a:cs typeface="Times New Roman" panose="02020603050405020304" pitchFamily="18" charset="0"/>
              </a:rPr>
              <a:t>ens</a:t>
            </a:r>
            <a:r>
              <a:rPr lang="fr-FR" dirty="0" smtClean="0">
                <a:latin typeface="Verdana" panose="020B0604030504040204" pitchFamily="34" charset="0"/>
                <a:ea typeface="Verdana" panose="020B0604030504040204" pitchFamily="34" charset="0"/>
                <a:cs typeface="Times New Roman" panose="02020603050405020304" pitchFamily="18" charset="0"/>
              </a:rPr>
              <a:t> : du français en anglais et de l’anglais en français.</a:t>
            </a:r>
          </a:p>
          <a:p>
            <a:pPr algn="just"/>
            <a:endParaRPr lang="fr-FR" dirty="0">
              <a:latin typeface="Verdana" panose="020B0604030504040204" pitchFamily="34" charset="0"/>
              <a:ea typeface="Verdana" panose="020B0604030504040204" pitchFamily="34" charset="0"/>
              <a:cs typeface="Times New Roman" panose="02020603050405020304" pitchFamily="18" charset="0"/>
            </a:endParaRPr>
          </a:p>
          <a:p>
            <a:pPr algn="just"/>
            <a:r>
              <a:rPr lang="fr-FR" dirty="0" smtClean="0">
                <a:latin typeface="Verdana" panose="020B0604030504040204" pitchFamily="34" charset="0"/>
                <a:ea typeface="Verdana" panose="020B0604030504040204" pitchFamily="34" charset="0"/>
                <a:cs typeface="Times New Roman" panose="02020603050405020304" pitchFamily="18" charset="0"/>
              </a:rPr>
              <a:t>Écrivaine, musicienne, traductrice</a:t>
            </a:r>
          </a:p>
          <a:p>
            <a:pPr algn="just"/>
            <a:endParaRPr lang="fr-FR" dirty="0">
              <a:latin typeface="Verdana" panose="020B0604030504040204" pitchFamily="34" charset="0"/>
              <a:ea typeface="Verdana" panose="020B0604030504040204" pitchFamily="34" charset="0"/>
              <a:cs typeface="Times New Roman" panose="02020603050405020304" pitchFamily="18" charset="0"/>
            </a:endParaRPr>
          </a:p>
          <a:p>
            <a:pPr algn="just"/>
            <a:r>
              <a:rPr lang="fr-FR" dirty="0">
                <a:latin typeface="Verdana" panose="020B0604030504040204" pitchFamily="34" charset="0"/>
                <a:ea typeface="Verdana" panose="020B0604030504040204" pitchFamily="34" charset="0"/>
              </a:rPr>
              <a:t>S</a:t>
            </a:r>
            <a:r>
              <a:rPr lang="cs-CZ" dirty="0" smtClean="0">
                <a:latin typeface="Verdana" panose="020B0604030504040204" pitchFamily="34" charset="0"/>
                <a:ea typeface="Verdana" panose="020B0604030504040204" pitchFamily="34" charset="0"/>
              </a:rPr>
              <a:t>on </a:t>
            </a:r>
            <a:r>
              <a:rPr lang="cs-CZ" dirty="0" err="1" smtClean="0">
                <a:latin typeface="Verdana" panose="020B0604030504040204" pitchFamily="34" charset="0"/>
                <a:ea typeface="Verdana" panose="020B0604030504040204" pitchFamily="34" charset="0"/>
              </a:rPr>
              <a:t>mari</a:t>
            </a:r>
            <a:r>
              <a:rPr lang="fr-FR" dirty="0" smtClean="0">
                <a:latin typeface="Verdana" panose="020B0604030504040204" pitchFamily="34" charset="0"/>
                <a:ea typeface="Verdana" panose="020B0604030504040204" pitchFamily="34" charset="0"/>
              </a:rPr>
              <a:t> est </a:t>
            </a:r>
            <a:r>
              <a:rPr lang="cs-CZ" dirty="0" err="1" smtClean="0">
                <a:latin typeface="Verdana" panose="020B0604030504040204" pitchFamily="34" charset="0"/>
                <a:ea typeface="Verdana" panose="020B0604030504040204" pitchFamily="34" charset="0"/>
              </a:rPr>
              <a:t>le</a:t>
            </a:r>
            <a:r>
              <a:rPr lang="cs-CZ" dirty="0" smtClean="0">
                <a:latin typeface="Verdana" panose="020B0604030504040204" pitchFamily="34" charset="0"/>
                <a:ea typeface="Verdana" panose="020B0604030504040204" pitchFamily="34" charset="0"/>
              </a:rPr>
              <a:t> </a:t>
            </a:r>
            <a:r>
              <a:rPr lang="cs-CZ" dirty="0" err="1">
                <a:latin typeface="Verdana" panose="020B0604030504040204" pitchFamily="34" charset="0"/>
                <a:ea typeface="Verdana" panose="020B0604030504040204" pitchFamily="34" charset="0"/>
              </a:rPr>
              <a:t>sémiologue</a:t>
            </a:r>
            <a:r>
              <a:rPr lang="cs-CZ" dirty="0">
                <a:latin typeface="Verdana" panose="020B0604030504040204" pitchFamily="34" charset="0"/>
                <a:ea typeface="Verdana" panose="020B0604030504040204" pitchFamily="34" charset="0"/>
              </a:rPr>
              <a:t> </a:t>
            </a:r>
            <a:r>
              <a:rPr lang="cs-CZ" dirty="0" err="1">
                <a:latin typeface="Verdana" panose="020B0604030504040204" pitchFamily="34" charset="0"/>
                <a:ea typeface="Verdana" panose="020B0604030504040204" pitchFamily="34" charset="0"/>
              </a:rPr>
              <a:t>d'origine</a:t>
            </a:r>
            <a:r>
              <a:rPr lang="cs-CZ" dirty="0">
                <a:latin typeface="Verdana" panose="020B0604030504040204" pitchFamily="34" charset="0"/>
                <a:ea typeface="Verdana" panose="020B0604030504040204" pitchFamily="34" charset="0"/>
              </a:rPr>
              <a:t> </a:t>
            </a:r>
            <a:r>
              <a:rPr lang="cs-CZ" dirty="0" err="1">
                <a:latin typeface="Verdana" panose="020B0604030504040204" pitchFamily="34" charset="0"/>
                <a:ea typeface="Verdana" panose="020B0604030504040204" pitchFamily="34" charset="0"/>
              </a:rPr>
              <a:t>bulgare</a:t>
            </a:r>
            <a:r>
              <a:rPr lang="cs-CZ" dirty="0">
                <a:latin typeface="Verdana" panose="020B0604030504040204" pitchFamily="34" charset="0"/>
                <a:ea typeface="Verdana" panose="020B0604030504040204" pitchFamily="34" charset="0"/>
              </a:rPr>
              <a:t> </a:t>
            </a:r>
            <a:r>
              <a:rPr lang="cs-CZ" dirty="0" err="1">
                <a:latin typeface="Verdana" panose="020B0604030504040204" pitchFamily="34" charset="0"/>
                <a:ea typeface="Verdana" panose="020B0604030504040204" pitchFamily="34" charset="0"/>
              </a:rPr>
              <a:t>Tzvetan</a:t>
            </a:r>
            <a:r>
              <a:rPr lang="cs-CZ" dirty="0">
                <a:latin typeface="Verdana" panose="020B0604030504040204" pitchFamily="34" charset="0"/>
                <a:ea typeface="Verdana" panose="020B0604030504040204" pitchFamily="34" charset="0"/>
              </a:rPr>
              <a:t> </a:t>
            </a:r>
            <a:r>
              <a:rPr lang="cs-CZ" dirty="0" err="1" smtClean="0">
                <a:latin typeface="Verdana" panose="020B0604030504040204" pitchFamily="34" charset="0"/>
                <a:ea typeface="Verdana" panose="020B0604030504040204" pitchFamily="34" charset="0"/>
              </a:rPr>
              <a:t>Todo</a:t>
            </a:r>
            <a:r>
              <a:rPr lang="fr-FR" dirty="0" err="1" smtClean="0">
                <a:latin typeface="Verdana" panose="020B0604030504040204" pitchFamily="34" charset="0"/>
                <a:ea typeface="Verdana" panose="020B0604030504040204" pitchFamily="34" charset="0"/>
              </a:rPr>
              <a:t>rov</a:t>
            </a:r>
            <a:r>
              <a:rPr lang="fr-FR" dirty="0" smtClean="0">
                <a:latin typeface="Verdana" panose="020B0604030504040204" pitchFamily="34" charset="0"/>
                <a:ea typeface="Verdana" panose="020B0604030504040204" pitchFamily="34" charset="0"/>
              </a:rPr>
              <a:t>.</a:t>
            </a:r>
            <a:endParaRPr lang="fr-FR" dirty="0">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3348956802"/>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434109" y="1139271"/>
            <a:ext cx="9448799" cy="4678204"/>
          </a:xfrm>
          <a:prstGeom prst="rect">
            <a:avLst/>
          </a:prstGeom>
          <a:solidFill>
            <a:schemeClr val="tx1"/>
          </a:solidFill>
        </p:spPr>
        <p:txBody>
          <a:bodyPr wrap="square">
            <a:spAutoFit/>
          </a:bodyPr>
          <a:lstStyle/>
          <a:p>
            <a:pPr algn="just">
              <a:spcAft>
                <a:spcPts val="0"/>
              </a:spcAft>
            </a:pPr>
            <a:r>
              <a:rPr lang="fr-FR" b="1" dirty="0" smtClean="0">
                <a:solidFill>
                  <a:srgbClr val="002060"/>
                </a:solidFill>
                <a:latin typeface="Verdana" panose="020B0604030504040204" pitchFamily="34" charset="0"/>
                <a:ea typeface="Times New Roman" panose="02020603050405020304" pitchFamily="18" charset="0"/>
              </a:rPr>
              <a:t>Une évolution </a:t>
            </a:r>
            <a:r>
              <a:rPr lang="fr-FR" b="1" dirty="0">
                <a:solidFill>
                  <a:srgbClr val="002060"/>
                </a:solidFill>
                <a:latin typeface="Verdana" panose="020B0604030504040204" pitchFamily="34" charset="0"/>
                <a:ea typeface="Times New Roman" panose="02020603050405020304" pitchFamily="18" charset="0"/>
              </a:rPr>
              <a:t>chronologique </a:t>
            </a:r>
            <a:r>
              <a:rPr lang="fr-FR" b="1" dirty="0" smtClean="0">
                <a:solidFill>
                  <a:srgbClr val="002060"/>
                </a:solidFill>
                <a:latin typeface="Verdana" panose="020B0604030504040204" pitchFamily="34" charset="0"/>
                <a:ea typeface="Times New Roman" panose="02020603050405020304" pitchFamily="18" charset="0"/>
              </a:rPr>
              <a:t>du nihilisme en </a:t>
            </a:r>
            <a:r>
              <a:rPr lang="fr-FR" b="1" dirty="0">
                <a:solidFill>
                  <a:srgbClr val="002060"/>
                </a:solidFill>
                <a:latin typeface="Verdana" panose="020B0604030504040204" pitchFamily="34" charset="0"/>
                <a:ea typeface="Times New Roman" panose="02020603050405020304" pitchFamily="18" charset="0"/>
              </a:rPr>
              <a:t>littérature depuis ses origines au </a:t>
            </a:r>
            <a:r>
              <a:rPr lang="fr-FR" b="1" dirty="0" smtClean="0">
                <a:solidFill>
                  <a:srgbClr val="002060"/>
                </a:solidFill>
                <a:latin typeface="Verdana" panose="020B0604030504040204" pitchFamily="34" charset="0"/>
                <a:ea typeface="Times New Roman" panose="02020603050405020304" pitchFamily="18" charset="0"/>
              </a:rPr>
              <a:t>XIX</a:t>
            </a:r>
            <a:r>
              <a:rPr lang="fr-FR" b="1" baseline="30000" dirty="0" smtClean="0">
                <a:solidFill>
                  <a:srgbClr val="002060"/>
                </a:solidFill>
                <a:latin typeface="Verdana" panose="020B0604030504040204" pitchFamily="34" charset="0"/>
                <a:ea typeface="Times New Roman" panose="02020603050405020304" pitchFamily="18" charset="0"/>
              </a:rPr>
              <a:t>e</a:t>
            </a:r>
            <a:r>
              <a:rPr lang="fr-FR" b="1" dirty="0" smtClean="0">
                <a:solidFill>
                  <a:srgbClr val="002060"/>
                </a:solidFill>
                <a:latin typeface="Verdana" panose="020B0604030504040204" pitchFamily="34" charset="0"/>
                <a:ea typeface="Times New Roman" panose="02020603050405020304" pitchFamily="18" charset="0"/>
              </a:rPr>
              <a:t> siècle jusqu'à </a:t>
            </a:r>
            <a:r>
              <a:rPr lang="fr-FR" b="1" dirty="0">
                <a:solidFill>
                  <a:srgbClr val="002060"/>
                </a:solidFill>
                <a:latin typeface="Verdana" panose="020B0604030504040204" pitchFamily="34" charset="0"/>
                <a:ea typeface="Times New Roman" panose="02020603050405020304" pitchFamily="18" charset="0"/>
              </a:rPr>
              <a:t>la littérature contemporaine. </a:t>
            </a:r>
            <a:endParaRPr lang="fr-FR" b="1" dirty="0" smtClean="0">
              <a:solidFill>
                <a:srgbClr val="002060"/>
              </a:solidFill>
              <a:latin typeface="Verdana" panose="020B0604030504040204" pitchFamily="34" charset="0"/>
              <a:ea typeface="Times New Roman" panose="02020603050405020304" pitchFamily="18" charset="0"/>
            </a:endParaRPr>
          </a:p>
          <a:p>
            <a:pPr algn="just">
              <a:spcAft>
                <a:spcPts val="0"/>
              </a:spcAft>
            </a:pPr>
            <a:endParaRPr lang="fr-FR" sz="2800" dirty="0">
              <a:solidFill>
                <a:srgbClr val="000000"/>
              </a:solidFill>
              <a:latin typeface="Verdana" panose="020B0604030504040204" pitchFamily="34" charset="0"/>
              <a:ea typeface="Times New Roman" panose="02020603050405020304" pitchFamily="18" charset="0"/>
            </a:endParaRPr>
          </a:p>
          <a:p>
            <a:pPr algn="just">
              <a:spcAft>
                <a:spcPts val="0"/>
              </a:spcAft>
            </a:pPr>
            <a:r>
              <a:rPr lang="fr-FR" dirty="0" smtClean="0">
                <a:solidFill>
                  <a:srgbClr val="000000"/>
                </a:solidFill>
                <a:latin typeface="Verdana" panose="020B0604030504040204" pitchFamily="34" charset="0"/>
                <a:ea typeface="Verdana" panose="020B0604030504040204" pitchFamily="34" charset="0"/>
              </a:rPr>
              <a:t>Chapitres consacrés à Arthur Schopenhauer (le père du nihilisme moderne), Samuel Beckett, Emil Cioran, Jean </a:t>
            </a:r>
            <a:r>
              <a:rPr lang="fr-FR" dirty="0" err="1" smtClean="0">
                <a:solidFill>
                  <a:srgbClr val="000000"/>
                </a:solidFill>
                <a:latin typeface="Verdana" panose="020B0604030504040204" pitchFamily="34" charset="0"/>
                <a:ea typeface="Verdana" panose="020B0604030504040204" pitchFamily="34" charset="0"/>
              </a:rPr>
              <a:t>Améry</a:t>
            </a:r>
            <a:r>
              <a:rPr lang="fr-FR" dirty="0" smtClean="0">
                <a:solidFill>
                  <a:srgbClr val="000000"/>
                </a:solidFill>
                <a:latin typeface="Verdana" panose="020B0604030504040204" pitchFamily="34" charset="0"/>
                <a:ea typeface="Verdana" panose="020B0604030504040204" pitchFamily="34" charset="0"/>
              </a:rPr>
              <a:t>, Charlotte </a:t>
            </a:r>
            <a:r>
              <a:rPr lang="fr-FR" dirty="0" err="1" smtClean="0">
                <a:solidFill>
                  <a:srgbClr val="000000"/>
                </a:solidFill>
                <a:latin typeface="Verdana" panose="020B0604030504040204" pitchFamily="34" charset="0"/>
                <a:ea typeface="Verdana" panose="020B0604030504040204" pitchFamily="34" charset="0"/>
              </a:rPr>
              <a:t>Delbo</a:t>
            </a:r>
            <a:r>
              <a:rPr lang="fr-FR" dirty="0" smtClean="0">
                <a:solidFill>
                  <a:srgbClr val="000000"/>
                </a:solidFill>
                <a:latin typeface="Verdana" panose="020B0604030504040204" pitchFamily="34" charset="0"/>
                <a:ea typeface="Verdana" panose="020B0604030504040204" pitchFamily="34" charset="0"/>
              </a:rPr>
              <a:t>, Imre Kertész, Thomas Bernhard, Milan Kundera, </a:t>
            </a:r>
            <a:r>
              <a:rPr lang="fr-FR" dirty="0" err="1" smtClean="0">
                <a:solidFill>
                  <a:srgbClr val="000000"/>
                </a:solidFill>
                <a:latin typeface="Verdana" panose="020B0604030504040204" pitchFamily="34" charset="0"/>
                <a:ea typeface="Verdana" panose="020B0604030504040204" pitchFamily="34" charset="0"/>
              </a:rPr>
              <a:t>Elfriede</a:t>
            </a:r>
            <a:r>
              <a:rPr lang="fr-FR" dirty="0" smtClean="0">
                <a:solidFill>
                  <a:srgbClr val="000000"/>
                </a:solidFill>
                <a:latin typeface="Verdana" panose="020B0604030504040204" pitchFamily="34" charset="0"/>
                <a:ea typeface="Verdana" panose="020B0604030504040204" pitchFamily="34" charset="0"/>
              </a:rPr>
              <a:t> Jelinek, Michel Houellebecq, Sarah Kane, Christine </a:t>
            </a:r>
            <a:r>
              <a:rPr lang="fr-FR" dirty="0" err="1" smtClean="0">
                <a:solidFill>
                  <a:srgbClr val="000000"/>
                </a:solidFill>
                <a:latin typeface="Verdana" panose="020B0604030504040204" pitchFamily="34" charset="0"/>
                <a:ea typeface="Verdana" panose="020B0604030504040204" pitchFamily="34" charset="0"/>
              </a:rPr>
              <a:t>Angot</a:t>
            </a:r>
            <a:r>
              <a:rPr lang="fr-FR" dirty="0" smtClean="0">
                <a:solidFill>
                  <a:srgbClr val="000000"/>
                </a:solidFill>
                <a:latin typeface="Verdana" panose="020B0604030504040204" pitchFamily="34" charset="0"/>
                <a:ea typeface="Verdana" panose="020B0604030504040204" pitchFamily="34" charset="0"/>
              </a:rPr>
              <a:t> et Linda </a:t>
            </a:r>
            <a:r>
              <a:rPr lang="fr-FR" dirty="0" err="1" smtClean="0">
                <a:solidFill>
                  <a:srgbClr val="000000"/>
                </a:solidFill>
                <a:latin typeface="Verdana" panose="020B0604030504040204" pitchFamily="34" charset="0"/>
                <a:ea typeface="Verdana" panose="020B0604030504040204" pitchFamily="34" charset="0"/>
              </a:rPr>
              <a:t>Lê</a:t>
            </a:r>
            <a:r>
              <a:rPr lang="fr-FR" dirty="0" smtClean="0">
                <a:solidFill>
                  <a:srgbClr val="000000"/>
                </a:solidFill>
                <a:latin typeface="Verdana" panose="020B0604030504040204" pitchFamily="34" charset="0"/>
                <a:ea typeface="Verdana" panose="020B0604030504040204" pitchFamily="34" charset="0"/>
              </a:rPr>
              <a:t>.</a:t>
            </a:r>
          </a:p>
          <a:p>
            <a:pPr algn="just">
              <a:spcAft>
                <a:spcPts val="0"/>
              </a:spcAft>
            </a:pPr>
            <a:endParaRPr lang="fr-FR" dirty="0" smtClean="0">
              <a:solidFill>
                <a:srgbClr val="000000"/>
              </a:solidFill>
              <a:latin typeface="Verdana" panose="020B0604030504040204" pitchFamily="34" charset="0"/>
              <a:ea typeface="Verdana" panose="020B0604030504040204" pitchFamily="34" charset="0"/>
            </a:endParaRPr>
          </a:p>
          <a:p>
            <a:pPr algn="just">
              <a:spcAft>
                <a:spcPts val="0"/>
              </a:spcAft>
            </a:pPr>
            <a:endParaRPr lang="fr-FR" dirty="0">
              <a:solidFill>
                <a:srgbClr val="000000"/>
              </a:solidFill>
              <a:latin typeface="Verdana" panose="020B0604030504040204" pitchFamily="34" charset="0"/>
              <a:ea typeface="Verdana" panose="020B0604030504040204" pitchFamily="34" charset="0"/>
            </a:endParaRPr>
          </a:p>
          <a:p>
            <a:pPr algn="just">
              <a:spcAft>
                <a:spcPts val="0"/>
              </a:spcAft>
            </a:pPr>
            <a:r>
              <a:rPr lang="fr-FR" dirty="0">
                <a:solidFill>
                  <a:schemeClr val="bg1"/>
                </a:solidFill>
                <a:latin typeface="Verdana" panose="020B0604030504040204" pitchFamily="34" charset="0"/>
                <a:ea typeface="Verdana" panose="020B0604030504040204" pitchFamily="34" charset="0"/>
              </a:rPr>
              <a:t>E</a:t>
            </a:r>
            <a:r>
              <a:rPr lang="fr-FR" dirty="0" smtClean="0">
                <a:solidFill>
                  <a:schemeClr val="bg1"/>
                </a:solidFill>
                <a:latin typeface="Verdana" panose="020B0604030504040204" pitchFamily="34" charset="0"/>
                <a:ea typeface="Verdana" panose="020B0604030504040204" pitchFamily="34" charset="0"/>
              </a:rPr>
              <a:t>n </a:t>
            </a:r>
            <a:r>
              <a:rPr lang="fr-FR" dirty="0">
                <a:solidFill>
                  <a:schemeClr val="bg1"/>
                </a:solidFill>
                <a:latin typeface="Verdana" panose="020B0604030504040204" pitchFamily="34" charset="0"/>
                <a:ea typeface="Verdana" panose="020B0604030504040204" pitchFamily="34" charset="0"/>
              </a:rPr>
              <a:t>réaction à l'ébranlement de la place et du pouvoir de l'être humain dans l'univers (avec le modernisme) et de l'homme dans la société et la culture (avec l'émancipation des femmes), en réaction enfin au traumatisme de </a:t>
            </a:r>
            <a:r>
              <a:rPr lang="fr-FR" dirty="0" smtClean="0">
                <a:solidFill>
                  <a:schemeClr val="bg1"/>
                </a:solidFill>
                <a:latin typeface="Verdana" panose="020B0604030504040204" pitchFamily="34" charset="0"/>
                <a:ea typeface="Verdana" panose="020B0604030504040204" pitchFamily="34" charset="0"/>
              </a:rPr>
              <a:t>la Seconde Guerre mondiale, le </a:t>
            </a:r>
            <a:r>
              <a:rPr lang="fr-FR" dirty="0">
                <a:solidFill>
                  <a:schemeClr val="bg1"/>
                </a:solidFill>
                <a:latin typeface="Verdana" panose="020B0604030504040204" pitchFamily="34" charset="0"/>
                <a:ea typeface="Verdana" panose="020B0604030504040204" pitchFamily="34" charset="0"/>
              </a:rPr>
              <a:t>nihilisme élabore une vision du monde fondée sur les principes </a:t>
            </a:r>
            <a:r>
              <a:rPr lang="fr-FR" dirty="0" smtClean="0">
                <a:solidFill>
                  <a:schemeClr val="bg1"/>
                </a:solidFill>
                <a:latin typeface="Verdana" panose="020B0604030504040204" pitchFamily="34" charset="0"/>
                <a:ea typeface="Verdana" panose="020B0604030504040204" pitchFamily="34" charset="0"/>
              </a:rPr>
              <a:t>d’</a:t>
            </a:r>
            <a:r>
              <a:rPr lang="fr-FR" b="1" dirty="0" smtClean="0">
                <a:solidFill>
                  <a:schemeClr val="bg1"/>
                </a:solidFill>
                <a:latin typeface="Verdana" panose="020B0604030504040204" pitchFamily="34" charset="0"/>
                <a:ea typeface="Verdana" panose="020B0604030504040204" pitchFamily="34" charset="0"/>
              </a:rPr>
              <a:t>élitisme</a:t>
            </a:r>
            <a:r>
              <a:rPr lang="fr-FR" dirty="0" smtClean="0">
                <a:solidFill>
                  <a:schemeClr val="bg1"/>
                </a:solidFill>
                <a:latin typeface="Verdana" panose="020B0604030504040204" pitchFamily="34" charset="0"/>
                <a:ea typeface="Verdana" panose="020B0604030504040204" pitchFamily="34" charset="0"/>
              </a:rPr>
              <a:t> et de </a:t>
            </a:r>
            <a:r>
              <a:rPr lang="fr-FR" b="1" dirty="0" smtClean="0">
                <a:solidFill>
                  <a:schemeClr val="bg1"/>
                </a:solidFill>
                <a:latin typeface="Verdana" panose="020B0604030504040204" pitchFamily="34" charset="0"/>
                <a:ea typeface="Verdana" panose="020B0604030504040204" pitchFamily="34" charset="0"/>
              </a:rPr>
              <a:t>solipsisme</a:t>
            </a:r>
            <a:r>
              <a:rPr lang="fr-FR" dirty="0" smtClean="0">
                <a:solidFill>
                  <a:schemeClr val="bg1"/>
                </a:solidFill>
                <a:latin typeface="Verdana" panose="020B0604030504040204" pitchFamily="34" charset="0"/>
                <a:ea typeface="Verdana" panose="020B0604030504040204" pitchFamily="34" charset="0"/>
              </a:rPr>
              <a:t> (individualisme </a:t>
            </a:r>
            <a:r>
              <a:rPr lang="fr-FR" dirty="0">
                <a:solidFill>
                  <a:schemeClr val="bg1"/>
                </a:solidFill>
                <a:latin typeface="Verdana" panose="020B0604030504040204" pitchFamily="34" charset="0"/>
                <a:ea typeface="Verdana" panose="020B0604030504040204" pitchFamily="34" charset="0"/>
              </a:rPr>
              <a:t>misanthrope), de </a:t>
            </a:r>
            <a:r>
              <a:rPr lang="fr-FR" b="1" dirty="0">
                <a:solidFill>
                  <a:schemeClr val="bg1"/>
                </a:solidFill>
                <a:latin typeface="Verdana" panose="020B0604030504040204" pitchFamily="34" charset="0"/>
                <a:ea typeface="Verdana" panose="020B0604030504040204" pitchFamily="34" charset="0"/>
              </a:rPr>
              <a:t>dégoût du féminin </a:t>
            </a:r>
            <a:r>
              <a:rPr lang="fr-FR" dirty="0">
                <a:solidFill>
                  <a:schemeClr val="bg1"/>
                </a:solidFill>
                <a:latin typeface="Verdana" panose="020B0604030504040204" pitchFamily="34" charset="0"/>
                <a:ea typeface="Verdana" panose="020B0604030504040204" pitchFamily="34" charset="0"/>
              </a:rPr>
              <a:t>(le féminin étant identifié au corps et à la nature) et de </a:t>
            </a:r>
            <a:r>
              <a:rPr lang="fr-FR" b="1" dirty="0">
                <a:solidFill>
                  <a:schemeClr val="bg1"/>
                </a:solidFill>
                <a:latin typeface="Verdana" panose="020B0604030504040204" pitchFamily="34" charset="0"/>
                <a:ea typeface="Verdana" panose="020B0604030504040204" pitchFamily="34" charset="0"/>
              </a:rPr>
              <a:t>mépris pour la vie terrestre</a:t>
            </a:r>
            <a:r>
              <a:rPr lang="fr-FR" dirty="0">
                <a:solidFill>
                  <a:schemeClr val="bg1"/>
                </a:solidFill>
                <a:latin typeface="Verdana" panose="020B0604030504040204" pitchFamily="34" charset="0"/>
                <a:ea typeface="Verdana" panose="020B0604030504040204" pitchFamily="34" charset="0"/>
              </a:rPr>
              <a:t>.</a:t>
            </a:r>
          </a:p>
        </p:txBody>
      </p:sp>
      <p:pic>
        <p:nvPicPr>
          <p:cNvPr id="3" name="Obrázek 2"/>
          <p:cNvPicPr>
            <a:picLocks noChangeAspect="1"/>
          </p:cNvPicPr>
          <p:nvPr/>
        </p:nvPicPr>
        <p:blipFill>
          <a:blip r:embed="rId2"/>
          <a:stretch>
            <a:fillRect/>
          </a:stretch>
        </p:blipFill>
        <p:spPr>
          <a:xfrm>
            <a:off x="10025157" y="1865390"/>
            <a:ext cx="1987652" cy="3225966"/>
          </a:xfrm>
          <a:prstGeom prst="rect">
            <a:avLst/>
          </a:prstGeom>
          <a:ln w="28575">
            <a:solidFill>
              <a:srgbClr val="002060"/>
            </a:solidFill>
          </a:ln>
        </p:spPr>
      </p:pic>
    </p:spTree>
    <p:extLst>
      <p:ext uri="{BB962C8B-B14F-4D97-AF65-F5344CB8AC3E}">
        <p14:creationId xmlns:p14="http://schemas.microsoft.com/office/powerpoint/2010/main" val="280547739"/>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3722255" y="399994"/>
            <a:ext cx="8109527" cy="6186309"/>
          </a:xfrm>
          <a:prstGeom prst="rect">
            <a:avLst/>
          </a:prstGeom>
          <a:solidFill>
            <a:schemeClr val="tx1"/>
          </a:solidFill>
        </p:spPr>
        <p:txBody>
          <a:bodyPr wrap="square">
            <a:spAutoFit/>
          </a:bodyPr>
          <a:lstStyle/>
          <a:p>
            <a:pPr marL="285750" indent="-285750" algn="just">
              <a:spcAft>
                <a:spcPts val="0"/>
              </a:spcAft>
              <a:buFont typeface="Wingdings" panose="05000000000000000000" pitchFamily="2" charset="2"/>
              <a:buChar char="v"/>
            </a:pPr>
            <a:r>
              <a:rPr lang="fr-FR" dirty="0">
                <a:solidFill>
                  <a:schemeClr val="bg1"/>
                </a:solidFill>
                <a:latin typeface="Verdana" panose="020B0604030504040204" pitchFamily="34" charset="0"/>
                <a:ea typeface="Times New Roman" panose="02020603050405020304" pitchFamily="18" charset="0"/>
              </a:rPr>
              <a:t>V</a:t>
            </a:r>
            <a:r>
              <a:rPr lang="fr-FR" dirty="0" smtClean="0">
                <a:solidFill>
                  <a:schemeClr val="bg1"/>
                </a:solidFill>
                <a:latin typeface="Verdana" panose="020B0604030504040204" pitchFamily="34" charset="0"/>
                <a:ea typeface="Times New Roman" panose="02020603050405020304" pitchFamily="18" charset="0"/>
              </a:rPr>
              <a:t>ision </a:t>
            </a:r>
            <a:r>
              <a:rPr lang="fr-FR" dirty="0">
                <a:solidFill>
                  <a:schemeClr val="bg1"/>
                </a:solidFill>
                <a:latin typeface="Verdana" panose="020B0604030504040204" pitchFamily="34" charset="0"/>
                <a:ea typeface="Times New Roman" panose="02020603050405020304" pitchFamily="18" charset="0"/>
              </a:rPr>
              <a:t>qui pose chaque individu comme une entité indépendante, isolée, </a:t>
            </a:r>
            <a:r>
              <a:rPr lang="fr-FR" dirty="0" smtClean="0">
                <a:solidFill>
                  <a:schemeClr val="bg1"/>
                </a:solidFill>
                <a:latin typeface="Verdana" panose="020B0604030504040204" pitchFamily="34" charset="0"/>
                <a:ea typeface="Times New Roman" panose="02020603050405020304" pitchFamily="18" charset="0"/>
              </a:rPr>
              <a:t>étanche</a:t>
            </a:r>
          </a:p>
          <a:p>
            <a:pPr algn="just">
              <a:spcAft>
                <a:spcPts val="0"/>
              </a:spcAft>
            </a:pPr>
            <a:endParaRPr lang="fr-FR" dirty="0" smtClean="0">
              <a:solidFill>
                <a:schemeClr val="bg1"/>
              </a:solidFill>
              <a:latin typeface="Verdana" panose="020B0604030504040204" pitchFamily="34" charset="0"/>
              <a:ea typeface="Times New Roman" panose="02020603050405020304" pitchFamily="18" charset="0"/>
            </a:endParaRPr>
          </a:p>
          <a:p>
            <a:pPr marL="285750" indent="-285750" algn="just">
              <a:buFont typeface="Wingdings" panose="05000000000000000000" pitchFamily="2" charset="2"/>
              <a:buChar char="v"/>
            </a:pPr>
            <a:r>
              <a:rPr lang="fr-FR" dirty="0">
                <a:solidFill>
                  <a:schemeClr val="bg1"/>
                </a:solidFill>
                <a:latin typeface="Verdana" panose="020B0604030504040204" pitchFamily="34" charset="0"/>
                <a:ea typeface="Verdana" panose="020B0604030504040204" pitchFamily="34" charset="0"/>
              </a:rPr>
              <a:t>P</a:t>
            </a:r>
            <a:r>
              <a:rPr lang="fr-FR" dirty="0" smtClean="0">
                <a:solidFill>
                  <a:schemeClr val="bg1"/>
                </a:solidFill>
                <a:latin typeface="Verdana" panose="020B0604030504040204" pitchFamily="34" charset="0"/>
                <a:ea typeface="Verdana" panose="020B0604030504040204" pitchFamily="34" charset="0"/>
              </a:rPr>
              <a:t>hobie </a:t>
            </a:r>
            <a:r>
              <a:rPr lang="fr-FR" dirty="0">
                <a:solidFill>
                  <a:schemeClr val="bg1"/>
                </a:solidFill>
                <a:latin typeface="Verdana" panose="020B0604030504040204" pitchFamily="34" charset="0"/>
                <a:ea typeface="Verdana" panose="020B0604030504040204" pitchFamily="34" charset="0"/>
              </a:rPr>
              <a:t>de la chair, des liens, des sentiments, perçus comme répugnants, kitsch, </a:t>
            </a:r>
            <a:r>
              <a:rPr lang="fr-FR" dirty="0" smtClean="0">
                <a:solidFill>
                  <a:schemeClr val="bg1"/>
                </a:solidFill>
                <a:latin typeface="Verdana" panose="020B0604030504040204" pitchFamily="34" charset="0"/>
                <a:ea typeface="Verdana" panose="020B0604030504040204" pitchFamily="34" charset="0"/>
              </a:rPr>
              <a:t>mièvres</a:t>
            </a:r>
          </a:p>
          <a:p>
            <a:pPr algn="just"/>
            <a:endParaRPr lang="fr-FR" dirty="0">
              <a:solidFill>
                <a:schemeClr val="bg1"/>
              </a:solidFill>
              <a:latin typeface="Verdana" panose="020B0604030504040204" pitchFamily="34" charset="0"/>
              <a:ea typeface="Verdana" panose="020B0604030504040204" pitchFamily="34" charset="0"/>
            </a:endParaRPr>
          </a:p>
          <a:p>
            <a:pPr marL="285750" indent="-285750" algn="just">
              <a:spcAft>
                <a:spcPts val="0"/>
              </a:spcAft>
              <a:buFont typeface="Wingdings" panose="05000000000000000000" pitchFamily="2" charset="2"/>
              <a:buChar char="v"/>
            </a:pPr>
            <a:r>
              <a:rPr lang="fr-FR" dirty="0" smtClean="0">
                <a:solidFill>
                  <a:schemeClr val="bg1"/>
                </a:solidFill>
                <a:latin typeface="Verdana" panose="020B0604030504040204" pitchFamily="34" charset="0"/>
                <a:ea typeface="Verdana" panose="020B0604030504040204" pitchFamily="34" charset="0"/>
              </a:rPr>
              <a:t>Misogynie féroce (chez les femmes : tendances suicidaires)</a:t>
            </a:r>
          </a:p>
          <a:p>
            <a:pPr algn="just">
              <a:spcAft>
                <a:spcPts val="0"/>
              </a:spcAft>
            </a:pPr>
            <a:endParaRPr lang="fr-FR" dirty="0" smtClean="0">
              <a:solidFill>
                <a:schemeClr val="bg1"/>
              </a:solidFill>
              <a:latin typeface="Verdana" panose="020B0604030504040204" pitchFamily="34" charset="0"/>
              <a:ea typeface="Verdana" panose="020B0604030504040204" pitchFamily="34" charset="0"/>
            </a:endParaRPr>
          </a:p>
          <a:p>
            <a:pPr marL="285750" indent="-285750" algn="just">
              <a:spcAft>
                <a:spcPts val="0"/>
              </a:spcAft>
              <a:buFont typeface="Wingdings" panose="05000000000000000000" pitchFamily="2" charset="2"/>
              <a:buChar char="v"/>
            </a:pPr>
            <a:r>
              <a:rPr lang="fr-FR" dirty="0" smtClean="0">
                <a:solidFill>
                  <a:schemeClr val="bg1"/>
                </a:solidFill>
                <a:latin typeface="Verdana" panose="020B0604030504040204" pitchFamily="34" charset="0"/>
                <a:ea typeface="Verdana" panose="020B0604030504040204" pitchFamily="34" charset="0"/>
              </a:rPr>
              <a:t>Refus du corps (une humiliation insupportable)</a:t>
            </a:r>
          </a:p>
          <a:p>
            <a:pPr algn="just">
              <a:spcAft>
                <a:spcPts val="0"/>
              </a:spcAft>
            </a:pPr>
            <a:endParaRPr lang="fr-FR" dirty="0" smtClean="0">
              <a:solidFill>
                <a:schemeClr val="bg1"/>
              </a:solidFill>
              <a:latin typeface="Verdana" panose="020B0604030504040204" pitchFamily="34" charset="0"/>
              <a:ea typeface="Verdana" panose="020B0604030504040204" pitchFamily="34" charset="0"/>
            </a:endParaRPr>
          </a:p>
          <a:p>
            <a:pPr marL="285750" indent="-285750" algn="just">
              <a:buFont typeface="Wingdings" panose="05000000000000000000" pitchFamily="2" charset="2"/>
              <a:buChar char="v"/>
            </a:pPr>
            <a:r>
              <a:rPr lang="fr-FR" dirty="0" smtClean="0">
                <a:solidFill>
                  <a:schemeClr val="bg1"/>
                </a:solidFill>
                <a:latin typeface="Verdana" panose="020B0604030504040204" pitchFamily="34" charset="0"/>
                <a:ea typeface="Verdana" panose="020B0604030504040204" pitchFamily="34" charset="0"/>
              </a:rPr>
              <a:t>Habitude de juger </a:t>
            </a:r>
            <a:r>
              <a:rPr lang="fr-FR" dirty="0">
                <a:solidFill>
                  <a:schemeClr val="bg1"/>
                </a:solidFill>
                <a:latin typeface="Verdana" panose="020B0604030504040204" pitchFamily="34" charset="0"/>
                <a:ea typeface="Verdana" panose="020B0604030504040204" pitchFamily="34" charset="0"/>
              </a:rPr>
              <a:t>la littérature selon les critères du désespoir </a:t>
            </a:r>
            <a:r>
              <a:rPr lang="fr-FR" dirty="0" smtClean="0">
                <a:solidFill>
                  <a:schemeClr val="bg1"/>
                </a:solidFill>
                <a:latin typeface="Verdana" panose="020B0604030504040204" pitchFamily="34" charset="0"/>
                <a:ea typeface="Verdana" panose="020B0604030504040204" pitchFamily="34" charset="0"/>
              </a:rPr>
              <a:t>adolescent</a:t>
            </a:r>
          </a:p>
          <a:p>
            <a:pPr algn="just"/>
            <a:endParaRPr lang="fr-FR" dirty="0" smtClean="0">
              <a:solidFill>
                <a:schemeClr val="bg1"/>
              </a:solidFill>
              <a:latin typeface="Verdana" panose="020B0604030504040204" pitchFamily="34" charset="0"/>
              <a:ea typeface="Verdana" panose="020B0604030504040204" pitchFamily="34" charset="0"/>
            </a:endParaRPr>
          </a:p>
          <a:p>
            <a:pPr marL="285750" indent="-285750" algn="just">
              <a:buFont typeface="Wingdings" panose="05000000000000000000" pitchFamily="2" charset="2"/>
              <a:buChar char="v"/>
            </a:pPr>
            <a:r>
              <a:rPr lang="fr-FR" dirty="0" smtClean="0">
                <a:solidFill>
                  <a:schemeClr val="bg1"/>
                </a:solidFill>
                <a:latin typeface="Verdana" panose="020B0604030504040204" pitchFamily="34" charset="0"/>
                <a:ea typeface="Verdana" panose="020B0604030504040204" pitchFamily="34" charset="0"/>
              </a:rPr>
              <a:t>Schizophrénie de notre époque (nous applaudissons sur scène les comportements que nous trouverions odieux dans la vie réelle)</a:t>
            </a:r>
          </a:p>
          <a:p>
            <a:pPr algn="just"/>
            <a:endParaRPr lang="fr-FR" dirty="0">
              <a:solidFill>
                <a:schemeClr val="bg1"/>
              </a:solidFill>
              <a:latin typeface="Verdana" panose="020B0604030504040204" pitchFamily="34" charset="0"/>
              <a:ea typeface="Verdana" panose="020B0604030504040204" pitchFamily="34" charset="0"/>
            </a:endParaRPr>
          </a:p>
          <a:p>
            <a:pPr marL="285750" indent="-285750" algn="just">
              <a:spcAft>
                <a:spcPts val="0"/>
              </a:spcAft>
              <a:buFont typeface="Wingdings" panose="05000000000000000000" pitchFamily="2" charset="2"/>
              <a:buChar char="v"/>
            </a:pPr>
            <a:r>
              <a:rPr lang="fr-FR" dirty="0" smtClean="0">
                <a:solidFill>
                  <a:schemeClr val="bg1"/>
                </a:solidFill>
                <a:latin typeface="Verdana" panose="020B0604030504040204" pitchFamily="34" charset="0"/>
                <a:ea typeface="Verdana" panose="020B0604030504040204" pitchFamily="34" charset="0"/>
              </a:rPr>
              <a:t>Élitisme, illusion de sa propre exception</a:t>
            </a:r>
          </a:p>
          <a:p>
            <a:pPr algn="just">
              <a:spcAft>
                <a:spcPts val="0"/>
              </a:spcAft>
            </a:pPr>
            <a:endParaRPr lang="fr-FR" dirty="0" smtClean="0">
              <a:solidFill>
                <a:schemeClr val="bg1"/>
              </a:solidFill>
              <a:latin typeface="Verdana" panose="020B0604030504040204" pitchFamily="34" charset="0"/>
              <a:ea typeface="Verdana" panose="020B0604030504040204" pitchFamily="34" charset="0"/>
            </a:endParaRPr>
          </a:p>
          <a:p>
            <a:pPr marL="285750" indent="-285750" algn="just">
              <a:spcAft>
                <a:spcPts val="0"/>
              </a:spcAft>
              <a:buFont typeface="Wingdings" panose="05000000000000000000" pitchFamily="2" charset="2"/>
              <a:buChar char="v"/>
            </a:pPr>
            <a:r>
              <a:rPr lang="fr-FR" dirty="0" smtClean="0">
                <a:solidFill>
                  <a:schemeClr val="bg1"/>
                </a:solidFill>
                <a:latin typeface="Verdana" panose="020B0604030504040204" pitchFamily="34" charset="0"/>
                <a:ea typeface="Verdana" panose="020B0604030504040204" pitchFamily="34" charset="0"/>
              </a:rPr>
              <a:t>Stratégie publicitaire un peu facile (Si </a:t>
            </a:r>
            <a:r>
              <a:rPr lang="fr-FR" dirty="0">
                <a:solidFill>
                  <a:schemeClr val="bg1"/>
                </a:solidFill>
                <a:latin typeface="Verdana" panose="020B0604030504040204" pitchFamily="34" charset="0"/>
                <a:ea typeface="Verdana" panose="020B0604030504040204" pitchFamily="34" charset="0"/>
              </a:rPr>
              <a:t>vous contestez leur vision du monde, on pourra toujours vous soupçonner d’être moins courageux qu’eux et de ne pas vouloir regarder les choses en </a:t>
            </a:r>
            <a:r>
              <a:rPr lang="fr-FR" dirty="0" smtClean="0">
                <a:solidFill>
                  <a:schemeClr val="bg1"/>
                </a:solidFill>
                <a:latin typeface="Verdana" panose="020B0604030504040204" pitchFamily="34" charset="0"/>
                <a:ea typeface="Verdana" panose="020B0604030504040204" pitchFamily="34" charset="0"/>
              </a:rPr>
              <a:t>face.)</a:t>
            </a:r>
            <a:endParaRPr lang="fr-FR" sz="2800" dirty="0">
              <a:solidFill>
                <a:schemeClr val="bg1"/>
              </a:solidFill>
              <a:effectLst/>
              <a:latin typeface="Verdana" panose="020B0604030504040204" pitchFamily="34" charset="0"/>
              <a:ea typeface="Verdana" panose="020B0604030504040204" pitchFamily="34" charset="0"/>
            </a:endParaRPr>
          </a:p>
        </p:txBody>
      </p:sp>
      <p:pic>
        <p:nvPicPr>
          <p:cNvPr id="3" name="Obrázek 2"/>
          <p:cNvPicPr>
            <a:picLocks noChangeAspect="1"/>
          </p:cNvPicPr>
          <p:nvPr/>
        </p:nvPicPr>
        <p:blipFill>
          <a:blip r:embed="rId2"/>
          <a:stretch>
            <a:fillRect/>
          </a:stretch>
        </p:blipFill>
        <p:spPr>
          <a:xfrm>
            <a:off x="305959" y="612430"/>
            <a:ext cx="3137822" cy="3248370"/>
          </a:xfrm>
          <a:prstGeom prst="rect">
            <a:avLst/>
          </a:prstGeom>
          <a:ln w="38100">
            <a:solidFill>
              <a:srgbClr val="002060"/>
            </a:solidFill>
          </a:ln>
        </p:spPr>
      </p:pic>
      <p:pic>
        <p:nvPicPr>
          <p:cNvPr id="4" name="Obrázek 3"/>
          <p:cNvPicPr>
            <a:picLocks noChangeAspect="1"/>
          </p:cNvPicPr>
          <p:nvPr/>
        </p:nvPicPr>
        <p:blipFill rotWithShape="1">
          <a:blip r:embed="rId3"/>
          <a:srcRect b="2377"/>
          <a:stretch/>
        </p:blipFill>
        <p:spPr>
          <a:xfrm>
            <a:off x="305959" y="4018929"/>
            <a:ext cx="3135021" cy="2253338"/>
          </a:xfrm>
          <a:prstGeom prst="rect">
            <a:avLst/>
          </a:prstGeom>
          <a:ln w="28575">
            <a:solidFill>
              <a:srgbClr val="002060"/>
            </a:solidFill>
          </a:ln>
        </p:spPr>
      </p:pic>
    </p:spTree>
    <p:extLst>
      <p:ext uri="{BB962C8B-B14F-4D97-AF65-F5344CB8AC3E}">
        <p14:creationId xmlns:p14="http://schemas.microsoft.com/office/powerpoint/2010/main" val="803195558"/>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Zástupný obsah 7" descr="abstraktní obrázek">
            <a:extLst>
              <a:ext uri="{FF2B5EF4-FFF2-40B4-BE49-F238E27FC236}">
                <a16:creationId xmlns:a16="http://schemas.microsoft.com/office/drawing/2014/main" id="{472DB91B-0BC3-4630-809F-F181BB9A338A}"/>
              </a:ext>
            </a:extLst>
          </p:cNvPr>
          <p:cNvPicPr>
            <a:picLocks noGrp="1" noChangeAspect="1"/>
          </p:cNvPicPr>
          <p:nvPr>
            <p:ph sz="half" idx="2"/>
          </p:nvPr>
        </p:nvPicPr>
        <p:blipFill rotWithShape="1">
          <a:blip r:embed="rId3">
            <a:extLst>
              <a:ext uri="{28A0092B-C50C-407E-A947-70E740481C1C}">
                <a14:useLocalDpi xmlns:a14="http://schemas.microsoft.com/office/drawing/2010/main"/>
              </a:ext>
            </a:extLst>
          </a:blip>
          <a:srcRect/>
          <a:stretch/>
        </p:blipFill>
        <p:spPr>
          <a:xfrm>
            <a:off x="0" y="0"/>
            <a:ext cx="7140442" cy="6858000"/>
          </a:xfrm>
          <a:prstGeom prst="rect">
            <a:avLst/>
          </a:prstGeom>
          <a:effectLst>
            <a:outerShdw blurRad="50800" dist="38100" dir="5400000" algn="t" rotWithShape="0">
              <a:prstClr val="black">
                <a:alpha val="43000"/>
              </a:prstClr>
            </a:outerShdw>
          </a:effectLst>
        </p:spPr>
      </p:pic>
      <p:sp>
        <p:nvSpPr>
          <p:cNvPr id="2" name="Obdélník 1"/>
          <p:cNvSpPr/>
          <p:nvPr/>
        </p:nvSpPr>
        <p:spPr>
          <a:xfrm>
            <a:off x="5579130" y="2469215"/>
            <a:ext cx="6096000" cy="2862322"/>
          </a:xfrm>
          <a:prstGeom prst="rect">
            <a:avLst/>
          </a:prstGeom>
          <a:solidFill>
            <a:schemeClr val="bg1"/>
          </a:solidFill>
        </p:spPr>
        <p:txBody>
          <a:bodyPr>
            <a:spAutoFit/>
          </a:bodyPr>
          <a:lstStyle/>
          <a:p>
            <a:pPr algn="just">
              <a:spcAft>
                <a:spcPts val="0"/>
              </a:spcAft>
            </a:pPr>
            <a:r>
              <a:rPr lang="cs-CZ" b="1" dirty="0" err="1">
                <a:latin typeface="Verdana" panose="020B0604030504040204" pitchFamily="34" charset="0"/>
                <a:ea typeface="Verdana" panose="020B0604030504040204" pitchFamily="34" charset="0"/>
              </a:rPr>
              <a:t>Points</a:t>
            </a:r>
            <a:r>
              <a:rPr lang="cs-CZ" b="1" dirty="0">
                <a:latin typeface="Verdana" panose="020B0604030504040204" pitchFamily="34" charset="0"/>
                <a:ea typeface="Verdana" panose="020B0604030504040204" pitchFamily="34" charset="0"/>
              </a:rPr>
              <a:t> </a:t>
            </a:r>
            <a:r>
              <a:rPr lang="cs-CZ" b="1" dirty="0" err="1" smtClean="0">
                <a:latin typeface="Verdana" panose="020B0604030504040204" pitchFamily="34" charset="0"/>
                <a:ea typeface="Verdana" panose="020B0604030504040204" pitchFamily="34" charset="0"/>
              </a:rPr>
              <a:t>communs</a:t>
            </a:r>
            <a:endParaRPr lang="fr-FR" sz="2800" dirty="0">
              <a:latin typeface="Verdana" panose="020B0604030504040204" pitchFamily="34" charset="0"/>
              <a:ea typeface="Verdana" panose="020B0604030504040204" pitchFamily="34" charset="0"/>
            </a:endParaRPr>
          </a:p>
          <a:p>
            <a:pPr algn="just">
              <a:spcAft>
                <a:spcPts val="0"/>
              </a:spcAft>
            </a:pPr>
            <a:r>
              <a:rPr lang="cs-CZ" dirty="0">
                <a:latin typeface="Verdana" panose="020B0604030504040204" pitchFamily="34" charset="0"/>
                <a:ea typeface="Verdana" panose="020B0604030504040204" pitchFamily="34" charset="0"/>
              </a:rPr>
              <a:t> </a:t>
            </a:r>
            <a:endParaRPr lang="fr-FR" sz="2800" dirty="0">
              <a:latin typeface="Verdana" panose="020B0604030504040204" pitchFamily="34" charset="0"/>
              <a:ea typeface="Verdana" panose="020B0604030504040204" pitchFamily="34" charset="0"/>
            </a:endParaRPr>
          </a:p>
          <a:p>
            <a:pPr marL="342900" lvl="0" indent="-342900" algn="just">
              <a:spcAft>
                <a:spcPts val="0"/>
              </a:spcAft>
              <a:buFont typeface="+mj-lt"/>
              <a:buAutoNum type="arabicParenR"/>
              <a:tabLst>
                <a:tab pos="457200" algn="l"/>
              </a:tabLst>
            </a:pPr>
            <a:r>
              <a:rPr lang="cs-CZ" dirty="0" err="1" smtClean="0">
                <a:latin typeface="Verdana" panose="020B0604030504040204" pitchFamily="34" charset="0"/>
                <a:ea typeface="Verdana" panose="020B0604030504040204" pitchFamily="34" charset="0"/>
              </a:rPr>
              <a:t>Naissance</a:t>
            </a:r>
            <a:r>
              <a:rPr lang="cs-CZ" dirty="0" smtClean="0">
                <a:latin typeface="Verdana" panose="020B0604030504040204" pitchFamily="34" charset="0"/>
                <a:ea typeface="Verdana" panose="020B0604030504040204" pitchFamily="34" charset="0"/>
              </a:rPr>
              <a:t> </a:t>
            </a:r>
            <a:r>
              <a:rPr lang="cs-CZ" dirty="0" err="1">
                <a:latin typeface="Verdana" panose="020B0604030504040204" pitchFamily="34" charset="0"/>
                <a:ea typeface="Verdana" panose="020B0604030504040204" pitchFamily="34" charset="0"/>
              </a:rPr>
              <a:t>dans</a:t>
            </a:r>
            <a:r>
              <a:rPr lang="cs-CZ" dirty="0">
                <a:latin typeface="Verdana" panose="020B0604030504040204" pitchFamily="34" charset="0"/>
                <a:ea typeface="Verdana" panose="020B0604030504040204" pitchFamily="34" charset="0"/>
              </a:rPr>
              <a:t> </a:t>
            </a:r>
            <a:r>
              <a:rPr lang="cs-CZ" dirty="0" err="1">
                <a:latin typeface="Verdana" panose="020B0604030504040204" pitchFamily="34" charset="0"/>
                <a:ea typeface="Verdana" panose="020B0604030504040204" pitchFamily="34" charset="0"/>
              </a:rPr>
              <a:t>un</a:t>
            </a:r>
            <a:r>
              <a:rPr lang="cs-CZ" dirty="0">
                <a:latin typeface="Verdana" panose="020B0604030504040204" pitchFamily="34" charset="0"/>
                <a:ea typeface="Verdana" panose="020B0604030504040204" pitchFamily="34" charset="0"/>
              </a:rPr>
              <a:t> </a:t>
            </a:r>
            <a:r>
              <a:rPr lang="cs-CZ" dirty="0" err="1">
                <a:latin typeface="Verdana" panose="020B0604030504040204" pitchFamily="34" charset="0"/>
                <a:ea typeface="Verdana" panose="020B0604030504040204" pitchFamily="34" charset="0"/>
              </a:rPr>
              <a:t>pays</a:t>
            </a:r>
            <a:r>
              <a:rPr lang="cs-CZ" dirty="0">
                <a:latin typeface="Verdana" panose="020B0604030504040204" pitchFamily="34" charset="0"/>
                <a:ea typeface="Verdana" panose="020B0604030504040204" pitchFamily="34" charset="0"/>
              </a:rPr>
              <a:t> </a:t>
            </a:r>
            <a:r>
              <a:rPr lang="cs-CZ" dirty="0" err="1">
                <a:latin typeface="Verdana" panose="020B0604030504040204" pitchFamily="34" charset="0"/>
                <a:ea typeface="Verdana" panose="020B0604030504040204" pitchFamily="34" charset="0"/>
              </a:rPr>
              <a:t>suscitant</a:t>
            </a:r>
            <a:r>
              <a:rPr lang="cs-CZ" dirty="0">
                <a:latin typeface="Verdana" panose="020B0604030504040204" pitchFamily="34" charset="0"/>
                <a:ea typeface="Verdana" panose="020B0604030504040204" pitchFamily="34" charset="0"/>
              </a:rPr>
              <a:t> </a:t>
            </a:r>
            <a:r>
              <a:rPr lang="cs-CZ" dirty="0" err="1" smtClean="0">
                <a:latin typeface="Verdana" panose="020B0604030504040204" pitchFamily="34" charset="0"/>
                <a:ea typeface="Verdana" panose="020B0604030504040204" pitchFamily="34" charset="0"/>
              </a:rPr>
              <a:t>l’ambivalence</a:t>
            </a:r>
            <a:r>
              <a:rPr lang="fr-FR" dirty="0" smtClean="0">
                <a:latin typeface="Verdana" panose="020B0604030504040204" pitchFamily="34" charset="0"/>
                <a:ea typeface="Verdana" panose="020B0604030504040204" pitchFamily="34" charset="0"/>
              </a:rPr>
              <a:t> (</a:t>
            </a:r>
            <a:r>
              <a:rPr lang="cs-CZ" dirty="0" smtClean="0">
                <a:latin typeface="Verdana" panose="020B0604030504040204" pitchFamily="34" charset="0"/>
                <a:ea typeface="Verdana" panose="020B0604030504040204" pitchFamily="34" charset="0"/>
              </a:rPr>
              <a:t>au </a:t>
            </a:r>
            <a:r>
              <a:rPr lang="cs-CZ" dirty="0" err="1">
                <a:latin typeface="Verdana" panose="020B0604030504040204" pitchFamily="34" charset="0"/>
                <a:ea typeface="Verdana" panose="020B0604030504040204" pitchFamily="34" charset="0"/>
              </a:rPr>
              <a:t>cœur</a:t>
            </a:r>
            <a:r>
              <a:rPr lang="cs-CZ" dirty="0">
                <a:latin typeface="Verdana" panose="020B0604030504040204" pitchFamily="34" charset="0"/>
                <a:ea typeface="Verdana" panose="020B0604030504040204" pitchFamily="34" charset="0"/>
              </a:rPr>
              <a:t> de </a:t>
            </a:r>
            <a:r>
              <a:rPr lang="cs-CZ" dirty="0" err="1">
                <a:latin typeface="Verdana" panose="020B0604030504040204" pitchFamily="34" charset="0"/>
                <a:ea typeface="Verdana" panose="020B0604030504040204" pitchFamily="34" charset="0"/>
              </a:rPr>
              <a:t>l’Europe</a:t>
            </a:r>
            <a:r>
              <a:rPr lang="cs-CZ" dirty="0">
                <a:latin typeface="Verdana" panose="020B0604030504040204" pitchFamily="34" charset="0"/>
                <a:ea typeface="Verdana" panose="020B0604030504040204" pitchFamily="34" charset="0"/>
              </a:rPr>
              <a:t> </a:t>
            </a:r>
            <a:r>
              <a:rPr lang="cs-CZ" dirty="0" err="1">
                <a:latin typeface="Verdana" panose="020B0604030504040204" pitchFamily="34" charset="0"/>
                <a:ea typeface="Verdana" panose="020B0604030504040204" pitchFamily="34" charset="0"/>
              </a:rPr>
              <a:t>continentale</a:t>
            </a:r>
            <a:r>
              <a:rPr lang="cs-CZ" dirty="0">
                <a:latin typeface="Verdana" panose="020B0604030504040204" pitchFamily="34" charset="0"/>
                <a:ea typeface="Verdana" panose="020B0604030504040204" pitchFamily="34" charset="0"/>
              </a:rPr>
              <a:t>, </a:t>
            </a:r>
            <a:r>
              <a:rPr lang="cs-CZ" dirty="0" err="1">
                <a:latin typeface="Verdana" panose="020B0604030504040204" pitchFamily="34" charset="0"/>
                <a:ea typeface="Verdana" panose="020B0604030504040204" pitchFamily="34" charset="0"/>
              </a:rPr>
              <a:t>traumatisée</a:t>
            </a:r>
            <a:r>
              <a:rPr lang="cs-CZ" dirty="0">
                <a:latin typeface="Verdana" panose="020B0604030504040204" pitchFamily="34" charset="0"/>
                <a:ea typeface="Verdana" panose="020B0604030504040204" pitchFamily="34" charset="0"/>
              </a:rPr>
              <a:t> par les </a:t>
            </a:r>
            <a:r>
              <a:rPr lang="cs-CZ" dirty="0" err="1">
                <a:latin typeface="Verdana" panose="020B0604030504040204" pitchFamily="34" charset="0"/>
                <a:ea typeface="Verdana" panose="020B0604030504040204" pitchFamily="34" charset="0"/>
              </a:rPr>
              <a:t>horreurs</a:t>
            </a:r>
            <a:r>
              <a:rPr lang="cs-CZ" dirty="0">
                <a:latin typeface="Verdana" panose="020B0604030504040204" pitchFamily="34" charset="0"/>
                <a:ea typeface="Verdana" panose="020B0604030504040204" pitchFamily="34" charset="0"/>
              </a:rPr>
              <a:t> </a:t>
            </a:r>
            <a:r>
              <a:rPr lang="cs-CZ" dirty="0" err="1">
                <a:latin typeface="Verdana" panose="020B0604030504040204" pitchFamily="34" charset="0"/>
                <a:ea typeface="Verdana" panose="020B0604030504040204" pitchFamily="34" charset="0"/>
              </a:rPr>
              <a:t>auxquelles</a:t>
            </a:r>
            <a:r>
              <a:rPr lang="cs-CZ" dirty="0">
                <a:latin typeface="Verdana" panose="020B0604030504040204" pitchFamily="34" charset="0"/>
                <a:ea typeface="Verdana" panose="020B0604030504040204" pitchFamily="34" charset="0"/>
              </a:rPr>
              <a:t> </a:t>
            </a:r>
            <a:r>
              <a:rPr lang="cs-CZ" dirty="0" err="1">
                <a:latin typeface="Verdana" panose="020B0604030504040204" pitchFamily="34" charset="0"/>
                <a:ea typeface="Verdana" panose="020B0604030504040204" pitchFamily="34" charset="0"/>
              </a:rPr>
              <a:t>elle</a:t>
            </a:r>
            <a:r>
              <a:rPr lang="cs-CZ" dirty="0">
                <a:latin typeface="Verdana" panose="020B0604030504040204" pitchFamily="34" charset="0"/>
                <a:ea typeface="Verdana" panose="020B0604030504040204" pitchFamily="34" charset="0"/>
              </a:rPr>
              <a:t> </a:t>
            </a:r>
            <a:r>
              <a:rPr lang="cs-CZ" dirty="0" err="1">
                <a:latin typeface="Verdana" panose="020B0604030504040204" pitchFamily="34" charset="0"/>
                <a:ea typeface="Verdana" panose="020B0604030504040204" pitchFamily="34" charset="0"/>
              </a:rPr>
              <a:t>avait</a:t>
            </a:r>
            <a:r>
              <a:rPr lang="cs-CZ" dirty="0">
                <a:latin typeface="Verdana" panose="020B0604030504040204" pitchFamily="34" charset="0"/>
                <a:ea typeface="Verdana" panose="020B0604030504040204" pitchFamily="34" charset="0"/>
              </a:rPr>
              <a:t> </a:t>
            </a:r>
            <a:r>
              <a:rPr lang="cs-CZ" dirty="0" err="1">
                <a:latin typeface="Verdana" panose="020B0604030504040204" pitchFamily="34" charset="0"/>
                <a:ea typeface="Verdana" panose="020B0604030504040204" pitchFamily="34" charset="0"/>
              </a:rPr>
              <a:t>activement</a:t>
            </a:r>
            <a:r>
              <a:rPr lang="cs-CZ" dirty="0">
                <a:latin typeface="Verdana" panose="020B0604030504040204" pitchFamily="34" charset="0"/>
                <a:ea typeface="Verdana" panose="020B0604030504040204" pitchFamily="34" charset="0"/>
              </a:rPr>
              <a:t> ou </a:t>
            </a:r>
            <a:r>
              <a:rPr lang="cs-CZ" dirty="0" err="1">
                <a:latin typeface="Verdana" panose="020B0604030504040204" pitchFamily="34" charset="0"/>
                <a:ea typeface="Verdana" panose="020B0604030504040204" pitchFamily="34" charset="0"/>
              </a:rPr>
              <a:t>passivement</a:t>
            </a:r>
            <a:r>
              <a:rPr lang="cs-CZ" dirty="0">
                <a:latin typeface="Verdana" panose="020B0604030504040204" pitchFamily="34" charset="0"/>
                <a:ea typeface="Verdana" panose="020B0604030504040204" pitchFamily="34" charset="0"/>
              </a:rPr>
              <a:t> </a:t>
            </a:r>
            <a:r>
              <a:rPr lang="cs-CZ" dirty="0" err="1" smtClean="0">
                <a:latin typeface="Verdana" panose="020B0604030504040204" pitchFamily="34" charset="0"/>
                <a:ea typeface="Verdana" panose="020B0604030504040204" pitchFamily="34" charset="0"/>
              </a:rPr>
              <a:t>collaboré</a:t>
            </a:r>
            <a:r>
              <a:rPr lang="fr-FR" dirty="0" smtClean="0">
                <a:latin typeface="Verdana" panose="020B0604030504040204" pitchFamily="34" charset="0"/>
                <a:ea typeface="Verdana" panose="020B0604030504040204" pitchFamily="34" charset="0"/>
              </a:rPr>
              <a:t>)</a:t>
            </a:r>
            <a:endParaRPr lang="fr-FR" sz="2800" dirty="0">
              <a:latin typeface="Verdana" panose="020B0604030504040204" pitchFamily="34" charset="0"/>
              <a:ea typeface="Verdana" panose="020B0604030504040204" pitchFamily="34" charset="0"/>
            </a:endParaRPr>
          </a:p>
          <a:p>
            <a:pPr marL="342900" lvl="0" indent="-342900" algn="just">
              <a:spcAft>
                <a:spcPts val="0"/>
              </a:spcAft>
              <a:buFont typeface="+mj-lt"/>
              <a:buAutoNum type="arabicParenR"/>
              <a:tabLst>
                <a:tab pos="457200" algn="l"/>
              </a:tabLst>
            </a:pPr>
            <a:r>
              <a:rPr lang="cs-CZ" dirty="0" err="1">
                <a:latin typeface="Verdana" panose="020B0604030504040204" pitchFamily="34" charset="0"/>
                <a:ea typeface="Verdana" panose="020B0604030504040204" pitchFamily="34" charset="0"/>
              </a:rPr>
              <a:t>Éduc</a:t>
            </a:r>
            <a:r>
              <a:rPr lang="fr-FR" dirty="0" err="1">
                <a:latin typeface="Verdana" panose="020B0604030504040204" pitchFamily="34" charset="0"/>
                <a:ea typeface="Verdana" panose="020B0604030504040204" pitchFamily="34" charset="0"/>
              </a:rPr>
              <a:t>ation</a:t>
            </a:r>
            <a:r>
              <a:rPr lang="fr-FR" dirty="0">
                <a:latin typeface="Verdana" panose="020B0604030504040204" pitchFamily="34" charset="0"/>
                <a:ea typeface="Verdana" panose="020B0604030504040204" pitchFamily="34" charset="0"/>
              </a:rPr>
              <a:t> stricte</a:t>
            </a:r>
            <a:endParaRPr lang="fr-FR" sz="2800" dirty="0">
              <a:latin typeface="Verdana" panose="020B0604030504040204" pitchFamily="34" charset="0"/>
              <a:ea typeface="Verdana" panose="020B0604030504040204" pitchFamily="34" charset="0"/>
            </a:endParaRPr>
          </a:p>
          <a:p>
            <a:pPr marL="342900" lvl="0" indent="-342900" algn="just">
              <a:spcAft>
                <a:spcPts val="0"/>
              </a:spcAft>
              <a:buFont typeface="+mj-lt"/>
              <a:buAutoNum type="arabicParenR"/>
              <a:tabLst>
                <a:tab pos="457200" algn="l"/>
              </a:tabLst>
            </a:pPr>
            <a:r>
              <a:rPr lang="fr-FR" dirty="0">
                <a:latin typeface="Verdana" panose="020B0604030504040204" pitchFamily="34" charset="0"/>
                <a:ea typeface="Verdana" panose="020B0604030504040204" pitchFamily="34" charset="0"/>
              </a:rPr>
              <a:t>Malheur familial</a:t>
            </a:r>
            <a:endParaRPr lang="fr-FR" sz="2800" dirty="0">
              <a:latin typeface="Verdana" panose="020B0604030504040204" pitchFamily="34" charset="0"/>
              <a:ea typeface="Verdana" panose="020B0604030504040204" pitchFamily="34" charset="0"/>
            </a:endParaRPr>
          </a:p>
          <a:p>
            <a:pPr marL="342900" lvl="0" indent="-342900" algn="just">
              <a:spcAft>
                <a:spcPts val="0"/>
              </a:spcAft>
              <a:buFont typeface="+mj-lt"/>
              <a:buAutoNum type="arabicParenR"/>
              <a:tabLst>
                <a:tab pos="457200" algn="l"/>
              </a:tabLst>
            </a:pPr>
            <a:r>
              <a:rPr lang="fr-FR" dirty="0">
                <a:latin typeface="Verdana" panose="020B0604030504040204" pitchFamily="34" charset="0"/>
                <a:ea typeface="Verdana" panose="020B0604030504040204" pitchFamily="34" charset="0"/>
              </a:rPr>
              <a:t>Faux départ dans la littérature</a:t>
            </a:r>
            <a:endParaRPr lang="fr-FR" sz="2800" dirty="0">
              <a:latin typeface="Verdana" panose="020B0604030504040204" pitchFamily="34" charset="0"/>
              <a:ea typeface="Verdana" panose="020B0604030504040204" pitchFamily="34" charset="0"/>
            </a:endParaRPr>
          </a:p>
          <a:p>
            <a:pPr marL="342900" lvl="0" indent="-342900" algn="just">
              <a:spcAft>
                <a:spcPts val="0"/>
              </a:spcAft>
              <a:buFont typeface="+mj-lt"/>
              <a:buAutoNum type="arabicParenR"/>
              <a:tabLst>
                <a:tab pos="457200" algn="l"/>
              </a:tabLst>
            </a:pPr>
            <a:r>
              <a:rPr lang="fr-FR" dirty="0">
                <a:latin typeface="Verdana" panose="020B0604030504040204" pitchFamily="34" charset="0"/>
                <a:ea typeface="Verdana" panose="020B0604030504040204" pitchFamily="34" charset="0"/>
              </a:rPr>
              <a:t>Crise et remise en cause de tout</a:t>
            </a:r>
            <a:endParaRPr lang="fr-FR" sz="2800" dirty="0">
              <a:effectLst/>
              <a:latin typeface="Verdana" panose="020B0604030504040204" pitchFamily="34" charset="0"/>
              <a:ea typeface="Verdana" panose="020B0604030504040204" pitchFamily="34" charset="0"/>
            </a:endParaRPr>
          </a:p>
        </p:txBody>
      </p:sp>
      <p:sp>
        <p:nvSpPr>
          <p:cNvPr id="8" name="Obdélník 7"/>
          <p:cNvSpPr/>
          <p:nvPr/>
        </p:nvSpPr>
        <p:spPr>
          <a:xfrm>
            <a:off x="730039" y="843677"/>
            <a:ext cx="4525452" cy="2862322"/>
          </a:xfrm>
          <a:prstGeom prst="rect">
            <a:avLst/>
          </a:prstGeom>
          <a:solidFill>
            <a:schemeClr val="tx1"/>
          </a:solidFill>
        </p:spPr>
        <p:txBody>
          <a:bodyPr wrap="square">
            <a:spAutoFit/>
          </a:bodyPr>
          <a:lstStyle/>
          <a:p>
            <a:r>
              <a:rPr lang="fr-FR" dirty="0">
                <a:solidFill>
                  <a:srgbClr val="000000"/>
                </a:solidFill>
                <a:latin typeface="Verdana" panose="020B0604030504040204" pitchFamily="34" charset="0"/>
                <a:ea typeface="Times New Roman" panose="02020603050405020304" pitchFamily="18" charset="0"/>
                <a:cs typeface="Times New Roman" panose="02020603050405020304" pitchFamily="18" charset="0"/>
              </a:rPr>
              <a:t>Ce sont « des enfants mutilés qui ont choisi d’aggraver leurs handicaps </a:t>
            </a:r>
            <a:r>
              <a:rPr lang="fr-FR" dirty="0" smtClean="0">
                <a:solidFill>
                  <a:srgbClr val="000000"/>
                </a:solidFill>
                <a:latin typeface="Verdana" panose="020B0604030504040204" pitchFamily="34" charset="0"/>
                <a:ea typeface="Times New Roman" panose="02020603050405020304" pitchFamily="18" charset="0"/>
                <a:cs typeface="Times New Roman" panose="02020603050405020304" pitchFamily="18" charset="0"/>
              </a:rPr>
              <a:t>».</a:t>
            </a:r>
          </a:p>
          <a:p>
            <a:r>
              <a:rPr lang="fr-FR" dirty="0">
                <a:solidFill>
                  <a:schemeClr val="bg1"/>
                </a:solidFill>
                <a:latin typeface="Verdana" panose="020B0604030504040204" pitchFamily="34" charset="0"/>
                <a:ea typeface="Verdana" panose="020B0604030504040204" pitchFamily="34" charset="0"/>
                <a:cs typeface="Times New Roman" panose="02020603050405020304" pitchFamily="18" charset="0"/>
              </a:rPr>
              <a:t>x</a:t>
            </a:r>
            <a:endParaRPr lang="fr-FR" dirty="0" smtClean="0">
              <a:solidFill>
                <a:schemeClr val="bg1"/>
              </a:solidFill>
              <a:latin typeface="Verdana" panose="020B0604030504040204" pitchFamily="34" charset="0"/>
              <a:ea typeface="Verdana" panose="020B0604030504040204" pitchFamily="34" charset="0"/>
              <a:cs typeface="Times New Roman" panose="02020603050405020304" pitchFamily="18" charset="0"/>
            </a:endParaRPr>
          </a:p>
          <a:p>
            <a:r>
              <a:rPr lang="fr-FR" dirty="0">
                <a:solidFill>
                  <a:schemeClr val="bg1"/>
                </a:solidFill>
                <a:latin typeface="Verdana" panose="020B0604030504040204" pitchFamily="34" charset="0"/>
                <a:ea typeface="Verdana" panose="020B0604030504040204" pitchFamily="34" charset="0"/>
              </a:rPr>
              <a:t>Paradoxe : quand on est réellement désespéré, on ne professe rien</a:t>
            </a:r>
            <a:r>
              <a:rPr lang="fr-FR" dirty="0" smtClean="0">
                <a:solidFill>
                  <a:schemeClr val="bg1"/>
                </a:solidFill>
                <a:latin typeface="Verdana" panose="020B0604030504040204" pitchFamily="34" charset="0"/>
                <a:ea typeface="Verdana" panose="020B0604030504040204" pitchFamily="34" charset="0"/>
              </a:rPr>
              <a:t>.</a:t>
            </a:r>
          </a:p>
          <a:p>
            <a:endParaRPr lang="fr-FR" dirty="0">
              <a:solidFill>
                <a:schemeClr val="bg1"/>
              </a:solidFill>
              <a:latin typeface="Verdana" panose="020B0604030504040204" pitchFamily="34" charset="0"/>
              <a:ea typeface="Verdana" panose="020B0604030504040204" pitchFamily="34" charset="0"/>
            </a:endParaRPr>
          </a:p>
          <a:p>
            <a:r>
              <a:rPr lang="fr-FR" dirty="0">
                <a:solidFill>
                  <a:schemeClr val="bg1"/>
                </a:solidFill>
                <a:latin typeface="Verdana" panose="020B0604030504040204" pitchFamily="34" charset="0"/>
                <a:ea typeface="Verdana" panose="020B0604030504040204" pitchFamily="34" charset="0"/>
              </a:rPr>
              <a:t>Les nihilistes croient dans l’écriture, dans leur propre style. Ils rachètent par une belle forme le contenu noir.</a:t>
            </a:r>
          </a:p>
          <a:p>
            <a:endParaRPr lang="fr-FR" dirty="0"/>
          </a:p>
        </p:txBody>
      </p:sp>
    </p:spTree>
    <p:extLst>
      <p:ext uri="{BB962C8B-B14F-4D97-AF65-F5344CB8AC3E}">
        <p14:creationId xmlns:p14="http://schemas.microsoft.com/office/powerpoint/2010/main" val="3065511798"/>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p:cNvSpPr txBox="1"/>
          <p:nvPr/>
        </p:nvSpPr>
        <p:spPr>
          <a:xfrm>
            <a:off x="748141" y="4636655"/>
            <a:ext cx="2132315" cy="677108"/>
          </a:xfrm>
          <a:prstGeom prst="rect">
            <a:avLst/>
          </a:prstGeom>
          <a:noFill/>
        </p:spPr>
        <p:txBody>
          <a:bodyPr wrap="none" rtlCol="0">
            <a:spAutoFit/>
          </a:bodyPr>
          <a:lstStyle/>
          <a:p>
            <a:r>
              <a:rPr lang="fr-FR" sz="2000" b="1" dirty="0" smtClean="0">
                <a:solidFill>
                  <a:srgbClr val="92D050"/>
                </a:solidFill>
                <a:latin typeface="Verdana" panose="020B0604030504040204" pitchFamily="34" charset="0"/>
                <a:ea typeface="Verdana" panose="020B0604030504040204" pitchFamily="34" charset="0"/>
              </a:rPr>
              <a:t>Will </a:t>
            </a:r>
            <a:r>
              <a:rPr lang="fr-FR" sz="2000" b="1" dirty="0" err="1" smtClean="0">
                <a:solidFill>
                  <a:srgbClr val="92D050"/>
                </a:solidFill>
                <a:latin typeface="Verdana" panose="020B0604030504040204" pitchFamily="34" charset="0"/>
                <a:ea typeface="Verdana" panose="020B0604030504040204" pitchFamily="34" charset="0"/>
              </a:rPr>
              <a:t>Kymlicka</a:t>
            </a:r>
            <a:endParaRPr lang="fr-FR" sz="2000" b="1" dirty="0" smtClean="0">
              <a:solidFill>
                <a:srgbClr val="92D050"/>
              </a:solidFill>
              <a:latin typeface="Verdana" panose="020B0604030504040204" pitchFamily="34" charset="0"/>
              <a:ea typeface="Verdana" panose="020B0604030504040204" pitchFamily="34" charset="0"/>
            </a:endParaRPr>
          </a:p>
          <a:p>
            <a:pPr algn="ctr"/>
            <a:r>
              <a:rPr lang="fr-FR" dirty="0" smtClean="0">
                <a:latin typeface="Verdana" panose="020B0604030504040204" pitchFamily="34" charset="0"/>
                <a:ea typeface="Verdana" panose="020B0604030504040204" pitchFamily="34" charset="0"/>
              </a:rPr>
              <a:t>(1962)</a:t>
            </a:r>
            <a:endParaRPr lang="fr-FR" dirty="0">
              <a:latin typeface="Verdana" panose="020B0604030504040204" pitchFamily="34" charset="0"/>
              <a:ea typeface="Verdana" panose="020B0604030504040204" pitchFamily="34" charset="0"/>
            </a:endParaRPr>
          </a:p>
        </p:txBody>
      </p:sp>
      <p:pic>
        <p:nvPicPr>
          <p:cNvPr id="4" name="Obrázek 3"/>
          <p:cNvPicPr>
            <a:picLocks noChangeAspect="1"/>
          </p:cNvPicPr>
          <p:nvPr/>
        </p:nvPicPr>
        <p:blipFill>
          <a:blip r:embed="rId2"/>
          <a:stretch>
            <a:fillRect/>
          </a:stretch>
        </p:blipFill>
        <p:spPr>
          <a:xfrm>
            <a:off x="425065" y="678277"/>
            <a:ext cx="2778469" cy="3701852"/>
          </a:xfrm>
          <a:prstGeom prst="rect">
            <a:avLst/>
          </a:prstGeom>
        </p:spPr>
      </p:pic>
      <p:sp>
        <p:nvSpPr>
          <p:cNvPr id="5" name="TextovéPole 4"/>
          <p:cNvSpPr txBox="1"/>
          <p:nvPr/>
        </p:nvSpPr>
        <p:spPr>
          <a:xfrm>
            <a:off x="3639128" y="803564"/>
            <a:ext cx="8103694" cy="3170099"/>
          </a:xfrm>
          <a:prstGeom prst="rect">
            <a:avLst/>
          </a:prstGeom>
          <a:noFill/>
        </p:spPr>
        <p:txBody>
          <a:bodyPr wrap="square" rtlCol="0">
            <a:spAutoFit/>
          </a:bodyPr>
          <a:lstStyle/>
          <a:p>
            <a:r>
              <a:rPr lang="fr-FR" dirty="0" smtClean="0">
                <a:latin typeface="Verdana" panose="020B0604030504040204" pitchFamily="34" charset="0"/>
                <a:ea typeface="Verdana" panose="020B0604030504040204" pitchFamily="34" charset="0"/>
              </a:rPr>
              <a:t>Philosophe, spécialiste du </a:t>
            </a:r>
            <a:r>
              <a:rPr lang="fr-FR" sz="2000" b="1" dirty="0" smtClean="0">
                <a:solidFill>
                  <a:srgbClr val="92D050"/>
                </a:solidFill>
                <a:latin typeface="Verdana" panose="020B0604030504040204" pitchFamily="34" charset="0"/>
                <a:ea typeface="Verdana" panose="020B0604030504040204" pitchFamily="34" charset="0"/>
              </a:rPr>
              <a:t>multiculturalisme</a:t>
            </a:r>
          </a:p>
          <a:p>
            <a:endParaRPr lang="fr-FR" dirty="0">
              <a:latin typeface="Verdana" panose="020B0604030504040204" pitchFamily="34" charset="0"/>
              <a:ea typeface="Verdana" panose="020B0604030504040204" pitchFamily="34" charset="0"/>
            </a:endParaRPr>
          </a:p>
          <a:p>
            <a:pPr algn="just"/>
            <a:r>
              <a:rPr lang="fr-FR" dirty="0">
                <a:latin typeface="Verdana" panose="020B0604030504040204" pitchFamily="34" charset="0"/>
                <a:ea typeface="Verdana" panose="020B0604030504040204" pitchFamily="34" charset="0"/>
              </a:rPr>
              <a:t>V</a:t>
            </a:r>
            <a:r>
              <a:rPr lang="fr-FR" dirty="0" smtClean="0">
                <a:latin typeface="Verdana" panose="020B0604030504040204" pitchFamily="34" charset="0"/>
                <a:ea typeface="Verdana" panose="020B0604030504040204" pitchFamily="34" charset="0"/>
              </a:rPr>
              <a:t>olonté d'apporter </a:t>
            </a:r>
            <a:r>
              <a:rPr lang="fr-FR" dirty="0">
                <a:latin typeface="Verdana" panose="020B0604030504040204" pitchFamily="34" charset="0"/>
                <a:ea typeface="Verdana" panose="020B0604030504040204" pitchFamily="34" charset="0"/>
              </a:rPr>
              <a:t>un cadre libéral </a:t>
            </a:r>
            <a:r>
              <a:rPr lang="fr-FR" dirty="0" smtClean="0">
                <a:latin typeface="Verdana" panose="020B0604030504040204" pitchFamily="34" charset="0"/>
                <a:ea typeface="Verdana" panose="020B0604030504040204" pitchFamily="34" charset="0"/>
              </a:rPr>
              <a:t>au </a:t>
            </a:r>
            <a:r>
              <a:rPr lang="fr-FR" dirty="0">
                <a:latin typeface="Verdana" panose="020B0604030504040204" pitchFamily="34" charset="0"/>
                <a:ea typeface="Verdana" panose="020B0604030504040204" pitchFamily="34" charset="0"/>
              </a:rPr>
              <a:t>traitement des groupes minoritaires. Ces groupes se divisent pour lui en deux catégories </a:t>
            </a:r>
            <a:r>
              <a:rPr lang="fr-FR" dirty="0" smtClean="0">
                <a:latin typeface="Verdana" panose="020B0604030504040204" pitchFamily="34" charset="0"/>
                <a:ea typeface="Verdana" panose="020B0604030504040204" pitchFamily="34" charset="0"/>
              </a:rPr>
              <a:t>:</a:t>
            </a:r>
          </a:p>
          <a:p>
            <a:pPr marL="285750" indent="-285750" algn="just">
              <a:buFont typeface="Courier New" panose="02070309020205020404" pitchFamily="49" charset="0"/>
              <a:buChar char="o"/>
            </a:pPr>
            <a:r>
              <a:rPr lang="fr-FR" dirty="0" smtClean="0">
                <a:latin typeface="Verdana" panose="020B0604030504040204" pitchFamily="34" charset="0"/>
                <a:ea typeface="Verdana" panose="020B0604030504040204" pitchFamily="34" charset="0"/>
              </a:rPr>
              <a:t> </a:t>
            </a:r>
            <a:r>
              <a:rPr lang="fr-FR" b="1" dirty="0">
                <a:solidFill>
                  <a:srgbClr val="002060"/>
                </a:solidFill>
                <a:latin typeface="Verdana" panose="020B0604030504040204" pitchFamily="34" charset="0"/>
                <a:ea typeface="Verdana" panose="020B0604030504040204" pitchFamily="34" charset="0"/>
              </a:rPr>
              <a:t>les groupes pluriethniques ou </a:t>
            </a:r>
            <a:r>
              <a:rPr lang="fr-FR" b="1" dirty="0" smtClean="0">
                <a:solidFill>
                  <a:srgbClr val="002060"/>
                </a:solidFill>
                <a:latin typeface="Verdana" panose="020B0604030504040204" pitchFamily="34" charset="0"/>
                <a:ea typeface="Verdana" panose="020B0604030504040204" pitchFamily="34" charset="0"/>
              </a:rPr>
              <a:t>immigrants</a:t>
            </a:r>
          </a:p>
          <a:p>
            <a:pPr marL="285750" indent="-285750" algn="just">
              <a:buFont typeface="Courier New" panose="02070309020205020404" pitchFamily="49" charset="0"/>
              <a:buChar char="o"/>
            </a:pPr>
            <a:r>
              <a:rPr lang="fr-FR" dirty="0" smtClean="0">
                <a:latin typeface="Verdana" panose="020B0604030504040204" pitchFamily="34" charset="0"/>
                <a:ea typeface="Verdana" panose="020B0604030504040204" pitchFamily="34" charset="0"/>
              </a:rPr>
              <a:t> </a:t>
            </a:r>
            <a:r>
              <a:rPr lang="fr-FR" b="1" dirty="0" smtClean="0">
                <a:solidFill>
                  <a:srgbClr val="002060"/>
                </a:solidFill>
                <a:latin typeface="Verdana" panose="020B0604030504040204" pitchFamily="34" charset="0"/>
                <a:ea typeface="Verdana" panose="020B0604030504040204" pitchFamily="34" charset="0"/>
              </a:rPr>
              <a:t>les </a:t>
            </a:r>
            <a:r>
              <a:rPr lang="fr-FR" b="1" dirty="0">
                <a:solidFill>
                  <a:srgbClr val="002060"/>
                </a:solidFill>
                <a:latin typeface="Verdana" panose="020B0604030504040204" pitchFamily="34" charset="0"/>
                <a:ea typeface="Verdana" panose="020B0604030504040204" pitchFamily="34" charset="0"/>
              </a:rPr>
              <a:t>minorités </a:t>
            </a:r>
            <a:r>
              <a:rPr lang="fr-FR" b="1" dirty="0" smtClean="0">
                <a:solidFill>
                  <a:srgbClr val="002060"/>
                </a:solidFill>
                <a:latin typeface="Verdana" panose="020B0604030504040204" pitchFamily="34" charset="0"/>
                <a:ea typeface="Verdana" panose="020B0604030504040204" pitchFamily="34" charset="0"/>
              </a:rPr>
              <a:t>nationales (les Québécois) qui :</a:t>
            </a:r>
          </a:p>
          <a:p>
            <a:pPr marL="742950" lvl="1" indent="-285750" algn="just">
              <a:buFont typeface="Wingdings" panose="05000000000000000000" pitchFamily="2" charset="2"/>
              <a:buChar char="§"/>
            </a:pPr>
            <a:r>
              <a:rPr lang="fr-FR" dirty="0" smtClean="0">
                <a:latin typeface="Verdana" panose="020B0604030504040204" pitchFamily="34" charset="0"/>
                <a:ea typeface="Verdana" panose="020B0604030504040204" pitchFamily="34" charset="0"/>
              </a:rPr>
              <a:t>sont </a:t>
            </a:r>
            <a:r>
              <a:rPr lang="fr-FR" dirty="0">
                <a:latin typeface="Verdana" panose="020B0604030504040204" pitchFamily="34" charset="0"/>
                <a:ea typeface="Verdana" panose="020B0604030504040204" pitchFamily="34" charset="0"/>
              </a:rPr>
              <a:t>présentes dès la fondation de </a:t>
            </a:r>
            <a:r>
              <a:rPr lang="fr-FR" dirty="0" smtClean="0">
                <a:latin typeface="Verdana" panose="020B0604030504040204" pitchFamily="34" charset="0"/>
                <a:ea typeface="Verdana" panose="020B0604030504040204" pitchFamily="34" charset="0"/>
              </a:rPr>
              <a:t>l'État-nation</a:t>
            </a:r>
          </a:p>
          <a:p>
            <a:pPr marL="742950" lvl="1" indent="-285750" algn="just">
              <a:buFont typeface="Wingdings" panose="05000000000000000000" pitchFamily="2" charset="2"/>
              <a:buChar char="§"/>
            </a:pPr>
            <a:r>
              <a:rPr lang="fr-FR" dirty="0" smtClean="0">
                <a:latin typeface="Verdana" panose="020B0604030504040204" pitchFamily="34" charset="0"/>
                <a:ea typeface="Verdana" panose="020B0604030504040204" pitchFamily="34" charset="0"/>
              </a:rPr>
              <a:t>ont </a:t>
            </a:r>
            <a:r>
              <a:rPr lang="fr-FR" dirty="0">
                <a:latin typeface="Verdana" panose="020B0604030504040204" pitchFamily="34" charset="0"/>
                <a:ea typeface="Verdana" panose="020B0604030504040204" pitchFamily="34" charset="0"/>
              </a:rPr>
              <a:t>déjà eu une </a:t>
            </a:r>
            <a:r>
              <a:rPr lang="fr-FR" dirty="0" smtClean="0">
                <a:latin typeface="Verdana" panose="020B0604030504040204" pitchFamily="34" charset="0"/>
                <a:ea typeface="Verdana" panose="020B0604030504040204" pitchFamily="34" charset="0"/>
              </a:rPr>
              <a:t>autonomie</a:t>
            </a:r>
            <a:endParaRPr lang="fr-FR" dirty="0">
              <a:latin typeface="Verdana" panose="020B0604030504040204" pitchFamily="34" charset="0"/>
              <a:ea typeface="Verdana" panose="020B0604030504040204" pitchFamily="34" charset="0"/>
            </a:endParaRPr>
          </a:p>
          <a:p>
            <a:pPr marL="742950" lvl="1" indent="-285750" algn="just">
              <a:buFont typeface="Wingdings" panose="05000000000000000000" pitchFamily="2" charset="2"/>
              <a:buChar char="§"/>
            </a:pPr>
            <a:r>
              <a:rPr lang="fr-FR" dirty="0" smtClean="0">
                <a:latin typeface="Verdana" panose="020B0604030504040204" pitchFamily="34" charset="0"/>
                <a:ea typeface="Verdana" panose="020B0604030504040204" pitchFamily="34" charset="0"/>
              </a:rPr>
              <a:t>ont </a:t>
            </a:r>
            <a:r>
              <a:rPr lang="fr-FR" dirty="0">
                <a:latin typeface="Verdana" panose="020B0604030504040204" pitchFamily="34" charset="0"/>
                <a:ea typeface="Verdana" panose="020B0604030504040204" pitchFamily="34" charset="0"/>
              </a:rPr>
              <a:t>une culture </a:t>
            </a:r>
            <a:r>
              <a:rPr lang="fr-FR" dirty="0" smtClean="0">
                <a:latin typeface="Verdana" panose="020B0604030504040204" pitchFamily="34" charset="0"/>
                <a:ea typeface="Verdana" panose="020B0604030504040204" pitchFamily="34" charset="0"/>
              </a:rPr>
              <a:t>commune</a:t>
            </a:r>
            <a:endParaRPr lang="fr-FR" dirty="0">
              <a:latin typeface="Verdana" panose="020B0604030504040204" pitchFamily="34" charset="0"/>
              <a:ea typeface="Verdana" panose="020B0604030504040204" pitchFamily="34" charset="0"/>
            </a:endParaRPr>
          </a:p>
          <a:p>
            <a:pPr marL="742950" lvl="1" indent="-285750" algn="just">
              <a:buFont typeface="Wingdings" panose="05000000000000000000" pitchFamily="2" charset="2"/>
              <a:buChar char="§"/>
            </a:pPr>
            <a:r>
              <a:rPr lang="fr-FR" dirty="0" smtClean="0">
                <a:latin typeface="Verdana" panose="020B0604030504040204" pitchFamily="34" charset="0"/>
                <a:ea typeface="Verdana" panose="020B0604030504040204" pitchFamily="34" charset="0"/>
              </a:rPr>
              <a:t>ont </a:t>
            </a:r>
            <a:r>
              <a:rPr lang="fr-FR" dirty="0">
                <a:latin typeface="Verdana" panose="020B0604030504040204" pitchFamily="34" charset="0"/>
                <a:ea typeface="Verdana" panose="020B0604030504040204" pitchFamily="34" charset="0"/>
              </a:rPr>
              <a:t>une langue commune </a:t>
            </a:r>
          </a:p>
          <a:p>
            <a:pPr marL="742950" lvl="1" indent="-285750" algn="just">
              <a:buFont typeface="Wingdings" panose="05000000000000000000" pitchFamily="2" charset="2"/>
              <a:buChar char="§"/>
            </a:pPr>
            <a:r>
              <a:rPr lang="fr-FR" dirty="0" smtClean="0">
                <a:latin typeface="Verdana" panose="020B0604030504040204" pitchFamily="34" charset="0"/>
                <a:ea typeface="Verdana" panose="020B0604030504040204" pitchFamily="34" charset="0"/>
              </a:rPr>
              <a:t>ont </a:t>
            </a:r>
            <a:r>
              <a:rPr lang="fr-FR" dirty="0">
                <a:latin typeface="Verdana" panose="020B0604030504040204" pitchFamily="34" charset="0"/>
                <a:ea typeface="Verdana" panose="020B0604030504040204" pitchFamily="34" charset="0"/>
              </a:rPr>
              <a:t>des institutions </a:t>
            </a:r>
            <a:r>
              <a:rPr lang="fr-FR" dirty="0" smtClean="0">
                <a:latin typeface="Verdana" panose="020B0604030504040204" pitchFamily="34" charset="0"/>
                <a:ea typeface="Verdana" panose="020B0604030504040204" pitchFamily="34" charset="0"/>
              </a:rPr>
              <a:t>propres</a:t>
            </a:r>
            <a:endParaRPr lang="fr-FR" dirty="0">
              <a:latin typeface="Verdana" panose="020B0604030504040204" pitchFamily="34" charset="0"/>
              <a:ea typeface="Verdana" panose="020B0604030504040204" pitchFamily="34" charset="0"/>
            </a:endParaRPr>
          </a:p>
        </p:txBody>
      </p:sp>
      <p:sp>
        <p:nvSpPr>
          <p:cNvPr id="6" name="Obdélník 5"/>
          <p:cNvSpPr/>
          <p:nvPr/>
        </p:nvSpPr>
        <p:spPr>
          <a:xfrm>
            <a:off x="3639128" y="4075653"/>
            <a:ext cx="8201890" cy="2031325"/>
          </a:xfrm>
          <a:prstGeom prst="rect">
            <a:avLst/>
          </a:prstGeom>
        </p:spPr>
        <p:txBody>
          <a:bodyPr wrap="square">
            <a:spAutoFit/>
          </a:bodyPr>
          <a:lstStyle/>
          <a:p>
            <a:r>
              <a:rPr lang="fr-FR" dirty="0" smtClean="0">
                <a:solidFill>
                  <a:schemeClr val="bg1"/>
                </a:solidFill>
                <a:latin typeface="Verdana" panose="020B0604030504040204" pitchFamily="34" charset="0"/>
                <a:ea typeface="Verdana" panose="020B0604030504040204" pitchFamily="34" charset="0"/>
              </a:rPr>
              <a:t>Selon </a:t>
            </a:r>
            <a:r>
              <a:rPr lang="fr-FR" dirty="0">
                <a:solidFill>
                  <a:schemeClr val="bg1"/>
                </a:solidFill>
                <a:latin typeface="Verdana" panose="020B0604030504040204" pitchFamily="34" charset="0"/>
                <a:ea typeface="Verdana" panose="020B0604030504040204" pitchFamily="34" charset="0"/>
              </a:rPr>
              <a:t>ces </a:t>
            </a:r>
            <a:r>
              <a:rPr lang="fr-FR" dirty="0" smtClean="0">
                <a:solidFill>
                  <a:schemeClr val="bg1"/>
                </a:solidFill>
                <a:latin typeface="Verdana" panose="020B0604030504040204" pitchFamily="34" charset="0"/>
                <a:ea typeface="Verdana" panose="020B0604030504040204" pitchFamily="34" charset="0"/>
              </a:rPr>
              <a:t>critères, </a:t>
            </a:r>
            <a:r>
              <a:rPr lang="fr-FR" dirty="0">
                <a:solidFill>
                  <a:schemeClr val="bg1"/>
                </a:solidFill>
                <a:latin typeface="Verdana" panose="020B0604030504040204" pitchFamily="34" charset="0"/>
                <a:ea typeface="Verdana" panose="020B0604030504040204" pitchFamily="34" charset="0"/>
              </a:rPr>
              <a:t>il existe au Canada deux minorités nationales </a:t>
            </a:r>
            <a:r>
              <a:rPr lang="fr-FR" dirty="0" smtClean="0">
                <a:solidFill>
                  <a:schemeClr val="bg1"/>
                </a:solidFill>
                <a:latin typeface="Verdana" panose="020B0604030504040204" pitchFamily="34" charset="0"/>
                <a:ea typeface="Verdana" panose="020B0604030504040204" pitchFamily="34" charset="0"/>
              </a:rPr>
              <a:t>(les </a:t>
            </a:r>
            <a:r>
              <a:rPr lang="fr-FR" dirty="0">
                <a:solidFill>
                  <a:schemeClr val="bg1"/>
                </a:solidFill>
                <a:latin typeface="Verdana" panose="020B0604030504040204" pitchFamily="34" charset="0"/>
                <a:ea typeface="Verdana" panose="020B0604030504040204" pitchFamily="34" charset="0"/>
              </a:rPr>
              <a:t>Québécois et </a:t>
            </a:r>
            <a:r>
              <a:rPr lang="fr-FR" dirty="0" smtClean="0">
                <a:solidFill>
                  <a:schemeClr val="bg1"/>
                </a:solidFill>
                <a:latin typeface="Verdana" panose="020B0604030504040204" pitchFamily="34" charset="0"/>
                <a:ea typeface="Verdana" panose="020B0604030504040204" pitchFamily="34" charset="0"/>
              </a:rPr>
              <a:t>les Amérindiens) qui doivent bénéficier de plus grands droits.</a:t>
            </a:r>
          </a:p>
          <a:p>
            <a:r>
              <a:rPr lang="fr-FR" dirty="0">
                <a:solidFill>
                  <a:schemeClr val="bg1"/>
                </a:solidFill>
                <a:latin typeface="Verdana" panose="020B0604030504040204" pitchFamily="34" charset="0"/>
                <a:ea typeface="Verdana" panose="020B0604030504040204" pitchFamily="34" charset="0"/>
              </a:rPr>
              <a:t>x</a:t>
            </a:r>
            <a:endParaRPr lang="fr-FR" dirty="0" smtClean="0">
              <a:solidFill>
                <a:schemeClr val="bg1"/>
              </a:solidFill>
              <a:latin typeface="Verdana" panose="020B0604030504040204" pitchFamily="34" charset="0"/>
              <a:ea typeface="Verdana" panose="020B0604030504040204" pitchFamily="34" charset="0"/>
            </a:endParaRPr>
          </a:p>
          <a:p>
            <a:r>
              <a:rPr lang="fr-FR" dirty="0">
                <a:solidFill>
                  <a:schemeClr val="bg1"/>
                </a:solidFill>
                <a:latin typeface="Verdana" panose="020B0604030504040204" pitchFamily="34" charset="0"/>
                <a:ea typeface="Verdana" panose="020B0604030504040204" pitchFamily="34" charset="0"/>
              </a:rPr>
              <a:t>L</a:t>
            </a:r>
            <a:r>
              <a:rPr lang="fr-FR" dirty="0" smtClean="0">
                <a:solidFill>
                  <a:schemeClr val="bg1"/>
                </a:solidFill>
                <a:latin typeface="Verdana" panose="020B0604030504040204" pitchFamily="34" charset="0"/>
                <a:ea typeface="Verdana" panose="020B0604030504040204" pitchFamily="34" charset="0"/>
              </a:rPr>
              <a:t>es </a:t>
            </a:r>
            <a:r>
              <a:rPr lang="fr-FR" dirty="0">
                <a:solidFill>
                  <a:schemeClr val="bg1"/>
                </a:solidFill>
                <a:latin typeface="Verdana" panose="020B0604030504040204" pitchFamily="34" charset="0"/>
                <a:ea typeface="Verdana" panose="020B0604030504040204" pitchFamily="34" charset="0"/>
              </a:rPr>
              <a:t>groupes multiethniques ne sont pas dans la même situation. En immigrant volontairement, ils ont accepté d'assimiler les normes de leur nouvelle nation. </a:t>
            </a:r>
          </a:p>
        </p:txBody>
      </p:sp>
    </p:spTree>
    <p:extLst>
      <p:ext uri="{BB962C8B-B14F-4D97-AF65-F5344CB8AC3E}">
        <p14:creationId xmlns:p14="http://schemas.microsoft.com/office/powerpoint/2010/main" val="3175217612"/>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a:blip r:embed="rId2"/>
          <a:stretch>
            <a:fillRect/>
          </a:stretch>
        </p:blipFill>
        <p:spPr>
          <a:xfrm>
            <a:off x="351497" y="313655"/>
            <a:ext cx="2400423" cy="3626036"/>
          </a:xfrm>
          <a:prstGeom prst="rect">
            <a:avLst/>
          </a:prstGeom>
          <a:ln w="38100">
            <a:solidFill>
              <a:srgbClr val="002060"/>
            </a:solidFill>
          </a:ln>
        </p:spPr>
      </p:pic>
      <p:sp>
        <p:nvSpPr>
          <p:cNvPr id="3" name="Obdélník 2"/>
          <p:cNvSpPr/>
          <p:nvPr/>
        </p:nvSpPr>
        <p:spPr>
          <a:xfrm>
            <a:off x="3260435" y="1400534"/>
            <a:ext cx="7841674" cy="5078313"/>
          </a:xfrm>
          <a:prstGeom prst="rect">
            <a:avLst/>
          </a:prstGeom>
          <a:solidFill>
            <a:schemeClr val="tx1"/>
          </a:solidFill>
        </p:spPr>
        <p:txBody>
          <a:bodyPr wrap="square">
            <a:spAutoFit/>
          </a:bodyPr>
          <a:lstStyle/>
          <a:p>
            <a:pPr algn="just"/>
            <a:r>
              <a:rPr lang="fr-FR" dirty="0" smtClean="0">
                <a:solidFill>
                  <a:srgbClr val="202122"/>
                </a:solidFill>
                <a:latin typeface="Verdana" panose="020B0604030504040204" pitchFamily="34" charset="0"/>
                <a:ea typeface="Verdana" panose="020B0604030504040204" pitchFamily="34" charset="0"/>
              </a:rPr>
              <a:t>Selon </a:t>
            </a:r>
            <a:r>
              <a:rPr lang="fr-FR" dirty="0" err="1" smtClean="0">
                <a:solidFill>
                  <a:srgbClr val="202122"/>
                </a:solidFill>
                <a:latin typeface="Verdana" panose="020B0604030504040204" pitchFamily="34" charset="0"/>
                <a:ea typeface="Verdana" panose="020B0604030504040204" pitchFamily="34" charset="0"/>
              </a:rPr>
              <a:t>Kymlicka</a:t>
            </a:r>
            <a:r>
              <a:rPr lang="fr-FR" dirty="0" smtClean="0">
                <a:solidFill>
                  <a:srgbClr val="202122"/>
                </a:solidFill>
                <a:latin typeface="Verdana" panose="020B0604030504040204" pitchFamily="34" charset="0"/>
                <a:ea typeface="Verdana" panose="020B0604030504040204" pitchFamily="34" charset="0"/>
              </a:rPr>
              <a:t>, la </a:t>
            </a:r>
            <a:r>
              <a:rPr lang="fr-FR" dirty="0">
                <a:solidFill>
                  <a:srgbClr val="202122"/>
                </a:solidFill>
                <a:latin typeface="Verdana" panose="020B0604030504040204" pitchFamily="34" charset="0"/>
                <a:ea typeface="Verdana" panose="020B0604030504040204" pitchFamily="34" charset="0"/>
              </a:rPr>
              <a:t>discrimination positive et </a:t>
            </a:r>
            <a:r>
              <a:rPr lang="fr-FR" dirty="0" smtClean="0">
                <a:solidFill>
                  <a:srgbClr val="202122"/>
                </a:solidFill>
                <a:latin typeface="Verdana" panose="020B0604030504040204" pitchFamily="34" charset="0"/>
                <a:ea typeface="Verdana" panose="020B0604030504040204" pitchFamily="34" charset="0"/>
              </a:rPr>
              <a:t>les </a:t>
            </a:r>
            <a:r>
              <a:rPr lang="fr-FR" dirty="0">
                <a:solidFill>
                  <a:srgbClr val="202122"/>
                </a:solidFill>
                <a:latin typeface="Verdana" panose="020B0604030504040204" pitchFamily="34" charset="0"/>
                <a:ea typeface="Verdana" panose="020B0604030504040204" pitchFamily="34" charset="0"/>
              </a:rPr>
              <a:t>droits particuliers à un groupe minoritaire sont tout à fait conciliables avec le libéralisme</a:t>
            </a:r>
            <a:r>
              <a:rPr lang="fr-FR" dirty="0" smtClean="0">
                <a:solidFill>
                  <a:srgbClr val="202122"/>
                </a:solidFill>
                <a:latin typeface="Verdana" panose="020B0604030504040204" pitchFamily="34" charset="0"/>
                <a:ea typeface="Verdana" panose="020B0604030504040204" pitchFamily="34" charset="0"/>
              </a:rPr>
              <a:t>.</a:t>
            </a:r>
          </a:p>
          <a:p>
            <a:pPr algn="just"/>
            <a:endParaRPr lang="fr-FR" dirty="0">
              <a:solidFill>
                <a:schemeClr val="bg1"/>
              </a:solidFill>
              <a:latin typeface="Verdana" panose="020B0604030504040204" pitchFamily="34" charset="0"/>
              <a:ea typeface="Verdana" panose="020B0604030504040204" pitchFamily="34" charset="0"/>
            </a:endParaRPr>
          </a:p>
          <a:p>
            <a:r>
              <a:rPr lang="fr-FR" dirty="0">
                <a:solidFill>
                  <a:schemeClr val="bg1"/>
                </a:solidFill>
                <a:latin typeface="Verdana" panose="020B0604030504040204" pitchFamily="34" charset="0"/>
                <a:ea typeface="Verdana" panose="020B0604030504040204" pitchFamily="34" charset="0"/>
              </a:rPr>
              <a:t>Ces droits devraient consister en </a:t>
            </a:r>
            <a:r>
              <a:rPr lang="fr-FR" dirty="0" smtClean="0">
                <a:solidFill>
                  <a:schemeClr val="bg1"/>
                </a:solidFill>
                <a:latin typeface="Verdana" panose="020B0604030504040204" pitchFamily="34" charset="0"/>
                <a:ea typeface="Verdana" panose="020B0604030504040204" pitchFamily="34" charset="0"/>
              </a:rPr>
              <a:t>:</a:t>
            </a:r>
          </a:p>
          <a:p>
            <a:endParaRPr lang="fr-FR" dirty="0">
              <a:solidFill>
                <a:schemeClr val="bg1"/>
              </a:solidFill>
              <a:latin typeface="Verdana" panose="020B0604030504040204" pitchFamily="34" charset="0"/>
              <a:ea typeface="Verdana" panose="020B0604030504040204" pitchFamily="34" charset="0"/>
            </a:endParaRPr>
          </a:p>
          <a:p>
            <a:pPr marL="285750" indent="-285750">
              <a:buFont typeface="Wingdings" panose="05000000000000000000" pitchFamily="2" charset="2"/>
              <a:buChar char="Ø"/>
            </a:pPr>
            <a:r>
              <a:rPr lang="fr-FR" dirty="0">
                <a:solidFill>
                  <a:schemeClr val="bg1"/>
                </a:solidFill>
                <a:latin typeface="Verdana" panose="020B0604030504040204" pitchFamily="34" charset="0"/>
                <a:ea typeface="Verdana" panose="020B0604030504040204" pitchFamily="34" charset="0"/>
              </a:rPr>
              <a:t>un droit à la représentation. </a:t>
            </a:r>
            <a:endParaRPr lang="fr-FR" dirty="0" smtClean="0">
              <a:solidFill>
                <a:schemeClr val="bg1"/>
              </a:solidFill>
              <a:latin typeface="Verdana" panose="020B0604030504040204" pitchFamily="34" charset="0"/>
              <a:ea typeface="Verdana" panose="020B0604030504040204" pitchFamily="34" charset="0"/>
            </a:endParaRPr>
          </a:p>
          <a:p>
            <a:pPr marL="285750" indent="-285750">
              <a:buFont typeface="Wingdings" panose="05000000000000000000" pitchFamily="2" charset="2"/>
              <a:buChar char="Ø"/>
            </a:pPr>
            <a:r>
              <a:rPr lang="fr-FR" dirty="0" smtClean="0">
                <a:solidFill>
                  <a:schemeClr val="bg1"/>
                </a:solidFill>
                <a:latin typeface="Verdana" panose="020B0604030504040204" pitchFamily="34" charset="0"/>
                <a:ea typeface="Verdana" panose="020B0604030504040204" pitchFamily="34" charset="0"/>
              </a:rPr>
              <a:t>un </a:t>
            </a:r>
            <a:r>
              <a:rPr lang="fr-FR" dirty="0">
                <a:solidFill>
                  <a:schemeClr val="bg1"/>
                </a:solidFill>
                <a:latin typeface="Verdana" panose="020B0604030504040204" pitchFamily="34" charset="0"/>
                <a:ea typeface="Verdana" panose="020B0604030504040204" pitchFamily="34" charset="0"/>
              </a:rPr>
              <a:t>droit à l'autonomie </a:t>
            </a:r>
            <a:r>
              <a:rPr lang="fr-FR" dirty="0" smtClean="0">
                <a:solidFill>
                  <a:schemeClr val="bg1"/>
                </a:solidFill>
                <a:latin typeface="Verdana" panose="020B0604030504040204" pitchFamily="34" charset="0"/>
                <a:ea typeface="Verdana" panose="020B0604030504040204" pitchFamily="34" charset="0"/>
              </a:rPr>
              <a:t>partielle</a:t>
            </a:r>
            <a:endParaRPr lang="fr-FR" dirty="0">
              <a:solidFill>
                <a:schemeClr val="bg1"/>
              </a:solidFill>
              <a:latin typeface="Verdana" panose="020B0604030504040204" pitchFamily="34" charset="0"/>
              <a:ea typeface="Verdana" panose="020B0604030504040204" pitchFamily="34" charset="0"/>
            </a:endParaRPr>
          </a:p>
          <a:p>
            <a:pPr marL="285750" indent="-285750">
              <a:buFont typeface="Wingdings" panose="05000000000000000000" pitchFamily="2" charset="2"/>
              <a:buChar char="Ø"/>
            </a:pPr>
            <a:r>
              <a:rPr lang="fr-FR" dirty="0" smtClean="0">
                <a:solidFill>
                  <a:schemeClr val="bg1"/>
                </a:solidFill>
                <a:latin typeface="Verdana" panose="020B0604030504040204" pitchFamily="34" charset="0"/>
                <a:ea typeface="Verdana" panose="020B0604030504040204" pitchFamily="34" charset="0"/>
              </a:rPr>
              <a:t>des </a:t>
            </a:r>
            <a:r>
              <a:rPr lang="fr-FR" dirty="0">
                <a:solidFill>
                  <a:schemeClr val="bg1"/>
                </a:solidFill>
                <a:latin typeface="Verdana" panose="020B0604030504040204" pitchFamily="34" charset="0"/>
                <a:ea typeface="Verdana" panose="020B0604030504040204" pitchFamily="34" charset="0"/>
              </a:rPr>
              <a:t>droits particuliers </a:t>
            </a:r>
            <a:r>
              <a:rPr lang="fr-FR" dirty="0" smtClean="0">
                <a:solidFill>
                  <a:schemeClr val="bg1"/>
                </a:solidFill>
                <a:latin typeface="Verdana" panose="020B0604030504040204" pitchFamily="34" charset="0"/>
                <a:ea typeface="Verdana" panose="020B0604030504040204" pitchFamily="34" charset="0"/>
              </a:rPr>
              <a:t>adaptés (notamment </a:t>
            </a:r>
            <a:r>
              <a:rPr lang="fr-FR" dirty="0">
                <a:solidFill>
                  <a:schemeClr val="bg1"/>
                </a:solidFill>
                <a:latin typeface="Verdana" panose="020B0604030504040204" pitchFamily="34" charset="0"/>
                <a:ea typeface="Verdana" panose="020B0604030504040204" pitchFamily="34" charset="0"/>
              </a:rPr>
              <a:t>sous la forme de dérogations. Exemples : le droit de porter </a:t>
            </a:r>
            <a:r>
              <a:rPr lang="fr-FR" dirty="0" smtClean="0">
                <a:solidFill>
                  <a:schemeClr val="bg1"/>
                </a:solidFill>
                <a:latin typeface="Verdana" panose="020B0604030504040204" pitchFamily="34" charset="0"/>
                <a:ea typeface="Verdana" panose="020B0604030504040204" pitchFamily="34" charset="0"/>
              </a:rPr>
              <a:t>le voile, ou </a:t>
            </a:r>
            <a:r>
              <a:rPr lang="fr-FR" dirty="0">
                <a:solidFill>
                  <a:schemeClr val="bg1"/>
                </a:solidFill>
                <a:latin typeface="Verdana" panose="020B0604030504040204" pitchFamily="34" charset="0"/>
                <a:ea typeface="Verdana" panose="020B0604030504040204" pitchFamily="34" charset="0"/>
              </a:rPr>
              <a:t>encore le droit pour </a:t>
            </a:r>
            <a:r>
              <a:rPr lang="fr-FR" dirty="0" smtClean="0">
                <a:solidFill>
                  <a:schemeClr val="bg1"/>
                </a:solidFill>
                <a:latin typeface="Verdana" panose="020B0604030504040204" pitchFamily="34" charset="0"/>
                <a:ea typeface="Verdana" panose="020B0604030504040204" pitchFamily="34" charset="0"/>
              </a:rPr>
              <a:t>les Sikhs</a:t>
            </a:r>
            <a:r>
              <a:rPr lang="fr-FR" dirty="0">
                <a:solidFill>
                  <a:schemeClr val="bg1"/>
                </a:solidFill>
                <a:latin typeface="Verdana" panose="020B0604030504040204" pitchFamily="34" charset="0"/>
                <a:ea typeface="Verdana" panose="020B0604030504040204" pitchFamily="34" charset="0"/>
              </a:rPr>
              <a:t> de ne pas porter de casque à </a:t>
            </a:r>
            <a:r>
              <a:rPr lang="fr-FR" dirty="0" smtClean="0">
                <a:solidFill>
                  <a:schemeClr val="bg1"/>
                </a:solidFill>
                <a:latin typeface="Verdana" panose="020B0604030504040204" pitchFamily="34" charset="0"/>
                <a:ea typeface="Verdana" panose="020B0604030504040204" pitchFamily="34" charset="0"/>
              </a:rPr>
              <a:t>moto).</a:t>
            </a:r>
          </a:p>
          <a:p>
            <a:pPr marL="285750" indent="-285750" algn="just">
              <a:buFont typeface="Wingdings" panose="05000000000000000000" pitchFamily="2" charset="2"/>
              <a:buChar char="Ø"/>
            </a:pPr>
            <a:endParaRPr lang="fr-FR" dirty="0">
              <a:solidFill>
                <a:schemeClr val="bg1"/>
              </a:solidFill>
              <a:latin typeface="Verdana" panose="020B0604030504040204" pitchFamily="34" charset="0"/>
              <a:ea typeface="Verdana" panose="020B0604030504040204" pitchFamily="34" charset="0"/>
            </a:endParaRPr>
          </a:p>
          <a:p>
            <a:pPr algn="just"/>
            <a:r>
              <a:rPr lang="fr-FR" dirty="0" err="1">
                <a:solidFill>
                  <a:schemeClr val="bg1"/>
                </a:solidFill>
                <a:latin typeface="Verdana" panose="020B0604030504040204" pitchFamily="34" charset="0"/>
                <a:ea typeface="Verdana" panose="020B0604030504040204" pitchFamily="34" charset="0"/>
              </a:rPr>
              <a:t>Kymlicka</a:t>
            </a:r>
            <a:r>
              <a:rPr lang="fr-FR" dirty="0">
                <a:solidFill>
                  <a:schemeClr val="bg1"/>
                </a:solidFill>
                <a:latin typeface="Verdana" panose="020B0604030504040204" pitchFamily="34" charset="0"/>
                <a:ea typeface="Verdana" panose="020B0604030504040204" pitchFamily="34" charset="0"/>
              </a:rPr>
              <a:t> </a:t>
            </a:r>
            <a:r>
              <a:rPr lang="fr-FR" dirty="0" smtClean="0">
                <a:solidFill>
                  <a:schemeClr val="bg1"/>
                </a:solidFill>
                <a:latin typeface="Verdana" panose="020B0604030504040204" pitchFamily="34" charset="0"/>
                <a:ea typeface="Verdana" panose="020B0604030504040204" pitchFamily="34" charset="0"/>
              </a:rPr>
              <a:t>distingue entre la </a:t>
            </a:r>
            <a:r>
              <a:rPr lang="fr-FR" dirty="0">
                <a:solidFill>
                  <a:schemeClr val="bg1"/>
                </a:solidFill>
                <a:latin typeface="Verdana" panose="020B0604030504040204" pitchFamily="34" charset="0"/>
                <a:ea typeface="Verdana" panose="020B0604030504040204" pitchFamily="34" charset="0"/>
              </a:rPr>
              <a:t>« </a:t>
            </a:r>
            <a:r>
              <a:rPr lang="fr-FR" b="1" dirty="0">
                <a:solidFill>
                  <a:srgbClr val="002060"/>
                </a:solidFill>
                <a:latin typeface="Verdana" panose="020B0604030504040204" pitchFamily="34" charset="0"/>
                <a:ea typeface="Verdana" panose="020B0604030504040204" pitchFamily="34" charset="0"/>
              </a:rPr>
              <a:t>protection externe</a:t>
            </a:r>
            <a:r>
              <a:rPr lang="fr-FR" dirty="0">
                <a:solidFill>
                  <a:schemeClr val="bg1"/>
                </a:solidFill>
                <a:latin typeface="Verdana" panose="020B0604030504040204" pitchFamily="34" charset="0"/>
                <a:ea typeface="Verdana" panose="020B0604030504040204" pitchFamily="34" charset="0"/>
              </a:rPr>
              <a:t> » et les « </a:t>
            </a:r>
            <a:r>
              <a:rPr lang="fr-FR" b="1" dirty="0">
                <a:solidFill>
                  <a:srgbClr val="002060"/>
                </a:solidFill>
                <a:latin typeface="Verdana" panose="020B0604030504040204" pitchFamily="34" charset="0"/>
                <a:ea typeface="Verdana" panose="020B0604030504040204" pitchFamily="34" charset="0"/>
              </a:rPr>
              <a:t>restrictions internes</a:t>
            </a:r>
            <a:r>
              <a:rPr lang="fr-FR" dirty="0">
                <a:solidFill>
                  <a:schemeClr val="bg1"/>
                </a:solidFill>
                <a:latin typeface="Verdana" panose="020B0604030504040204" pitchFamily="34" charset="0"/>
                <a:ea typeface="Verdana" panose="020B0604030504040204" pitchFamily="34" charset="0"/>
              </a:rPr>
              <a:t> ». </a:t>
            </a:r>
            <a:endParaRPr lang="fr-FR" dirty="0" smtClean="0">
              <a:solidFill>
                <a:schemeClr val="bg1"/>
              </a:solidFill>
              <a:latin typeface="Verdana" panose="020B0604030504040204" pitchFamily="34" charset="0"/>
              <a:ea typeface="Verdana" panose="020B0604030504040204" pitchFamily="34" charset="0"/>
            </a:endParaRPr>
          </a:p>
          <a:p>
            <a:pPr algn="just"/>
            <a:r>
              <a:rPr lang="fr-FR" dirty="0" smtClean="0">
                <a:solidFill>
                  <a:schemeClr val="bg1"/>
                </a:solidFill>
                <a:latin typeface="Verdana" panose="020B0604030504040204" pitchFamily="34" charset="0"/>
                <a:ea typeface="Verdana" panose="020B0604030504040204" pitchFamily="34" charset="0"/>
              </a:rPr>
              <a:t>La </a:t>
            </a:r>
            <a:r>
              <a:rPr lang="fr-FR" dirty="0">
                <a:solidFill>
                  <a:schemeClr val="bg1"/>
                </a:solidFill>
                <a:latin typeface="Verdana" panose="020B0604030504040204" pitchFamily="34" charset="0"/>
                <a:ea typeface="Verdana" panose="020B0604030504040204" pitchFamily="34" charset="0"/>
              </a:rPr>
              <a:t>première peut se justifier pour promouvoir </a:t>
            </a:r>
            <a:r>
              <a:rPr lang="fr-FR" dirty="0" smtClean="0">
                <a:solidFill>
                  <a:schemeClr val="bg1"/>
                </a:solidFill>
                <a:latin typeface="Verdana" panose="020B0604030504040204" pitchFamily="34" charset="0"/>
                <a:ea typeface="Verdana" panose="020B0604030504040204" pitchFamily="34" charset="0"/>
              </a:rPr>
              <a:t>l'équité, </a:t>
            </a:r>
            <a:r>
              <a:rPr lang="fr-FR" dirty="0">
                <a:solidFill>
                  <a:schemeClr val="bg1"/>
                </a:solidFill>
                <a:latin typeface="Verdana" panose="020B0604030504040204" pitchFamily="34" charset="0"/>
                <a:ea typeface="Verdana" panose="020B0604030504040204" pitchFamily="34" charset="0"/>
              </a:rPr>
              <a:t>même s'il faut faire attention aux dérives (</a:t>
            </a:r>
            <a:r>
              <a:rPr lang="fr-FR" dirty="0" smtClean="0">
                <a:solidFill>
                  <a:schemeClr val="bg1"/>
                </a:solidFill>
                <a:latin typeface="Verdana" panose="020B0604030504040204" pitchFamily="34" charset="0"/>
                <a:ea typeface="Verdana" panose="020B0604030504040204" pitchFamily="34" charset="0"/>
              </a:rPr>
              <a:t>comme l’apartheid en Afrique du Sud). </a:t>
            </a:r>
            <a:r>
              <a:rPr lang="fr-FR" dirty="0">
                <a:solidFill>
                  <a:schemeClr val="bg1"/>
                </a:solidFill>
                <a:latin typeface="Verdana" panose="020B0604030504040204" pitchFamily="34" charset="0"/>
                <a:ea typeface="Verdana" panose="020B0604030504040204" pitchFamily="34" charset="0"/>
              </a:rPr>
              <a:t>Les </a:t>
            </a:r>
            <a:r>
              <a:rPr lang="fr-FR" dirty="0" smtClean="0">
                <a:solidFill>
                  <a:schemeClr val="bg1"/>
                </a:solidFill>
                <a:latin typeface="Verdana" panose="020B0604030504040204" pitchFamily="34" charset="0"/>
                <a:ea typeface="Verdana" panose="020B0604030504040204" pitchFamily="34" charset="0"/>
              </a:rPr>
              <a:t>secondes, </a:t>
            </a:r>
            <a:r>
              <a:rPr lang="fr-FR" dirty="0">
                <a:solidFill>
                  <a:schemeClr val="bg1"/>
                </a:solidFill>
                <a:latin typeface="Verdana" panose="020B0604030504040204" pitchFamily="34" charset="0"/>
                <a:ea typeface="Verdana" panose="020B0604030504040204" pitchFamily="34" charset="0"/>
              </a:rPr>
              <a:t>en revanche, doivent être prohibées dans la perspective libérale : elles restreignent la liberté individuelle</a:t>
            </a:r>
            <a:r>
              <a:rPr lang="fr-FR" dirty="0" smtClean="0">
                <a:solidFill>
                  <a:schemeClr val="bg1"/>
                </a:solidFill>
                <a:latin typeface="Verdana" panose="020B0604030504040204" pitchFamily="34" charset="0"/>
                <a:ea typeface="Verdana" panose="020B0604030504040204" pitchFamily="34" charset="0"/>
              </a:rPr>
              <a:t>.</a:t>
            </a:r>
            <a:endParaRPr lang="fr-FR" dirty="0">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3028319006"/>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387926" y="464465"/>
            <a:ext cx="8709891" cy="5078313"/>
          </a:xfrm>
          <a:prstGeom prst="rect">
            <a:avLst/>
          </a:prstGeom>
          <a:solidFill>
            <a:schemeClr val="tx1"/>
          </a:solidFill>
        </p:spPr>
        <p:txBody>
          <a:bodyPr wrap="square">
            <a:spAutoFit/>
          </a:bodyPr>
          <a:lstStyle/>
          <a:p>
            <a:r>
              <a:rPr lang="fr-FR" dirty="0">
                <a:solidFill>
                  <a:srgbClr val="3D3D3D"/>
                </a:solidFill>
                <a:latin typeface="Verdana" panose="020B0604030504040204" pitchFamily="34" charset="0"/>
                <a:ea typeface="Verdana" panose="020B0604030504040204" pitchFamily="34" charset="0"/>
              </a:rPr>
              <a:t>Q</a:t>
            </a:r>
            <a:r>
              <a:rPr lang="fr-FR" dirty="0" smtClean="0">
                <a:solidFill>
                  <a:srgbClr val="3D3D3D"/>
                </a:solidFill>
                <a:latin typeface="Verdana" panose="020B0604030504040204" pitchFamily="34" charset="0"/>
                <a:ea typeface="Verdana" panose="020B0604030504040204" pitchFamily="34" charset="0"/>
              </a:rPr>
              <a:t>uatre tâches majeures :</a:t>
            </a:r>
          </a:p>
          <a:p>
            <a:endParaRPr lang="fr-FR" dirty="0" smtClean="0">
              <a:latin typeface="Verdana" panose="020B0604030504040204" pitchFamily="34" charset="0"/>
              <a:ea typeface="Verdana" panose="020B0604030504040204" pitchFamily="34" charset="0"/>
            </a:endParaRPr>
          </a:p>
          <a:p>
            <a:pPr marL="285750" indent="-285750">
              <a:buFont typeface="Wingdings" panose="05000000000000000000" pitchFamily="2" charset="2"/>
              <a:buChar char="ü"/>
            </a:pPr>
            <a:r>
              <a:rPr lang="fr-FR" dirty="0" smtClean="0">
                <a:solidFill>
                  <a:srgbClr val="3D3D3D"/>
                </a:solidFill>
                <a:latin typeface="Verdana" panose="020B0604030504040204" pitchFamily="34" charset="0"/>
                <a:ea typeface="Verdana" panose="020B0604030504040204" pitchFamily="34" charset="0"/>
              </a:rPr>
              <a:t>trouver </a:t>
            </a:r>
            <a:r>
              <a:rPr lang="fr-FR" dirty="0">
                <a:solidFill>
                  <a:srgbClr val="3D3D3D"/>
                </a:solidFill>
                <a:latin typeface="Verdana" panose="020B0604030504040204" pitchFamily="34" charset="0"/>
                <a:ea typeface="Verdana" panose="020B0604030504040204" pitchFamily="34" charset="0"/>
              </a:rPr>
              <a:t>un sens à la morale et aux </a:t>
            </a:r>
            <a:r>
              <a:rPr lang="fr-FR" b="1" dirty="0">
                <a:solidFill>
                  <a:srgbClr val="002060"/>
                </a:solidFill>
                <a:latin typeface="Verdana" panose="020B0604030504040204" pitchFamily="34" charset="0"/>
                <a:ea typeface="Verdana" panose="020B0604030504040204" pitchFamily="34" charset="0"/>
              </a:rPr>
              <a:t>systèmes moraux </a:t>
            </a:r>
            <a:r>
              <a:rPr lang="fr-FR" dirty="0">
                <a:solidFill>
                  <a:srgbClr val="3D3D3D"/>
                </a:solidFill>
                <a:latin typeface="Verdana" panose="020B0604030504040204" pitchFamily="34" charset="0"/>
                <a:ea typeface="Verdana" panose="020B0604030504040204" pitchFamily="34" charset="0"/>
              </a:rPr>
              <a:t>(systèmes de </a:t>
            </a:r>
            <a:r>
              <a:rPr lang="fr-FR" dirty="0" smtClean="0">
                <a:solidFill>
                  <a:srgbClr val="3D3D3D"/>
                </a:solidFill>
                <a:latin typeface="Verdana" panose="020B0604030504040204" pitchFamily="34" charset="0"/>
                <a:ea typeface="Verdana" panose="020B0604030504040204" pitchFamily="34" charset="0"/>
              </a:rPr>
              <a:t>croyances)</a:t>
            </a:r>
            <a:endParaRPr lang="fr-FR" dirty="0" smtClean="0">
              <a:latin typeface="Verdana" panose="020B0604030504040204" pitchFamily="34" charset="0"/>
              <a:ea typeface="Verdana" panose="020B0604030504040204" pitchFamily="34" charset="0"/>
            </a:endParaRPr>
          </a:p>
          <a:p>
            <a:pPr marL="285750" indent="-285750">
              <a:buFont typeface="Wingdings" panose="05000000000000000000" pitchFamily="2" charset="2"/>
              <a:buChar char="ü"/>
            </a:pPr>
            <a:r>
              <a:rPr lang="fr-FR" dirty="0" smtClean="0">
                <a:solidFill>
                  <a:srgbClr val="3D3D3D"/>
                </a:solidFill>
                <a:latin typeface="Verdana" panose="020B0604030504040204" pitchFamily="34" charset="0"/>
                <a:ea typeface="Verdana" panose="020B0604030504040204" pitchFamily="34" charset="0"/>
              </a:rPr>
              <a:t>interpréter </a:t>
            </a:r>
            <a:r>
              <a:rPr lang="fr-FR" dirty="0">
                <a:solidFill>
                  <a:srgbClr val="3D3D3D"/>
                </a:solidFill>
                <a:latin typeface="Verdana" panose="020B0604030504040204" pitchFamily="34" charset="0"/>
                <a:ea typeface="Verdana" panose="020B0604030504040204" pitchFamily="34" charset="0"/>
              </a:rPr>
              <a:t>la </a:t>
            </a:r>
            <a:r>
              <a:rPr lang="fr-FR" b="1" dirty="0">
                <a:solidFill>
                  <a:srgbClr val="002060"/>
                </a:solidFill>
                <a:latin typeface="Verdana" panose="020B0604030504040204" pitchFamily="34" charset="0"/>
                <a:ea typeface="Verdana" panose="020B0604030504040204" pitchFamily="34" charset="0"/>
              </a:rPr>
              <a:t>notion </a:t>
            </a:r>
            <a:r>
              <a:rPr lang="fr-FR" b="1" dirty="0" smtClean="0">
                <a:solidFill>
                  <a:srgbClr val="002060"/>
                </a:solidFill>
                <a:latin typeface="Verdana" panose="020B0604030504040204" pitchFamily="34" charset="0"/>
                <a:ea typeface="Verdana" panose="020B0604030504040204" pitchFamily="34" charset="0"/>
              </a:rPr>
              <a:t>d’individualité</a:t>
            </a:r>
          </a:p>
          <a:p>
            <a:pPr marL="285750" indent="-285750">
              <a:buFont typeface="Wingdings" panose="05000000000000000000" pitchFamily="2" charset="2"/>
              <a:buChar char="ü"/>
            </a:pPr>
            <a:r>
              <a:rPr lang="fr-FR" dirty="0" smtClean="0">
                <a:solidFill>
                  <a:srgbClr val="3D3D3D"/>
                </a:solidFill>
                <a:latin typeface="Verdana" panose="020B0604030504040204" pitchFamily="34" charset="0"/>
                <a:ea typeface="Verdana" panose="020B0604030504040204" pitchFamily="34" charset="0"/>
              </a:rPr>
              <a:t>rationaliser </a:t>
            </a:r>
            <a:r>
              <a:rPr lang="fr-FR" dirty="0">
                <a:solidFill>
                  <a:srgbClr val="3D3D3D"/>
                </a:solidFill>
                <a:latin typeface="Verdana" panose="020B0604030504040204" pitchFamily="34" charset="0"/>
                <a:ea typeface="Verdana" panose="020B0604030504040204" pitchFamily="34" charset="0"/>
              </a:rPr>
              <a:t>les </a:t>
            </a:r>
            <a:r>
              <a:rPr lang="fr-FR" b="1" dirty="0">
                <a:solidFill>
                  <a:srgbClr val="002060"/>
                </a:solidFill>
                <a:latin typeface="Verdana" panose="020B0604030504040204" pitchFamily="34" charset="0"/>
                <a:ea typeface="Verdana" panose="020B0604030504040204" pitchFamily="34" charset="0"/>
              </a:rPr>
              <a:t>mécanismes de la </a:t>
            </a:r>
            <a:r>
              <a:rPr lang="fr-FR" b="1" dirty="0" smtClean="0">
                <a:solidFill>
                  <a:srgbClr val="002060"/>
                </a:solidFill>
                <a:latin typeface="Verdana" panose="020B0604030504040204" pitchFamily="34" charset="0"/>
                <a:ea typeface="Verdana" panose="020B0604030504040204" pitchFamily="34" charset="0"/>
              </a:rPr>
              <a:t>politique</a:t>
            </a:r>
          </a:p>
          <a:p>
            <a:pPr marL="285750" indent="-285750">
              <a:buFont typeface="Wingdings" panose="05000000000000000000" pitchFamily="2" charset="2"/>
              <a:buChar char="ü"/>
            </a:pPr>
            <a:r>
              <a:rPr lang="fr-FR" dirty="0" smtClean="0">
                <a:solidFill>
                  <a:srgbClr val="3D3D3D"/>
                </a:solidFill>
                <a:latin typeface="Verdana" panose="020B0604030504040204" pitchFamily="34" charset="0"/>
                <a:ea typeface="Verdana" panose="020B0604030504040204" pitchFamily="34" charset="0"/>
              </a:rPr>
              <a:t>comprendre </a:t>
            </a:r>
            <a:r>
              <a:rPr lang="fr-FR" dirty="0">
                <a:solidFill>
                  <a:srgbClr val="3D3D3D"/>
                </a:solidFill>
                <a:latin typeface="Verdana" panose="020B0604030504040204" pitchFamily="34" charset="0"/>
                <a:ea typeface="Verdana" panose="020B0604030504040204" pitchFamily="34" charset="0"/>
              </a:rPr>
              <a:t>la notion de </a:t>
            </a:r>
            <a:r>
              <a:rPr lang="fr-FR" b="1" dirty="0">
                <a:solidFill>
                  <a:srgbClr val="002060"/>
                </a:solidFill>
                <a:latin typeface="Verdana" panose="020B0604030504040204" pitchFamily="34" charset="0"/>
                <a:ea typeface="Verdana" panose="020B0604030504040204" pitchFamily="34" charset="0"/>
              </a:rPr>
              <a:t>connaissance</a:t>
            </a:r>
            <a:r>
              <a:rPr lang="fr-FR" dirty="0">
                <a:solidFill>
                  <a:srgbClr val="3D3D3D"/>
                </a:solidFill>
                <a:latin typeface="Verdana" panose="020B0604030504040204" pitchFamily="34" charset="0"/>
                <a:ea typeface="Verdana" panose="020B0604030504040204" pitchFamily="34" charset="0"/>
              </a:rPr>
              <a:t> (absolue, relative</a:t>
            </a:r>
            <a:r>
              <a:rPr lang="fr-FR" dirty="0" smtClean="0">
                <a:solidFill>
                  <a:srgbClr val="3D3D3D"/>
                </a:solidFill>
                <a:latin typeface="Verdana" panose="020B0604030504040204" pitchFamily="34" charset="0"/>
                <a:ea typeface="Verdana" panose="020B0604030504040204" pitchFamily="34" charset="0"/>
              </a:rPr>
              <a:t>)</a:t>
            </a:r>
          </a:p>
          <a:p>
            <a:pPr marL="285750" indent="-285750">
              <a:buFont typeface="Wingdings" panose="05000000000000000000" pitchFamily="2" charset="2"/>
              <a:buChar char="ü"/>
            </a:pPr>
            <a:endParaRPr lang="fr-FR" dirty="0">
              <a:solidFill>
                <a:schemeClr val="bg1"/>
              </a:solidFill>
              <a:latin typeface="Verdana" panose="020B0604030504040204" pitchFamily="34" charset="0"/>
              <a:ea typeface="Verdana" panose="020B0604030504040204" pitchFamily="34" charset="0"/>
            </a:endParaRPr>
          </a:p>
          <a:p>
            <a:endParaRPr lang="fr-FR" dirty="0" smtClean="0">
              <a:solidFill>
                <a:schemeClr val="bg1"/>
              </a:solidFill>
              <a:latin typeface="Verdana" panose="020B0604030504040204" pitchFamily="34" charset="0"/>
              <a:ea typeface="Verdana" panose="020B0604030504040204" pitchFamily="34" charset="0"/>
            </a:endParaRPr>
          </a:p>
          <a:p>
            <a:endParaRPr lang="fr-FR" dirty="0">
              <a:solidFill>
                <a:schemeClr val="bg1"/>
              </a:solidFill>
              <a:latin typeface="Verdana" panose="020B0604030504040204" pitchFamily="34" charset="0"/>
              <a:ea typeface="Verdana" panose="020B0604030504040204" pitchFamily="34" charset="0"/>
            </a:endParaRPr>
          </a:p>
          <a:p>
            <a:endParaRPr lang="fr-FR" dirty="0" smtClean="0">
              <a:solidFill>
                <a:schemeClr val="bg1"/>
              </a:solidFill>
              <a:latin typeface="Verdana" panose="020B0604030504040204" pitchFamily="34" charset="0"/>
              <a:ea typeface="Verdana" panose="020B0604030504040204" pitchFamily="34" charset="0"/>
            </a:endParaRPr>
          </a:p>
          <a:p>
            <a:r>
              <a:rPr lang="cs-CZ" dirty="0" smtClean="0">
                <a:solidFill>
                  <a:schemeClr val="bg1"/>
                </a:solidFill>
                <a:latin typeface="Verdana" panose="020B0604030504040204" pitchFamily="34" charset="0"/>
                <a:ea typeface="Verdana" panose="020B0604030504040204" pitchFamily="34" charset="0"/>
              </a:rPr>
              <a:t>T</a:t>
            </a:r>
            <a:r>
              <a:rPr lang="fr-FR" dirty="0" err="1" smtClean="0">
                <a:solidFill>
                  <a:schemeClr val="bg1"/>
                </a:solidFill>
                <a:latin typeface="Verdana" panose="020B0604030504040204" pitchFamily="34" charset="0"/>
                <a:ea typeface="Verdana" panose="020B0604030504040204" pitchFamily="34" charset="0"/>
              </a:rPr>
              <a:t>aylor</a:t>
            </a:r>
            <a:r>
              <a:rPr lang="fr-FR" dirty="0" smtClean="0">
                <a:solidFill>
                  <a:schemeClr val="bg1"/>
                </a:solidFill>
                <a:latin typeface="Verdana" panose="020B0604030504040204" pitchFamily="34" charset="0"/>
                <a:ea typeface="Verdana" panose="020B0604030504040204" pitchFamily="34" charset="0"/>
              </a:rPr>
              <a:t> explique </a:t>
            </a:r>
            <a:r>
              <a:rPr lang="fr-FR" dirty="0">
                <a:solidFill>
                  <a:schemeClr val="bg1"/>
                </a:solidFill>
                <a:latin typeface="Verdana" panose="020B0604030504040204" pitchFamily="34" charset="0"/>
                <a:ea typeface="Verdana" panose="020B0604030504040204" pitchFamily="34" charset="0"/>
              </a:rPr>
              <a:t>le </a:t>
            </a:r>
            <a:r>
              <a:rPr lang="fr-FR" b="1" dirty="0">
                <a:solidFill>
                  <a:srgbClr val="002060"/>
                </a:solidFill>
                <a:latin typeface="Verdana" panose="020B0604030504040204" pitchFamily="34" charset="0"/>
                <a:ea typeface="Verdana" panose="020B0604030504040204" pitchFamily="34" charset="0"/>
              </a:rPr>
              <a:t>glissement de la morale </a:t>
            </a:r>
            <a:endParaRPr lang="fr-FR" b="1" dirty="0" smtClean="0">
              <a:solidFill>
                <a:srgbClr val="002060"/>
              </a:solidFill>
              <a:latin typeface="Verdana" panose="020B0604030504040204" pitchFamily="34" charset="0"/>
              <a:ea typeface="Verdana" panose="020B0604030504040204" pitchFamily="34" charset="0"/>
            </a:endParaRPr>
          </a:p>
          <a:p>
            <a:r>
              <a:rPr lang="fr-FR" b="1" dirty="0" smtClean="0">
                <a:solidFill>
                  <a:srgbClr val="002060"/>
                </a:solidFill>
                <a:latin typeface="Verdana" panose="020B0604030504040204" pitchFamily="34" charset="0"/>
                <a:ea typeface="Verdana" panose="020B0604030504040204" pitchFamily="34" charset="0"/>
              </a:rPr>
              <a:t>universelle </a:t>
            </a:r>
            <a:r>
              <a:rPr lang="fr-FR" b="1" dirty="0">
                <a:solidFill>
                  <a:srgbClr val="002060"/>
                </a:solidFill>
                <a:latin typeface="Verdana" panose="020B0604030504040204" pitchFamily="34" charset="0"/>
                <a:ea typeface="Verdana" panose="020B0604030504040204" pitchFamily="34" charset="0"/>
              </a:rPr>
              <a:t>vers la morale personnelle</a:t>
            </a:r>
            <a:r>
              <a:rPr lang="fr-FR" dirty="0">
                <a:solidFill>
                  <a:schemeClr val="bg1"/>
                </a:solidFill>
                <a:latin typeface="Verdana" panose="020B0604030504040204" pitchFamily="34" charset="0"/>
                <a:ea typeface="Verdana" panose="020B0604030504040204" pitchFamily="34" charset="0"/>
              </a:rPr>
              <a:t>, au cours </a:t>
            </a:r>
            <a:endParaRPr lang="fr-FR" dirty="0" smtClean="0">
              <a:solidFill>
                <a:schemeClr val="bg1"/>
              </a:solidFill>
              <a:latin typeface="Verdana" panose="020B0604030504040204" pitchFamily="34" charset="0"/>
              <a:ea typeface="Verdana" panose="020B0604030504040204" pitchFamily="34" charset="0"/>
            </a:endParaRPr>
          </a:p>
          <a:p>
            <a:r>
              <a:rPr lang="fr-FR" dirty="0" smtClean="0">
                <a:solidFill>
                  <a:schemeClr val="bg1"/>
                </a:solidFill>
                <a:latin typeface="Verdana" panose="020B0604030504040204" pitchFamily="34" charset="0"/>
                <a:ea typeface="Verdana" panose="020B0604030504040204" pitchFamily="34" charset="0"/>
              </a:rPr>
              <a:t>des </a:t>
            </a:r>
            <a:r>
              <a:rPr lang="fr-FR" dirty="0">
                <a:solidFill>
                  <a:schemeClr val="bg1"/>
                </a:solidFill>
                <a:latin typeface="Verdana" panose="020B0604030504040204" pitchFamily="34" charset="0"/>
                <a:ea typeface="Verdana" panose="020B0604030504040204" pitchFamily="34" charset="0"/>
              </a:rPr>
              <a:t>deux derniers </a:t>
            </a:r>
            <a:r>
              <a:rPr lang="fr-FR" dirty="0" smtClean="0">
                <a:solidFill>
                  <a:schemeClr val="bg1"/>
                </a:solidFill>
                <a:latin typeface="Verdana" panose="020B0604030504040204" pitchFamily="34" charset="0"/>
                <a:ea typeface="Verdana" panose="020B0604030504040204" pitchFamily="34" charset="0"/>
              </a:rPr>
              <a:t>millénaires.</a:t>
            </a:r>
          </a:p>
          <a:p>
            <a:r>
              <a:rPr lang="fr-FR" dirty="0" smtClean="0">
                <a:solidFill>
                  <a:schemeClr val="bg1"/>
                </a:solidFill>
                <a:latin typeface="Verdana" panose="020B0604030504040204" pitchFamily="34" charset="0"/>
                <a:ea typeface="Verdana" panose="020B0604030504040204" pitchFamily="34" charset="0"/>
              </a:rPr>
              <a:t>Il explore </a:t>
            </a:r>
            <a:r>
              <a:rPr lang="fr-FR" dirty="0">
                <a:solidFill>
                  <a:schemeClr val="bg1"/>
                </a:solidFill>
                <a:latin typeface="Verdana" panose="020B0604030504040204" pitchFamily="34" charset="0"/>
                <a:ea typeface="Verdana" panose="020B0604030504040204" pitchFamily="34" charset="0"/>
              </a:rPr>
              <a:t>les structures sociales, l’émergence de la </a:t>
            </a:r>
            <a:endParaRPr lang="fr-FR" dirty="0" smtClean="0">
              <a:solidFill>
                <a:schemeClr val="bg1"/>
              </a:solidFill>
              <a:latin typeface="Verdana" panose="020B0604030504040204" pitchFamily="34" charset="0"/>
              <a:ea typeface="Verdana" panose="020B0604030504040204" pitchFamily="34" charset="0"/>
            </a:endParaRPr>
          </a:p>
          <a:p>
            <a:r>
              <a:rPr lang="fr-FR" dirty="0" smtClean="0">
                <a:solidFill>
                  <a:schemeClr val="bg1"/>
                </a:solidFill>
                <a:latin typeface="Verdana" panose="020B0604030504040204" pitchFamily="34" charset="0"/>
                <a:ea typeface="Verdana" panose="020B0604030504040204" pitchFamily="34" charset="0"/>
              </a:rPr>
              <a:t>notion </a:t>
            </a:r>
            <a:r>
              <a:rPr lang="fr-FR" dirty="0">
                <a:solidFill>
                  <a:schemeClr val="bg1"/>
                </a:solidFill>
                <a:latin typeface="Verdana" panose="020B0604030504040204" pitchFamily="34" charset="0"/>
                <a:ea typeface="Verdana" panose="020B0604030504040204" pitchFamily="34" charset="0"/>
              </a:rPr>
              <a:t>du « SELF » (l’</a:t>
            </a:r>
            <a:r>
              <a:rPr lang="fr-FR" dirty="0" err="1">
                <a:solidFill>
                  <a:schemeClr val="bg1"/>
                </a:solidFill>
                <a:latin typeface="Verdana" panose="020B0604030504040204" pitchFamily="34" charset="0"/>
                <a:ea typeface="Verdana" panose="020B0604030504040204" pitchFamily="34" charset="0"/>
              </a:rPr>
              <a:t>identitié</a:t>
            </a:r>
            <a:r>
              <a:rPr lang="fr-FR" dirty="0">
                <a:solidFill>
                  <a:schemeClr val="bg1"/>
                </a:solidFill>
                <a:latin typeface="Verdana" panose="020B0604030504040204" pitchFamily="34" charset="0"/>
                <a:ea typeface="Verdana" panose="020B0604030504040204" pitchFamily="34" charset="0"/>
              </a:rPr>
              <a:t>, la personne par </a:t>
            </a:r>
            <a:endParaRPr lang="fr-FR" dirty="0" smtClean="0">
              <a:solidFill>
                <a:schemeClr val="bg1"/>
              </a:solidFill>
              <a:latin typeface="Verdana" panose="020B0604030504040204" pitchFamily="34" charset="0"/>
              <a:ea typeface="Verdana" panose="020B0604030504040204" pitchFamily="34" charset="0"/>
            </a:endParaRPr>
          </a:p>
          <a:p>
            <a:r>
              <a:rPr lang="fr-FR" dirty="0" smtClean="0">
                <a:solidFill>
                  <a:schemeClr val="bg1"/>
                </a:solidFill>
                <a:latin typeface="Verdana" panose="020B0604030504040204" pitchFamily="34" charset="0"/>
                <a:ea typeface="Verdana" panose="020B0604030504040204" pitchFamily="34" charset="0"/>
              </a:rPr>
              <a:t>opposition </a:t>
            </a:r>
            <a:r>
              <a:rPr lang="fr-FR" dirty="0">
                <a:solidFill>
                  <a:schemeClr val="bg1"/>
                </a:solidFill>
                <a:latin typeface="Verdana" panose="020B0604030504040204" pitchFamily="34" charset="0"/>
                <a:ea typeface="Verdana" panose="020B0604030504040204" pitchFamily="34" charset="0"/>
              </a:rPr>
              <a:t>à la masse) et les conséquences de ces </a:t>
            </a:r>
            <a:endParaRPr lang="fr-FR" dirty="0" smtClean="0">
              <a:solidFill>
                <a:schemeClr val="bg1"/>
              </a:solidFill>
              <a:latin typeface="Verdana" panose="020B0604030504040204" pitchFamily="34" charset="0"/>
              <a:ea typeface="Verdana" panose="020B0604030504040204" pitchFamily="34" charset="0"/>
            </a:endParaRPr>
          </a:p>
          <a:p>
            <a:r>
              <a:rPr lang="fr-FR" dirty="0" smtClean="0">
                <a:solidFill>
                  <a:schemeClr val="bg1"/>
                </a:solidFill>
                <a:latin typeface="Verdana" panose="020B0604030504040204" pitchFamily="34" charset="0"/>
                <a:ea typeface="Verdana" panose="020B0604030504040204" pitchFamily="34" charset="0"/>
              </a:rPr>
              <a:t>changements </a:t>
            </a:r>
            <a:r>
              <a:rPr lang="fr-FR" dirty="0">
                <a:solidFill>
                  <a:schemeClr val="bg1"/>
                </a:solidFill>
                <a:latin typeface="Verdana" panose="020B0604030504040204" pitchFamily="34" charset="0"/>
                <a:ea typeface="Verdana" panose="020B0604030504040204" pitchFamily="34" charset="0"/>
              </a:rPr>
              <a:t>sur la morale, la tolérance, etc.</a:t>
            </a:r>
          </a:p>
        </p:txBody>
      </p:sp>
      <p:pic>
        <p:nvPicPr>
          <p:cNvPr id="4" name="Obrázek 3"/>
          <p:cNvPicPr>
            <a:picLocks noChangeAspect="1"/>
          </p:cNvPicPr>
          <p:nvPr/>
        </p:nvPicPr>
        <p:blipFill>
          <a:blip r:embed="rId2"/>
          <a:stretch>
            <a:fillRect/>
          </a:stretch>
        </p:blipFill>
        <p:spPr>
          <a:xfrm>
            <a:off x="9621152" y="1341628"/>
            <a:ext cx="2254366" cy="3187864"/>
          </a:xfrm>
          <a:prstGeom prst="rect">
            <a:avLst/>
          </a:prstGeom>
          <a:ln w="28575">
            <a:solidFill>
              <a:srgbClr val="002060"/>
            </a:solidFill>
          </a:ln>
        </p:spPr>
      </p:pic>
      <p:sp>
        <p:nvSpPr>
          <p:cNvPr id="5" name="TextovéPole 4"/>
          <p:cNvSpPr txBox="1"/>
          <p:nvPr/>
        </p:nvSpPr>
        <p:spPr>
          <a:xfrm>
            <a:off x="9302266" y="4729018"/>
            <a:ext cx="2892138" cy="1508105"/>
          </a:xfrm>
          <a:prstGeom prst="rect">
            <a:avLst/>
          </a:prstGeom>
          <a:noFill/>
        </p:spPr>
        <p:txBody>
          <a:bodyPr wrap="none" rtlCol="0">
            <a:spAutoFit/>
          </a:bodyPr>
          <a:lstStyle/>
          <a:p>
            <a:pPr algn="ctr"/>
            <a:r>
              <a:rPr lang="fr-FR" sz="2000" b="1" dirty="0" smtClean="0">
                <a:latin typeface="Verdana" panose="020B0604030504040204" pitchFamily="34" charset="0"/>
                <a:ea typeface="Verdana" panose="020B0604030504040204" pitchFamily="34" charset="0"/>
              </a:rPr>
              <a:t>Charles Taylor</a:t>
            </a:r>
          </a:p>
          <a:p>
            <a:pPr algn="ctr"/>
            <a:r>
              <a:rPr lang="fr-FR" dirty="0" smtClean="0">
                <a:latin typeface="Verdana" panose="020B0604030504040204" pitchFamily="34" charset="0"/>
                <a:ea typeface="Verdana" panose="020B0604030504040204" pitchFamily="34" charset="0"/>
              </a:rPr>
              <a:t>(1931)</a:t>
            </a:r>
          </a:p>
          <a:p>
            <a:pPr algn="ctr"/>
            <a:endParaRPr lang="fr-FR" dirty="0">
              <a:latin typeface="Verdana" panose="020B0604030504040204" pitchFamily="34" charset="0"/>
              <a:ea typeface="Verdana" panose="020B0604030504040204" pitchFamily="34" charset="0"/>
            </a:endParaRPr>
          </a:p>
          <a:p>
            <a:pPr algn="ctr"/>
            <a:r>
              <a:rPr lang="fr-FR" dirty="0">
                <a:latin typeface="Verdana" panose="020B0604030504040204" pitchFamily="34" charset="0"/>
                <a:ea typeface="Verdana" panose="020B0604030504040204" pitchFamily="34" charset="0"/>
              </a:rPr>
              <a:t>p</a:t>
            </a:r>
            <a:r>
              <a:rPr lang="fr-FR" dirty="0" smtClean="0">
                <a:latin typeface="Verdana" panose="020B0604030504040204" pitchFamily="34" charset="0"/>
                <a:ea typeface="Verdana" panose="020B0604030504040204" pitchFamily="34" charset="0"/>
              </a:rPr>
              <a:t>hilosophe, sociologue </a:t>
            </a:r>
          </a:p>
          <a:p>
            <a:pPr algn="ctr"/>
            <a:r>
              <a:rPr lang="fr-FR" dirty="0" smtClean="0">
                <a:latin typeface="Verdana" panose="020B0604030504040204" pitchFamily="34" charset="0"/>
                <a:ea typeface="Verdana" panose="020B0604030504040204" pitchFamily="34" charset="0"/>
              </a:rPr>
              <a:t>et politologue</a:t>
            </a:r>
            <a:endParaRPr lang="fr-FR" dirty="0">
              <a:latin typeface="Verdana" panose="020B0604030504040204" pitchFamily="34" charset="0"/>
              <a:ea typeface="Verdana" panose="020B0604030504040204" pitchFamily="34" charset="0"/>
            </a:endParaRPr>
          </a:p>
        </p:txBody>
      </p:sp>
      <p:pic>
        <p:nvPicPr>
          <p:cNvPr id="3" name="Obrázek 2"/>
          <p:cNvPicPr>
            <a:picLocks noChangeAspect="1"/>
          </p:cNvPicPr>
          <p:nvPr/>
        </p:nvPicPr>
        <p:blipFill>
          <a:blip r:embed="rId3"/>
          <a:stretch>
            <a:fillRect/>
          </a:stretch>
        </p:blipFill>
        <p:spPr>
          <a:xfrm>
            <a:off x="6659227" y="2716474"/>
            <a:ext cx="2381372" cy="3626036"/>
          </a:xfrm>
          <a:prstGeom prst="rect">
            <a:avLst/>
          </a:prstGeom>
          <a:ln w="57150">
            <a:solidFill>
              <a:srgbClr val="002060"/>
            </a:solidFill>
          </a:ln>
        </p:spPr>
      </p:pic>
    </p:spTree>
    <p:extLst>
      <p:ext uri="{BB962C8B-B14F-4D97-AF65-F5344CB8AC3E}">
        <p14:creationId xmlns:p14="http://schemas.microsoft.com/office/powerpoint/2010/main" val="1339286881"/>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2" cy="6858000"/>
          </a:xfrm>
          <a:prstGeom prst="rect">
            <a:avLst/>
          </a:prstGeom>
        </p:spPr>
      </p:pic>
    </p:spTree>
    <p:extLst>
      <p:ext uri="{BB962C8B-B14F-4D97-AF65-F5344CB8AC3E}">
        <p14:creationId xmlns:p14="http://schemas.microsoft.com/office/powerpoint/2010/main" val="2234552831"/>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517237" y="1093367"/>
            <a:ext cx="8848436" cy="4801314"/>
          </a:xfrm>
          <a:prstGeom prst="rect">
            <a:avLst/>
          </a:prstGeom>
          <a:solidFill>
            <a:schemeClr val="tx1"/>
          </a:solidFill>
        </p:spPr>
        <p:txBody>
          <a:bodyPr wrap="square">
            <a:spAutoFit/>
          </a:bodyPr>
          <a:lstStyle/>
          <a:p>
            <a:pPr algn="just"/>
            <a:r>
              <a:rPr lang="fr-FR" dirty="0" smtClean="0">
                <a:solidFill>
                  <a:schemeClr val="bg1"/>
                </a:solidFill>
                <a:latin typeface="Verdana" panose="020B0604030504040204" pitchFamily="34" charset="0"/>
                <a:ea typeface="Verdana" panose="020B0604030504040204" pitchFamily="34" charset="0"/>
              </a:rPr>
              <a:t>Taylor </a:t>
            </a:r>
            <a:r>
              <a:rPr lang="fr-FR" dirty="0">
                <a:solidFill>
                  <a:schemeClr val="bg1"/>
                </a:solidFill>
                <a:latin typeface="Verdana" panose="020B0604030504040204" pitchFamily="34" charset="0"/>
                <a:ea typeface="Verdana" panose="020B0604030504040204" pitchFamily="34" charset="0"/>
              </a:rPr>
              <a:t>s'attaque à quatre dérapages </a:t>
            </a:r>
            <a:r>
              <a:rPr lang="fr-FR" dirty="0" smtClean="0">
                <a:solidFill>
                  <a:schemeClr val="bg1"/>
                </a:solidFill>
                <a:latin typeface="Verdana" panose="020B0604030504040204" pitchFamily="34" charset="0"/>
                <a:ea typeface="Verdana" panose="020B0604030504040204" pitchFamily="34" charset="0"/>
              </a:rPr>
              <a:t>modernes :</a:t>
            </a:r>
          </a:p>
          <a:p>
            <a:pPr algn="just"/>
            <a:endParaRPr lang="fr-FR" dirty="0">
              <a:solidFill>
                <a:schemeClr val="bg1"/>
              </a:solidFill>
              <a:latin typeface="Verdana" panose="020B0604030504040204" pitchFamily="34" charset="0"/>
              <a:ea typeface="Verdana" panose="020B0604030504040204" pitchFamily="34" charset="0"/>
            </a:endParaRPr>
          </a:p>
          <a:p>
            <a:pPr marL="285750" indent="-285750" algn="just">
              <a:buFont typeface="Wingdings" panose="05000000000000000000" pitchFamily="2" charset="2"/>
              <a:buChar char="v"/>
            </a:pPr>
            <a:r>
              <a:rPr lang="fr-FR" dirty="0" smtClean="0">
                <a:solidFill>
                  <a:schemeClr val="bg1"/>
                </a:solidFill>
                <a:latin typeface="Verdana" panose="020B0604030504040204" pitchFamily="34" charset="0"/>
                <a:ea typeface="Verdana" panose="020B0604030504040204" pitchFamily="34" charset="0"/>
              </a:rPr>
              <a:t>la </a:t>
            </a:r>
            <a:r>
              <a:rPr lang="fr-FR" b="1" dirty="0">
                <a:solidFill>
                  <a:srgbClr val="002060"/>
                </a:solidFill>
                <a:latin typeface="Verdana" panose="020B0604030504040204" pitchFamily="34" charset="0"/>
                <a:ea typeface="Verdana" panose="020B0604030504040204" pitchFamily="34" charset="0"/>
              </a:rPr>
              <a:t>pensée instrumentale </a:t>
            </a:r>
            <a:r>
              <a:rPr lang="fr-FR" dirty="0">
                <a:solidFill>
                  <a:schemeClr val="bg1"/>
                </a:solidFill>
                <a:latin typeface="Verdana" panose="020B0604030504040204" pitchFamily="34" charset="0"/>
                <a:ea typeface="Verdana" panose="020B0604030504040204" pitchFamily="34" charset="0"/>
              </a:rPr>
              <a:t>: </a:t>
            </a:r>
            <a:r>
              <a:rPr lang="fr-FR" dirty="0" smtClean="0">
                <a:solidFill>
                  <a:schemeClr val="bg1"/>
                </a:solidFill>
                <a:latin typeface="Verdana" panose="020B0604030504040204" pitchFamily="34" charset="0"/>
                <a:ea typeface="Verdana" panose="020B0604030504040204" pitchFamily="34" charset="0"/>
              </a:rPr>
              <a:t>le </a:t>
            </a:r>
            <a:r>
              <a:rPr lang="fr-FR" dirty="0">
                <a:solidFill>
                  <a:schemeClr val="bg1"/>
                </a:solidFill>
                <a:latin typeface="Verdana" panose="020B0604030504040204" pitchFamily="34" charset="0"/>
                <a:ea typeface="Verdana" panose="020B0604030504040204" pitchFamily="34" charset="0"/>
              </a:rPr>
              <a:t>fait de tout calculer froidement, y compris la vie ou la </a:t>
            </a:r>
            <a:r>
              <a:rPr lang="fr-FR" dirty="0" smtClean="0">
                <a:solidFill>
                  <a:schemeClr val="bg1"/>
                </a:solidFill>
                <a:latin typeface="Verdana" panose="020B0604030504040204" pitchFamily="34" charset="0"/>
                <a:ea typeface="Verdana" panose="020B0604030504040204" pitchFamily="34" charset="0"/>
              </a:rPr>
              <a:t>santé, </a:t>
            </a:r>
            <a:r>
              <a:rPr lang="fr-FR" dirty="0">
                <a:solidFill>
                  <a:schemeClr val="bg1"/>
                </a:solidFill>
                <a:latin typeface="Verdana" panose="020B0604030504040204" pitchFamily="34" charset="0"/>
                <a:ea typeface="Verdana" panose="020B0604030504040204" pitchFamily="34" charset="0"/>
              </a:rPr>
              <a:t>de considérer les employés comme des </a:t>
            </a:r>
            <a:r>
              <a:rPr lang="fr-FR" dirty="0" smtClean="0">
                <a:solidFill>
                  <a:schemeClr val="bg1"/>
                </a:solidFill>
                <a:latin typeface="Verdana" panose="020B0604030504040204" pitchFamily="34" charset="0"/>
                <a:ea typeface="Verdana" panose="020B0604030504040204" pitchFamily="34" charset="0"/>
              </a:rPr>
              <a:t>« ressources humaines »</a:t>
            </a:r>
          </a:p>
          <a:p>
            <a:pPr algn="just"/>
            <a:endParaRPr lang="fr-FR" dirty="0" smtClean="0">
              <a:solidFill>
                <a:schemeClr val="bg1"/>
              </a:solidFill>
              <a:latin typeface="Verdana" panose="020B0604030504040204" pitchFamily="34" charset="0"/>
              <a:ea typeface="Verdana" panose="020B0604030504040204" pitchFamily="34" charset="0"/>
            </a:endParaRPr>
          </a:p>
          <a:p>
            <a:pPr marL="285750" indent="-285750" algn="just">
              <a:buFont typeface="Wingdings" panose="05000000000000000000" pitchFamily="2" charset="2"/>
              <a:buChar char="v"/>
            </a:pPr>
            <a:r>
              <a:rPr lang="fr-FR" dirty="0" smtClean="0">
                <a:solidFill>
                  <a:schemeClr val="bg1"/>
                </a:solidFill>
                <a:latin typeface="Verdana" panose="020B0604030504040204" pitchFamily="34" charset="0"/>
                <a:ea typeface="Verdana" panose="020B0604030504040204" pitchFamily="34" charset="0"/>
              </a:rPr>
              <a:t>le </a:t>
            </a:r>
            <a:r>
              <a:rPr lang="fr-FR" b="1" dirty="0">
                <a:solidFill>
                  <a:srgbClr val="002060"/>
                </a:solidFill>
                <a:latin typeface="Verdana" panose="020B0604030504040204" pitchFamily="34" charset="0"/>
                <a:ea typeface="Verdana" panose="020B0604030504040204" pitchFamily="34" charset="0"/>
              </a:rPr>
              <a:t>relativisme moral </a:t>
            </a:r>
            <a:r>
              <a:rPr lang="fr-FR" dirty="0">
                <a:solidFill>
                  <a:schemeClr val="bg1"/>
                </a:solidFill>
                <a:latin typeface="Verdana" panose="020B0604030504040204" pitchFamily="34" charset="0"/>
                <a:ea typeface="Verdana" panose="020B0604030504040204" pitchFamily="34" charset="0"/>
              </a:rPr>
              <a:t>: </a:t>
            </a:r>
            <a:r>
              <a:rPr lang="fr-FR" dirty="0" smtClean="0">
                <a:solidFill>
                  <a:schemeClr val="bg1"/>
                </a:solidFill>
                <a:latin typeface="Verdana" panose="020B0604030504040204" pitchFamily="34" charset="0"/>
                <a:ea typeface="Verdana" panose="020B0604030504040204" pitchFamily="34" charset="0"/>
              </a:rPr>
              <a:t>affirmer que </a:t>
            </a:r>
            <a:r>
              <a:rPr lang="fr-FR" dirty="0">
                <a:solidFill>
                  <a:schemeClr val="bg1"/>
                </a:solidFill>
                <a:latin typeface="Verdana" panose="020B0604030504040204" pitchFamily="34" charset="0"/>
                <a:ea typeface="Verdana" panose="020B0604030504040204" pitchFamily="34" charset="0"/>
              </a:rPr>
              <a:t>tout se vaut, que nous devons tout accepter comme moralement égal (</a:t>
            </a:r>
            <a:r>
              <a:rPr lang="fr-FR" dirty="0" smtClean="0">
                <a:solidFill>
                  <a:schemeClr val="bg1"/>
                </a:solidFill>
                <a:latin typeface="Verdana" panose="020B0604030504040204" pitchFamily="34" charset="0"/>
                <a:ea typeface="Verdana" panose="020B0604030504040204" pitchFamily="34" charset="0"/>
              </a:rPr>
              <a:t>l'excision) </a:t>
            </a:r>
            <a:r>
              <a:rPr lang="fr-FR" dirty="0">
                <a:solidFill>
                  <a:schemeClr val="bg1"/>
                </a:solidFill>
                <a:latin typeface="Verdana" panose="020B0604030504040204" pitchFamily="34" charset="0"/>
                <a:ea typeface="Verdana" panose="020B0604030504040204" pitchFamily="34" charset="0"/>
              </a:rPr>
              <a:t>ou inéluctable </a:t>
            </a:r>
            <a:r>
              <a:rPr lang="fr-FR" dirty="0" smtClean="0">
                <a:solidFill>
                  <a:schemeClr val="bg1"/>
                </a:solidFill>
                <a:latin typeface="Verdana" panose="020B0604030504040204" pitchFamily="34" charset="0"/>
                <a:ea typeface="Verdana" panose="020B0604030504040204" pitchFamily="34" charset="0"/>
              </a:rPr>
              <a:t>(la </a:t>
            </a:r>
            <a:r>
              <a:rPr lang="fr-FR" dirty="0">
                <a:solidFill>
                  <a:schemeClr val="bg1"/>
                </a:solidFill>
                <a:latin typeface="Verdana" panose="020B0604030504040204" pitchFamily="34" charset="0"/>
                <a:ea typeface="Verdana" panose="020B0604030504040204" pitchFamily="34" charset="0"/>
              </a:rPr>
              <a:t>glissée vers la sexualisation des </a:t>
            </a:r>
            <a:r>
              <a:rPr lang="fr-FR" dirty="0" smtClean="0">
                <a:solidFill>
                  <a:schemeClr val="bg1"/>
                </a:solidFill>
                <a:latin typeface="Verdana" panose="020B0604030504040204" pitchFamily="34" charset="0"/>
                <a:ea typeface="Verdana" panose="020B0604030504040204" pitchFamily="34" charset="0"/>
              </a:rPr>
              <a:t>enfants)</a:t>
            </a:r>
          </a:p>
          <a:p>
            <a:pPr algn="just"/>
            <a:endParaRPr lang="fr-FR" dirty="0" smtClean="0">
              <a:solidFill>
                <a:schemeClr val="bg1"/>
              </a:solidFill>
              <a:latin typeface="Verdana" panose="020B0604030504040204" pitchFamily="34" charset="0"/>
              <a:ea typeface="Verdana" panose="020B0604030504040204" pitchFamily="34" charset="0"/>
            </a:endParaRPr>
          </a:p>
          <a:p>
            <a:pPr marL="285750" indent="-285750" algn="just">
              <a:buFont typeface="Wingdings" panose="05000000000000000000" pitchFamily="2" charset="2"/>
              <a:buChar char="v"/>
            </a:pPr>
            <a:r>
              <a:rPr lang="fr-FR" dirty="0" smtClean="0">
                <a:solidFill>
                  <a:schemeClr val="bg1"/>
                </a:solidFill>
                <a:latin typeface="Verdana" panose="020B0604030504040204" pitchFamily="34" charset="0"/>
                <a:ea typeface="Verdana" panose="020B0604030504040204" pitchFamily="34" charset="0"/>
              </a:rPr>
              <a:t>la </a:t>
            </a:r>
            <a:r>
              <a:rPr lang="fr-FR" b="1" dirty="0">
                <a:solidFill>
                  <a:srgbClr val="002060"/>
                </a:solidFill>
                <a:latin typeface="Verdana" panose="020B0604030504040204" pitchFamily="34" charset="0"/>
                <a:ea typeface="Verdana" panose="020B0604030504040204" pitchFamily="34" charset="0"/>
              </a:rPr>
              <a:t>morale individualiste </a:t>
            </a:r>
            <a:r>
              <a:rPr lang="fr-FR" dirty="0">
                <a:solidFill>
                  <a:schemeClr val="bg1"/>
                </a:solidFill>
                <a:latin typeface="Verdana" panose="020B0604030504040204" pitchFamily="34" charset="0"/>
                <a:ea typeface="Verdana" panose="020B0604030504040204" pitchFamily="34" charset="0"/>
              </a:rPr>
              <a:t>: </a:t>
            </a:r>
            <a:r>
              <a:rPr lang="fr-FR" dirty="0" smtClean="0">
                <a:solidFill>
                  <a:schemeClr val="bg1"/>
                </a:solidFill>
                <a:latin typeface="Verdana" panose="020B0604030504040204" pitchFamily="34" charset="0"/>
                <a:ea typeface="Verdana" panose="020B0604030504040204" pitchFamily="34" charset="0"/>
              </a:rPr>
              <a:t>le </a:t>
            </a:r>
            <a:r>
              <a:rPr lang="fr-FR" dirty="0">
                <a:solidFill>
                  <a:schemeClr val="bg1"/>
                </a:solidFill>
                <a:latin typeface="Verdana" panose="020B0604030504040204" pitchFamily="34" charset="0"/>
                <a:ea typeface="Verdana" panose="020B0604030504040204" pitchFamily="34" charset="0"/>
              </a:rPr>
              <a:t>fait de </a:t>
            </a:r>
            <a:r>
              <a:rPr lang="fr-FR" dirty="0" smtClean="0">
                <a:solidFill>
                  <a:schemeClr val="bg1"/>
                </a:solidFill>
                <a:latin typeface="Verdana" panose="020B0604030504040204" pitchFamily="34" charset="0"/>
                <a:ea typeface="Verdana" panose="020B0604030504040204" pitchFamily="34" charset="0"/>
              </a:rPr>
              <a:t>« s'accomplir » </a:t>
            </a:r>
            <a:r>
              <a:rPr lang="fr-FR" dirty="0">
                <a:solidFill>
                  <a:schemeClr val="bg1"/>
                </a:solidFill>
                <a:latin typeface="Verdana" panose="020B0604030504040204" pitchFamily="34" charset="0"/>
                <a:ea typeface="Verdana" panose="020B0604030504040204" pitchFamily="34" charset="0"/>
              </a:rPr>
              <a:t>ne rend </a:t>
            </a:r>
            <a:r>
              <a:rPr lang="fr-FR" dirty="0" smtClean="0">
                <a:solidFill>
                  <a:schemeClr val="bg1"/>
                </a:solidFill>
                <a:latin typeface="Verdana" panose="020B0604030504040204" pitchFamily="34" charset="0"/>
                <a:ea typeface="Verdana" panose="020B0604030504040204" pitchFamily="34" charset="0"/>
              </a:rPr>
              <a:t>pas forcément </a:t>
            </a:r>
            <a:r>
              <a:rPr lang="fr-FR" dirty="0">
                <a:solidFill>
                  <a:schemeClr val="bg1"/>
                </a:solidFill>
                <a:latin typeface="Verdana" panose="020B0604030504040204" pitchFamily="34" charset="0"/>
                <a:ea typeface="Verdana" panose="020B0604030504040204" pitchFamily="34" charset="0"/>
              </a:rPr>
              <a:t>le monde </a:t>
            </a:r>
            <a:r>
              <a:rPr lang="fr-FR" dirty="0" smtClean="0">
                <a:solidFill>
                  <a:schemeClr val="bg1"/>
                </a:solidFill>
                <a:latin typeface="Verdana" panose="020B0604030504040204" pitchFamily="34" charset="0"/>
                <a:ea typeface="Verdana" panose="020B0604030504040204" pitchFamily="34" charset="0"/>
              </a:rPr>
              <a:t>meilleur ; une œuvre </a:t>
            </a:r>
            <a:r>
              <a:rPr lang="fr-FR" dirty="0">
                <a:solidFill>
                  <a:schemeClr val="bg1"/>
                </a:solidFill>
                <a:latin typeface="Verdana" panose="020B0604030504040204" pitchFamily="34" charset="0"/>
                <a:ea typeface="Verdana" panose="020B0604030504040204" pitchFamily="34" charset="0"/>
              </a:rPr>
              <a:t>d'art </a:t>
            </a:r>
            <a:r>
              <a:rPr lang="fr-FR" dirty="0" smtClean="0">
                <a:solidFill>
                  <a:schemeClr val="bg1"/>
                </a:solidFill>
                <a:latin typeface="Verdana" panose="020B0604030504040204" pitchFamily="34" charset="0"/>
                <a:ea typeface="Verdana" panose="020B0604030504040204" pitchFamily="34" charset="0"/>
              </a:rPr>
              <a:t>« selon </a:t>
            </a:r>
            <a:r>
              <a:rPr lang="fr-FR" dirty="0">
                <a:solidFill>
                  <a:schemeClr val="bg1"/>
                </a:solidFill>
                <a:latin typeface="Verdana" panose="020B0604030504040204" pitchFamily="34" charset="0"/>
                <a:ea typeface="Verdana" panose="020B0604030504040204" pitchFamily="34" charset="0"/>
              </a:rPr>
              <a:t>mon propre style à </a:t>
            </a:r>
            <a:r>
              <a:rPr lang="fr-FR" dirty="0" smtClean="0">
                <a:solidFill>
                  <a:schemeClr val="bg1"/>
                </a:solidFill>
                <a:latin typeface="Verdana" panose="020B0604030504040204" pitchFamily="34" charset="0"/>
                <a:ea typeface="Verdana" panose="020B0604030504040204" pitchFamily="34" charset="0"/>
              </a:rPr>
              <a:t>moi » n’est pas </a:t>
            </a:r>
            <a:r>
              <a:rPr lang="fr-FR" dirty="0">
                <a:solidFill>
                  <a:schemeClr val="bg1"/>
                </a:solidFill>
                <a:latin typeface="Verdana" panose="020B0604030504040204" pitchFamily="34" charset="0"/>
                <a:ea typeface="Verdana" panose="020B0604030504040204" pitchFamily="34" charset="0"/>
              </a:rPr>
              <a:t>obligatoirement </a:t>
            </a:r>
            <a:r>
              <a:rPr lang="fr-FR" dirty="0" smtClean="0">
                <a:solidFill>
                  <a:schemeClr val="bg1"/>
                </a:solidFill>
                <a:latin typeface="Verdana" panose="020B0604030504040204" pitchFamily="34" charset="0"/>
                <a:ea typeface="Verdana" panose="020B0604030504040204" pitchFamily="34" charset="0"/>
              </a:rPr>
              <a:t>bonne</a:t>
            </a:r>
          </a:p>
          <a:p>
            <a:pPr algn="just"/>
            <a:endParaRPr lang="fr-FR" dirty="0" smtClean="0">
              <a:solidFill>
                <a:schemeClr val="bg1"/>
              </a:solidFill>
              <a:latin typeface="Verdana" panose="020B0604030504040204" pitchFamily="34" charset="0"/>
              <a:ea typeface="Verdana" panose="020B0604030504040204" pitchFamily="34" charset="0"/>
            </a:endParaRPr>
          </a:p>
          <a:p>
            <a:pPr marL="285750" indent="-285750" algn="just">
              <a:buFont typeface="Wingdings" panose="05000000000000000000" pitchFamily="2" charset="2"/>
              <a:buChar char="v"/>
            </a:pPr>
            <a:r>
              <a:rPr lang="fr-FR" dirty="0" smtClean="0">
                <a:solidFill>
                  <a:schemeClr val="bg1"/>
                </a:solidFill>
                <a:latin typeface="Verdana" panose="020B0604030504040204" pitchFamily="34" charset="0"/>
                <a:ea typeface="Verdana" panose="020B0604030504040204" pitchFamily="34" charset="0"/>
              </a:rPr>
              <a:t>le </a:t>
            </a:r>
            <a:r>
              <a:rPr lang="fr-FR" b="1" dirty="0">
                <a:solidFill>
                  <a:srgbClr val="002060"/>
                </a:solidFill>
                <a:latin typeface="Verdana" panose="020B0604030504040204" pitchFamily="34" charset="0"/>
                <a:ea typeface="Verdana" panose="020B0604030504040204" pitchFamily="34" charset="0"/>
              </a:rPr>
              <a:t>culte de l'authenticité </a:t>
            </a:r>
            <a:r>
              <a:rPr lang="fr-FR" dirty="0">
                <a:solidFill>
                  <a:schemeClr val="bg1"/>
                </a:solidFill>
                <a:latin typeface="Verdana" panose="020B0604030504040204" pitchFamily="34" charset="0"/>
                <a:ea typeface="Verdana" panose="020B0604030504040204" pitchFamily="34" charset="0"/>
              </a:rPr>
              <a:t>: </a:t>
            </a:r>
            <a:r>
              <a:rPr lang="fr-FR" dirty="0" smtClean="0">
                <a:solidFill>
                  <a:schemeClr val="bg1"/>
                </a:solidFill>
                <a:latin typeface="Verdana" panose="020B0604030504040204" pitchFamily="34" charset="0"/>
                <a:ea typeface="Verdana" panose="020B0604030504040204" pitchFamily="34" charset="0"/>
              </a:rPr>
              <a:t>on désire des « gens authentiques » (vedettes </a:t>
            </a:r>
            <a:r>
              <a:rPr lang="fr-FR" dirty="0">
                <a:solidFill>
                  <a:schemeClr val="bg1"/>
                </a:solidFill>
                <a:latin typeface="Verdana" panose="020B0604030504040204" pitchFamily="34" charset="0"/>
                <a:ea typeface="Verdana" panose="020B0604030504040204" pitchFamily="34" charset="0"/>
              </a:rPr>
              <a:t>qui se </a:t>
            </a:r>
            <a:r>
              <a:rPr lang="fr-FR" dirty="0" smtClean="0">
                <a:solidFill>
                  <a:schemeClr val="bg1"/>
                </a:solidFill>
                <a:latin typeface="Verdana" panose="020B0604030504040204" pitchFamily="34" charset="0"/>
                <a:ea typeface="Verdana" panose="020B0604030504040204" pitchFamily="34" charset="0"/>
              </a:rPr>
              <a:t>lancent </a:t>
            </a:r>
            <a:r>
              <a:rPr lang="fr-FR" dirty="0">
                <a:solidFill>
                  <a:schemeClr val="bg1"/>
                </a:solidFill>
                <a:latin typeface="Verdana" panose="020B0604030504040204" pitchFamily="34" charset="0"/>
                <a:ea typeface="Verdana" panose="020B0604030504040204" pitchFamily="34" charset="0"/>
              </a:rPr>
              <a:t>en politique), des </a:t>
            </a:r>
            <a:r>
              <a:rPr lang="fr-FR" dirty="0" smtClean="0">
                <a:solidFill>
                  <a:schemeClr val="bg1"/>
                </a:solidFill>
                <a:latin typeface="Verdana" panose="020B0604030504040204" pitchFamily="34" charset="0"/>
                <a:ea typeface="Verdana" panose="020B0604030504040204" pitchFamily="34" charset="0"/>
              </a:rPr>
              <a:t>« situations authentiques » (télé-réalité), sans sentir la manipulation ... </a:t>
            </a:r>
            <a:endParaRPr lang="fr-FR" b="0" i="0" dirty="0">
              <a:solidFill>
                <a:schemeClr val="bg1"/>
              </a:solidFill>
              <a:effectLst/>
              <a:latin typeface="Verdana" panose="020B0604030504040204" pitchFamily="34" charset="0"/>
              <a:ea typeface="Verdana" panose="020B0604030504040204" pitchFamily="34" charset="0"/>
            </a:endParaRPr>
          </a:p>
        </p:txBody>
      </p:sp>
      <p:pic>
        <p:nvPicPr>
          <p:cNvPr id="3" name="Obrázek 2"/>
          <p:cNvPicPr>
            <a:picLocks noChangeAspect="1"/>
          </p:cNvPicPr>
          <p:nvPr/>
        </p:nvPicPr>
        <p:blipFill>
          <a:blip r:embed="rId2"/>
          <a:stretch>
            <a:fillRect/>
          </a:stretch>
        </p:blipFill>
        <p:spPr>
          <a:xfrm>
            <a:off x="9624744" y="110837"/>
            <a:ext cx="2419474" cy="3645087"/>
          </a:xfrm>
          <a:prstGeom prst="rect">
            <a:avLst/>
          </a:prstGeom>
          <a:ln w="38100">
            <a:solidFill>
              <a:srgbClr val="002060"/>
            </a:solidFill>
          </a:ln>
        </p:spPr>
      </p:pic>
    </p:spTree>
    <p:extLst>
      <p:ext uri="{BB962C8B-B14F-4D97-AF65-F5344CB8AC3E}">
        <p14:creationId xmlns:p14="http://schemas.microsoft.com/office/powerpoint/2010/main" val="3647770098"/>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ovéPole 2">
            <a:extLst>
              <a:ext uri="{FF2B5EF4-FFF2-40B4-BE49-F238E27FC236}">
                <a16:creationId xmlns:a16="http://schemas.microsoft.com/office/drawing/2014/main" id="{21498D12-203B-4ACA-95B3-32CE270BC66C}"/>
              </a:ext>
            </a:extLst>
          </p:cNvPr>
          <p:cNvSpPr txBox="1"/>
          <p:nvPr/>
        </p:nvSpPr>
        <p:spPr>
          <a:xfrm>
            <a:off x="258907" y="119237"/>
            <a:ext cx="10001250" cy="6617196"/>
          </a:xfrm>
          <a:prstGeom prst="rect">
            <a:avLst/>
          </a:prstGeom>
          <a:solidFill>
            <a:schemeClr val="tx1"/>
          </a:solidFill>
        </p:spPr>
        <p:txBody>
          <a:bodyPr wrap="square">
            <a:spAutoFit/>
          </a:bodyPr>
          <a:lstStyle/>
          <a:p>
            <a:pPr algn="just">
              <a:spcAft>
                <a:spcPts val="0"/>
              </a:spcAft>
            </a:pPr>
            <a:r>
              <a:rPr lang="fr-FR" sz="1800" dirty="0">
                <a:solidFill>
                  <a:schemeClr val="bg1"/>
                </a:solidFill>
                <a:effectLst/>
                <a:latin typeface="Verdana" panose="020B0604030504040204" pitchFamily="34" charset="0"/>
                <a:ea typeface="Verdana" panose="020B0604030504040204" pitchFamily="34" charset="0"/>
              </a:rPr>
              <a:t>À l'origine, l'encyclopédie était rédigée exclusivement par des collaborateurs officiels (comme dans </a:t>
            </a:r>
            <a:r>
              <a:rPr lang="fr-FR" sz="1800" i="1" dirty="0" err="1">
                <a:solidFill>
                  <a:schemeClr val="bg1"/>
                </a:solidFill>
                <a:effectLst/>
                <a:latin typeface="Verdana" panose="020B0604030504040204" pitchFamily="34" charset="0"/>
                <a:ea typeface="Verdana" panose="020B0604030504040204" pitchFamily="34" charset="0"/>
              </a:rPr>
              <a:t>Encyclopædia</a:t>
            </a:r>
            <a:r>
              <a:rPr lang="fr-FR" sz="1800" i="1" dirty="0">
                <a:solidFill>
                  <a:schemeClr val="bg1"/>
                </a:solidFill>
                <a:effectLst/>
                <a:latin typeface="Verdana" panose="020B0604030504040204" pitchFamily="34" charset="0"/>
                <a:ea typeface="Verdana" panose="020B0604030504040204" pitchFamily="34" charset="0"/>
              </a:rPr>
              <a:t> </a:t>
            </a:r>
            <a:r>
              <a:rPr lang="fr-FR" sz="1800" i="1" dirty="0" err="1">
                <a:solidFill>
                  <a:schemeClr val="bg1"/>
                </a:solidFill>
                <a:effectLst/>
                <a:latin typeface="Verdana" panose="020B0604030504040204" pitchFamily="34" charset="0"/>
                <a:ea typeface="Verdana" panose="020B0604030504040204" pitchFamily="34" charset="0"/>
              </a:rPr>
              <a:t>Universalis</a:t>
            </a:r>
            <a:r>
              <a:rPr lang="fr-FR" sz="1800" i="1" dirty="0">
                <a:solidFill>
                  <a:schemeClr val="bg1"/>
                </a:solidFill>
                <a:effectLst/>
                <a:latin typeface="Verdana" panose="020B0604030504040204" pitchFamily="34" charset="0"/>
                <a:ea typeface="Verdana" panose="020B0604030504040204" pitchFamily="34" charset="0"/>
              </a:rPr>
              <a:t> </a:t>
            </a:r>
            <a:r>
              <a:rPr lang="fr-FR" sz="1800" dirty="0">
                <a:solidFill>
                  <a:schemeClr val="bg1"/>
                </a:solidFill>
                <a:effectLst/>
                <a:latin typeface="Verdana" panose="020B0604030504040204" pitchFamily="34" charset="0"/>
                <a:ea typeface="Verdana" panose="020B0604030504040204" pitchFamily="34" charset="0"/>
              </a:rPr>
              <a:t>ou </a:t>
            </a:r>
            <a:r>
              <a:rPr lang="fr-FR" sz="1800" i="1" dirty="0" err="1">
                <a:solidFill>
                  <a:schemeClr val="bg1"/>
                </a:solidFill>
                <a:effectLst/>
                <a:latin typeface="Verdana" panose="020B0604030504040204" pitchFamily="34" charset="0"/>
                <a:ea typeface="Verdana" panose="020B0604030504040204" pitchFamily="34" charset="0"/>
              </a:rPr>
              <a:t>Encyclopædia</a:t>
            </a:r>
            <a:r>
              <a:rPr lang="fr-FR" sz="1800" i="1" dirty="0">
                <a:solidFill>
                  <a:schemeClr val="bg1"/>
                </a:solidFill>
                <a:effectLst/>
                <a:latin typeface="Verdana" panose="020B0604030504040204" pitchFamily="34" charset="0"/>
                <a:ea typeface="Verdana" panose="020B0604030504040204" pitchFamily="34" charset="0"/>
              </a:rPr>
              <a:t> Britannica</a:t>
            </a:r>
            <a:r>
              <a:rPr lang="fr-FR" sz="1800" dirty="0">
                <a:solidFill>
                  <a:schemeClr val="bg1"/>
                </a:solidFill>
                <a:effectLst/>
                <a:latin typeface="Verdana" panose="020B0604030504040204" pitchFamily="34" charset="0"/>
                <a:ea typeface="Verdana" panose="020B0604030504040204" pitchFamily="34" charset="0"/>
              </a:rPr>
              <a:t>). </a:t>
            </a:r>
            <a:endParaRPr lang="fr-FR" sz="2800" dirty="0">
              <a:solidFill>
                <a:schemeClr val="bg1"/>
              </a:solidFill>
              <a:effectLst/>
              <a:latin typeface="Verdana" panose="020B0604030504040204" pitchFamily="34" charset="0"/>
              <a:ea typeface="Verdana" panose="020B0604030504040204" pitchFamily="34" charset="0"/>
            </a:endParaRPr>
          </a:p>
          <a:p>
            <a:pPr algn="just">
              <a:spcAft>
                <a:spcPts val="0"/>
              </a:spcAft>
            </a:pPr>
            <a:r>
              <a:rPr lang="cs-CZ" dirty="0">
                <a:solidFill>
                  <a:schemeClr val="bg1"/>
                </a:solidFill>
                <a:latin typeface="Verdana" panose="020B0604030504040204" pitchFamily="34" charset="0"/>
                <a:ea typeface="Verdana" panose="020B0604030504040204" pitchFamily="34" charset="0"/>
              </a:rPr>
              <a:t>x</a:t>
            </a:r>
            <a:endParaRPr lang="fr-FR" sz="2800" dirty="0">
              <a:solidFill>
                <a:schemeClr val="bg1"/>
              </a:solidFill>
              <a:effectLst/>
              <a:latin typeface="Verdana" panose="020B0604030504040204" pitchFamily="34" charset="0"/>
              <a:ea typeface="Verdana" panose="020B0604030504040204" pitchFamily="34" charset="0"/>
            </a:endParaRPr>
          </a:p>
          <a:p>
            <a:pPr algn="just">
              <a:spcAft>
                <a:spcPts val="0"/>
              </a:spcAft>
            </a:pPr>
            <a:r>
              <a:rPr lang="fr-FR" sz="1800" dirty="0">
                <a:solidFill>
                  <a:schemeClr val="bg1"/>
                </a:solidFill>
                <a:effectLst/>
                <a:latin typeface="Verdana" panose="020B0604030504040204" pitchFamily="34" charset="0"/>
                <a:ea typeface="Verdana" panose="020B0604030504040204" pitchFamily="34" charset="0"/>
              </a:rPr>
              <a:t>Avec l'apparition de Wikipédia (2001), l'</a:t>
            </a:r>
            <a:r>
              <a:rPr lang="fr-FR" sz="1800" i="1" dirty="0">
                <a:solidFill>
                  <a:schemeClr val="bg1"/>
                </a:solidFill>
                <a:effectLst/>
                <a:latin typeface="Verdana" panose="020B0604030504040204" pitchFamily="34" charset="0"/>
                <a:ea typeface="Verdana" panose="020B0604030504040204" pitchFamily="34" charset="0"/>
              </a:rPr>
              <a:t>Encyclopédie de L'Agora</a:t>
            </a:r>
            <a:r>
              <a:rPr lang="fr-FR" sz="1800" dirty="0">
                <a:solidFill>
                  <a:schemeClr val="bg1"/>
                </a:solidFill>
                <a:effectLst/>
                <a:latin typeface="Verdana" panose="020B0604030504040204" pitchFamily="34" charset="0"/>
                <a:ea typeface="Verdana" panose="020B0604030504040204" pitchFamily="34" charset="0"/>
              </a:rPr>
              <a:t> est entrée en phase d'observation au sujet de la participation d'internautes. Finalement, elle a proposé aux lecteurs souhaitant participer de remplir un formulaire indiquant à la fois les qualités en lesquelles ils prétendent contribuer et le contenu qu'ils soumettent à approbation d'un comité.</a:t>
            </a:r>
            <a:endParaRPr lang="fr-FR" sz="2800" dirty="0">
              <a:solidFill>
                <a:schemeClr val="bg1"/>
              </a:solidFill>
              <a:effectLst/>
              <a:latin typeface="Verdana" panose="020B0604030504040204" pitchFamily="34" charset="0"/>
              <a:ea typeface="Verdana" panose="020B0604030504040204" pitchFamily="34" charset="0"/>
            </a:endParaRPr>
          </a:p>
          <a:p>
            <a:pPr algn="just">
              <a:spcAft>
                <a:spcPts val="0"/>
              </a:spcAft>
            </a:pPr>
            <a:r>
              <a:rPr lang="fr-FR" sz="1800" dirty="0">
                <a:solidFill>
                  <a:schemeClr val="bg1"/>
                </a:solidFill>
                <a:effectLst/>
                <a:latin typeface="Verdana" panose="020B0604030504040204" pitchFamily="34" charset="0"/>
                <a:ea typeface="Verdana" panose="020B0604030504040204" pitchFamily="34" charset="0"/>
              </a:rPr>
              <a:t> </a:t>
            </a:r>
            <a:endParaRPr lang="fr-FR" sz="2800" dirty="0">
              <a:solidFill>
                <a:schemeClr val="bg1"/>
              </a:solidFill>
              <a:effectLst/>
              <a:latin typeface="Verdana" panose="020B0604030504040204" pitchFamily="34" charset="0"/>
              <a:ea typeface="Verdana" panose="020B0604030504040204" pitchFamily="34" charset="0"/>
            </a:endParaRPr>
          </a:p>
          <a:p>
            <a:pPr algn="just">
              <a:spcAft>
                <a:spcPts val="0"/>
              </a:spcAft>
            </a:pPr>
            <a:r>
              <a:rPr lang="fr-FR" sz="1800" dirty="0">
                <a:solidFill>
                  <a:schemeClr val="bg1"/>
                </a:solidFill>
                <a:effectLst/>
                <a:latin typeface="Verdana" panose="020B0604030504040204" pitchFamily="34" charset="0"/>
                <a:ea typeface="Verdana" panose="020B0604030504040204" pitchFamily="34" charset="0"/>
              </a:rPr>
              <a:t>Dufresne est un grand détracteur de l'encyclopédie Wikipédia. Il affirme que cette dernière propose une vision du monde non-cohérente (le principe du « </a:t>
            </a:r>
            <a:r>
              <a:rPr lang="fr-FR" sz="1800" dirty="0" smtClean="0">
                <a:solidFill>
                  <a:schemeClr val="bg1"/>
                </a:solidFill>
                <a:effectLst/>
                <a:latin typeface="Verdana" panose="020B0604030504040204" pitchFamily="34" charset="0"/>
                <a:ea typeface="Verdana" panose="020B0604030504040204" pitchFamily="34" charset="0"/>
              </a:rPr>
              <a:t>fourre-tout</a:t>
            </a:r>
            <a:r>
              <a:rPr lang="fr-FR" dirty="0" smtClean="0">
                <a:solidFill>
                  <a:schemeClr val="bg1"/>
                </a:solidFill>
                <a:latin typeface="Verdana" panose="020B0604030504040204" pitchFamily="34" charset="0"/>
                <a:ea typeface="Verdana" panose="020B0604030504040204" pitchFamily="34" charset="0"/>
              </a:rPr>
              <a:t> »</a:t>
            </a:r>
            <a:r>
              <a:rPr lang="fr-FR" sz="1800" dirty="0" smtClean="0">
                <a:solidFill>
                  <a:schemeClr val="bg1"/>
                </a:solidFill>
                <a:effectLst/>
                <a:latin typeface="Verdana" panose="020B0604030504040204" pitchFamily="34" charset="0"/>
                <a:ea typeface="Verdana" panose="020B0604030504040204" pitchFamily="34" charset="0"/>
              </a:rPr>
              <a:t>) </a:t>
            </a:r>
            <a:r>
              <a:rPr lang="fr-FR" sz="1800" dirty="0">
                <a:solidFill>
                  <a:schemeClr val="bg1"/>
                </a:solidFill>
                <a:effectLst/>
                <a:latin typeface="Verdana" panose="020B0604030504040204" pitchFamily="34" charset="0"/>
                <a:ea typeface="Verdana" panose="020B0604030504040204" pitchFamily="34" charset="0"/>
              </a:rPr>
              <a:t>qui mène à l'éclatement du savoir.</a:t>
            </a:r>
          </a:p>
          <a:p>
            <a:pPr algn="just">
              <a:spcAft>
                <a:spcPts val="0"/>
              </a:spcAft>
            </a:pPr>
            <a:endParaRPr lang="fr-FR" dirty="0">
              <a:solidFill>
                <a:schemeClr val="bg1"/>
              </a:solidFill>
              <a:latin typeface="Verdana" panose="020B0604030504040204" pitchFamily="34" charset="0"/>
              <a:ea typeface="Verdana" panose="020B0604030504040204" pitchFamily="34" charset="0"/>
            </a:endParaRPr>
          </a:p>
          <a:p>
            <a:pPr algn="just">
              <a:spcAft>
                <a:spcPts val="0"/>
              </a:spcAft>
            </a:pPr>
            <a:r>
              <a:rPr lang="fr-FR" b="1" dirty="0">
                <a:solidFill>
                  <a:srgbClr val="002060"/>
                </a:solidFill>
                <a:effectLst/>
                <a:latin typeface="Verdana" panose="020B0604030504040204" pitchFamily="34" charset="0"/>
                <a:ea typeface="Verdana" panose="020B0604030504040204" pitchFamily="34" charset="0"/>
              </a:rPr>
              <a:t>L’Agora, elle, est sélective, hiérarchisée, et plus classiquement humaniste.</a:t>
            </a:r>
          </a:p>
          <a:p>
            <a:pPr algn="just"/>
            <a:r>
              <a:rPr lang="fr-FR" b="0" i="0" dirty="0">
                <a:solidFill>
                  <a:schemeClr val="bg1"/>
                </a:solidFill>
                <a:effectLst/>
                <a:latin typeface="Verdana" panose="020B0604030504040204" pitchFamily="34" charset="0"/>
                <a:ea typeface="Verdana" panose="020B0604030504040204" pitchFamily="34" charset="0"/>
              </a:rPr>
              <a:t>La navigation se fait par les onglets : </a:t>
            </a:r>
            <a:r>
              <a:rPr lang="fr-FR" dirty="0">
                <a:solidFill>
                  <a:schemeClr val="bg1"/>
                </a:solidFill>
                <a:latin typeface="Verdana" panose="020B0604030504040204" pitchFamily="34" charset="0"/>
                <a:ea typeface="Verdana" panose="020B0604030504040204" pitchFamily="34" charset="0"/>
              </a:rPr>
              <a:t>« </a:t>
            </a:r>
            <a:r>
              <a:rPr lang="fr-FR" b="0" i="0" dirty="0">
                <a:solidFill>
                  <a:schemeClr val="bg1"/>
                </a:solidFill>
                <a:effectLst/>
                <a:latin typeface="Verdana" panose="020B0604030504040204" pitchFamily="34" charset="0"/>
                <a:ea typeface="Verdana" panose="020B0604030504040204" pitchFamily="34" charset="0"/>
              </a:rPr>
              <a:t>Articles », « Dossiers », « </a:t>
            </a:r>
            <a:r>
              <a:rPr lang="fr-FR" b="0" i="0" dirty="0" err="1" smtClean="0">
                <a:solidFill>
                  <a:schemeClr val="bg1"/>
                </a:solidFill>
                <a:effectLst/>
                <a:latin typeface="Verdana" panose="020B0604030504040204" pitchFamily="34" charset="0"/>
                <a:ea typeface="Verdana" panose="020B0604030504040204" pitchFamily="34" charset="0"/>
              </a:rPr>
              <a:t>Auteur.e</a:t>
            </a:r>
            <a:r>
              <a:rPr lang="fr-FR" dirty="0" err="1">
                <a:solidFill>
                  <a:schemeClr val="bg1"/>
                </a:solidFill>
                <a:latin typeface="Verdana" panose="020B0604030504040204" pitchFamily="34" charset="0"/>
                <a:ea typeface="Verdana" panose="020B0604030504040204" pitchFamily="34" charset="0"/>
              </a:rPr>
              <a:t>.</a:t>
            </a:r>
            <a:r>
              <a:rPr lang="fr-FR" b="0" i="0" dirty="0" err="1" smtClean="0">
                <a:solidFill>
                  <a:schemeClr val="bg1"/>
                </a:solidFill>
                <a:effectLst/>
                <a:latin typeface="Verdana" panose="020B0604030504040204" pitchFamily="34" charset="0"/>
                <a:ea typeface="Verdana" panose="020B0604030504040204" pitchFamily="34" charset="0"/>
              </a:rPr>
              <a:t>s</a:t>
            </a:r>
            <a:r>
              <a:rPr lang="fr-FR" b="0" i="0" dirty="0">
                <a:solidFill>
                  <a:schemeClr val="bg1"/>
                </a:solidFill>
                <a:effectLst/>
                <a:latin typeface="Verdana" panose="020B0604030504040204" pitchFamily="34" charset="0"/>
                <a:ea typeface="Verdana" panose="020B0604030504040204" pitchFamily="34" charset="0"/>
              </a:rPr>
              <a:t> », « Sections » et « Thèmes ». L’accès aux dossiers d’information par l’onglet Sections propose une division du savoir encyclopédique en douze domaines de connaissance : « arts », « économie et écologie »,  « géographie », « grandes questions », « histoire », « l’humain », « politique et société », « sciences et techniques » et « univers et vie ». </a:t>
            </a:r>
          </a:p>
          <a:p>
            <a:pPr algn="just"/>
            <a:endParaRPr lang="fr-FR" b="0" i="0" dirty="0">
              <a:solidFill>
                <a:schemeClr val="bg1"/>
              </a:solidFill>
              <a:effectLst/>
              <a:latin typeface="Verdana" panose="020B0604030504040204" pitchFamily="34" charset="0"/>
              <a:ea typeface="Verdana" panose="020B0604030504040204" pitchFamily="34" charset="0"/>
            </a:endParaRPr>
          </a:p>
          <a:p>
            <a:pPr algn="just"/>
            <a:r>
              <a:rPr lang="fr-FR" b="0" i="0" dirty="0">
                <a:solidFill>
                  <a:schemeClr val="bg1"/>
                </a:solidFill>
                <a:effectLst/>
                <a:latin typeface="Verdana" panose="020B0604030504040204" pitchFamily="34" charset="0"/>
                <a:ea typeface="Verdana" panose="020B0604030504040204" pitchFamily="34" charset="0"/>
              </a:rPr>
              <a:t>La longueur </a:t>
            </a:r>
            <a:r>
              <a:rPr lang="fr-FR" b="0" i="0" dirty="0" smtClean="0">
                <a:solidFill>
                  <a:schemeClr val="bg1"/>
                </a:solidFill>
                <a:effectLst/>
                <a:latin typeface="Verdana" panose="020B0604030504040204" pitchFamily="34" charset="0"/>
                <a:ea typeface="Verdana" panose="020B0604030504040204" pitchFamily="34" charset="0"/>
              </a:rPr>
              <a:t>des contributions varie </a:t>
            </a:r>
            <a:r>
              <a:rPr lang="fr-FR" b="0" i="0" dirty="0">
                <a:solidFill>
                  <a:schemeClr val="bg1"/>
                </a:solidFill>
                <a:effectLst/>
                <a:latin typeface="Verdana" panose="020B0604030504040204" pitchFamily="34" charset="0"/>
                <a:ea typeface="Verdana" panose="020B0604030504040204" pitchFamily="34" charset="0"/>
              </a:rPr>
              <a:t>entre une simple notice et un document de plusieurs dizaines de pages.</a:t>
            </a:r>
            <a:endParaRPr lang="fr-FR" dirty="0">
              <a:solidFill>
                <a:schemeClr val="bg1"/>
              </a:solidFill>
              <a:effectLst/>
              <a:latin typeface="Verdana" panose="020B0604030504040204" pitchFamily="34" charset="0"/>
              <a:ea typeface="Verdana" panose="020B0604030504040204" pitchFamily="34" charset="0"/>
            </a:endParaRPr>
          </a:p>
        </p:txBody>
      </p:sp>
      <p:pic>
        <p:nvPicPr>
          <p:cNvPr id="5" name="Obrázek 4">
            <a:extLst>
              <a:ext uri="{FF2B5EF4-FFF2-40B4-BE49-F238E27FC236}">
                <a16:creationId xmlns:a16="http://schemas.microsoft.com/office/drawing/2014/main" id="{1B4EC554-0254-42B0-85B9-577275D1A4AE}"/>
              </a:ext>
            </a:extLst>
          </p:cNvPr>
          <p:cNvPicPr>
            <a:picLocks noChangeAspect="1"/>
          </p:cNvPicPr>
          <p:nvPr/>
        </p:nvPicPr>
        <p:blipFill>
          <a:blip r:embed="rId2"/>
          <a:stretch>
            <a:fillRect/>
          </a:stretch>
        </p:blipFill>
        <p:spPr>
          <a:xfrm>
            <a:off x="10339224" y="1626755"/>
            <a:ext cx="1829701" cy="1865735"/>
          </a:xfrm>
          <a:prstGeom prst="rect">
            <a:avLst/>
          </a:prstGeom>
          <a:ln w="28575">
            <a:solidFill>
              <a:srgbClr val="002060"/>
            </a:solidFill>
          </a:ln>
        </p:spPr>
      </p:pic>
      <p:pic>
        <p:nvPicPr>
          <p:cNvPr id="7" name="Obrázek 6">
            <a:extLst>
              <a:ext uri="{FF2B5EF4-FFF2-40B4-BE49-F238E27FC236}">
                <a16:creationId xmlns:a16="http://schemas.microsoft.com/office/drawing/2014/main" id="{DF7E9B13-4B9B-4594-9C40-C48FAD182E04}"/>
              </a:ext>
            </a:extLst>
          </p:cNvPr>
          <p:cNvPicPr>
            <a:picLocks noChangeAspect="1"/>
          </p:cNvPicPr>
          <p:nvPr/>
        </p:nvPicPr>
        <p:blipFill>
          <a:blip r:embed="rId3"/>
          <a:stretch>
            <a:fillRect/>
          </a:stretch>
        </p:blipFill>
        <p:spPr>
          <a:xfrm>
            <a:off x="10345771" y="3924300"/>
            <a:ext cx="1816609" cy="2314182"/>
          </a:xfrm>
          <a:prstGeom prst="rect">
            <a:avLst/>
          </a:prstGeom>
          <a:ln w="12700">
            <a:solidFill>
              <a:srgbClr val="002060"/>
            </a:solidFill>
          </a:ln>
        </p:spPr>
      </p:pic>
    </p:spTree>
    <p:extLst>
      <p:ext uri="{BB962C8B-B14F-4D97-AF65-F5344CB8AC3E}">
        <p14:creationId xmlns:p14="http://schemas.microsoft.com/office/powerpoint/2010/main" val="2825101048"/>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spTree>
    <p:extLst>
      <p:ext uri="{BB962C8B-B14F-4D97-AF65-F5344CB8AC3E}">
        <p14:creationId xmlns:p14="http://schemas.microsoft.com/office/powerpoint/2010/main" val="2087553590"/>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spTree>
    <p:extLst>
      <p:ext uri="{BB962C8B-B14F-4D97-AF65-F5344CB8AC3E}">
        <p14:creationId xmlns:p14="http://schemas.microsoft.com/office/powerpoint/2010/main" val="3919143569"/>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spTree>
    <p:extLst>
      <p:ext uri="{BB962C8B-B14F-4D97-AF65-F5344CB8AC3E}">
        <p14:creationId xmlns:p14="http://schemas.microsoft.com/office/powerpoint/2010/main" val="4029432442"/>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spTree>
    <p:extLst>
      <p:ext uri="{BB962C8B-B14F-4D97-AF65-F5344CB8AC3E}">
        <p14:creationId xmlns:p14="http://schemas.microsoft.com/office/powerpoint/2010/main" val="2124514929"/>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spTree>
    <p:extLst>
      <p:ext uri="{BB962C8B-B14F-4D97-AF65-F5344CB8AC3E}">
        <p14:creationId xmlns:p14="http://schemas.microsoft.com/office/powerpoint/2010/main" val="1987485721"/>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a:themeElements>
    <a:clrScheme name="Ion">
      <a:dk1>
        <a:sysClr val="windowText" lastClr="000000"/>
      </a:dk1>
      <a:lt1>
        <a:sysClr val="window" lastClr="FFFFFF"/>
      </a:lt1>
      <a:dk2>
        <a:srgbClr val="0E5580"/>
      </a:dk2>
      <a:lt2>
        <a:srgbClr val="EBEBEB"/>
      </a:lt2>
      <a:accent1>
        <a:srgbClr val="ACD433"/>
      </a:accent1>
      <a:accent2>
        <a:srgbClr val="E6C133"/>
      </a:accent2>
      <a:accent3>
        <a:srgbClr val="EF7A24"/>
      </a:accent3>
      <a:accent4>
        <a:srgbClr val="5AA0F5"/>
      </a:accent4>
      <a:accent5>
        <a:srgbClr val="75CEEC"/>
      </a:accent5>
      <a:accent6>
        <a:srgbClr val="65D6A0"/>
      </a:accent6>
      <a:hlink>
        <a:srgbClr val="C4E46E"/>
      </a:hlink>
      <a:folHlink>
        <a:srgbClr val="BDE0FB"/>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2000"/>
                <a:hueMod val="96000"/>
                <a:satMod val="128000"/>
                <a:lumMod val="114000"/>
              </a:schemeClr>
            </a:gs>
            <a:gs pos="100000">
              <a:schemeClr val="phClr">
                <a:shade val="62000"/>
                <a:hueMod val="100000"/>
                <a:satMod val="134000"/>
                <a:lumMod val="56000"/>
              </a:schemeClr>
            </a:gs>
          </a:gsLst>
          <a:path path="circle">
            <a:fillToRect l="45000" t="65000" r="125000" b="100000"/>
          </a:path>
        </a:gradFill>
        <a:blipFill rotWithShape="1">
          <a:blip xmlns:r="http://schemas.openxmlformats.org/officeDocument/2006/relationships" r:embed="rId1">
            <a:duotone>
              <a:schemeClr val="phClr">
                <a:shade val="62000"/>
                <a:hueMod val="108000"/>
                <a:satMod val="164000"/>
                <a:lumMod val="69000"/>
              </a:schemeClr>
              <a:schemeClr val="phClr">
                <a:tint val="96000"/>
                <a:hueMod val="90000"/>
                <a:satMod val="130000"/>
                <a:lumMod val="134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BACC050B-8757-4460-95D8-E37B46A6B421}"/>
    </a:ext>
  </a:extLst>
</a:theme>
</file>

<file path=ppt/theme/theme2.xml><?xml version="1.0" encoding="utf-8"?>
<a:theme xmlns:a="http://schemas.openxmlformats.org/drawingml/2006/main" name="Motiv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Motiv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MediaServiceKeyPoints xmlns="71af3243-3dd4-4a8d-8c0d-dd76da1f02a5"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1" ma:contentTypeDescription="Create a new document." ma:contentTypeScope="" ma:versionID="1c2eb7a32e66fb6e4260f3771546a5e2">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04e1f6479c48b08974ba73b5ca973489"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5ACC4F44-154A-4E67-B129-1B5389E9F993}">
  <ds:schemaRefs>
    <ds:schemaRef ds:uri="http://schemas.microsoft.com/office/2006/metadata/properties"/>
    <ds:schemaRef ds:uri="http://schemas.microsoft.com/office/infopath/2007/PartnerControls"/>
    <ds:schemaRef ds:uri="71af3243-3dd4-4a8d-8c0d-dd76da1f02a5"/>
  </ds:schemaRefs>
</ds:datastoreItem>
</file>

<file path=customXml/itemProps2.xml><?xml version="1.0" encoding="utf-8"?>
<ds:datastoreItem xmlns:ds="http://schemas.openxmlformats.org/officeDocument/2006/customXml" ds:itemID="{E6953E32-00D6-4FFB-AD6B-B2091BB3289C}">
  <ds:schemaRefs>
    <ds:schemaRef ds:uri="http://schemas.microsoft.com/sharepoint/v3/contenttype/forms"/>
  </ds:schemaRefs>
</ds:datastoreItem>
</file>

<file path=customXml/itemProps3.xml><?xml version="1.0" encoding="utf-8"?>
<ds:datastoreItem xmlns:ds="http://schemas.openxmlformats.org/officeDocument/2006/customXml" ds:itemID="{AB5FFD32-E0A8-4E83-80B3-20612105D9E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Návrh Digitální ion</Template>
  <TotalTime>384</TotalTime>
  <Words>1230</Words>
  <Application>Microsoft Office PowerPoint</Application>
  <PresentationFormat>Širokoúhlá obrazovka</PresentationFormat>
  <Paragraphs>242</Paragraphs>
  <Slides>30</Slides>
  <Notes>8</Notes>
  <HiddenSlides>0</HiddenSlides>
  <MMClips>0</MMClips>
  <ScaleCrop>false</ScaleCrop>
  <HeadingPairs>
    <vt:vector size="6" baseType="variant">
      <vt:variant>
        <vt:lpstr>Použitá písma</vt:lpstr>
      </vt:variant>
      <vt:variant>
        <vt:i4>9</vt:i4>
      </vt:variant>
      <vt:variant>
        <vt:lpstr>Motiv</vt:lpstr>
      </vt:variant>
      <vt:variant>
        <vt:i4>1</vt:i4>
      </vt:variant>
      <vt:variant>
        <vt:lpstr>Nadpisy snímků</vt:lpstr>
      </vt:variant>
      <vt:variant>
        <vt:i4>30</vt:i4>
      </vt:variant>
    </vt:vector>
  </HeadingPairs>
  <TitlesOfParts>
    <vt:vector size="40" baseType="lpstr">
      <vt:lpstr>Arial</vt:lpstr>
      <vt:lpstr>Calibri</vt:lpstr>
      <vt:lpstr>Century Gothic</vt:lpstr>
      <vt:lpstr>Courier New</vt:lpstr>
      <vt:lpstr>Times New Roman</vt:lpstr>
      <vt:lpstr>Verdana</vt:lpstr>
      <vt:lpstr>Verdana Pro</vt:lpstr>
      <vt:lpstr>Wingdings</vt:lpstr>
      <vt:lpstr>Wingdings 3</vt:lpstr>
      <vt:lpstr>Ion</vt:lpstr>
      <vt:lpstr>Philosophes et intellectuels DU CANADA CONTEMPORAIN</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Jean Grondin (1955) – philosophe canadien, professeur à l’Université d’Ottawa et à l’Université de Montréal  Ses recherches portent principalement sur l’herméneutique, la philosophie classique allemande et l'histoire de la métaphysique. Spécialiste de Kant, Gadamer et Heidegger, il commente également Jean-Luc Marion, Jacques Derrida, etc. </vt:lpstr>
      <vt:lpstr>Prezentace aplikace PowerPoint</vt:lpstr>
      <vt:lpstr>Prezentace aplikace PowerPoint</vt:lpstr>
      <vt:lpstr>Prezentace aplikace PowerPoint</vt:lpstr>
      <vt:lpstr>XXe siècle :  Sur les cimes du désespoir (1934) d’Émile Cioran La Nausée (1938) de Sartre (l’auteur a d’abord voulu l’appeler Melancholia en référence à la gravure de Dürer) Bonjour tristesse (1954) de Françoise Sagan Melancholia (2011) de Lars von Trier… </vt:lpstr>
      <vt:lpstr>Prezentace aplikace PowerPoint</vt:lpstr>
      <vt:lpstr>Prezentace aplikace PowerPoint</vt:lpstr>
      <vt:lpstr>Prezentace aplikace PowerPoint</vt:lpstr>
      <vt:lpstr> </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Philosophes et intellectuels DU CANADA CONTEMPORAIN</dc:title>
  <dc:creator>Eva Voldřichová Beránková</dc:creator>
  <cp:lastModifiedBy>Eva Voldřichová Beránková</cp:lastModifiedBy>
  <cp:revision>170</cp:revision>
  <dcterms:created xsi:type="dcterms:W3CDTF">2020-12-15T09:28:21Z</dcterms:created>
  <dcterms:modified xsi:type="dcterms:W3CDTF">2020-12-21T13:02:31Z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