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86" r:id="rId12"/>
    <p:sldId id="287" r:id="rId13"/>
    <p:sldId id="304" r:id="rId14"/>
    <p:sldId id="305" r:id="rId15"/>
    <p:sldId id="306" r:id="rId16"/>
    <p:sldId id="307" r:id="rId17"/>
    <p:sldId id="308" r:id="rId18"/>
    <p:sldId id="309" r:id="rId19"/>
    <p:sldId id="282" r:id="rId20"/>
    <p:sldId id="289" r:id="rId21"/>
    <p:sldId id="310" r:id="rId22"/>
    <p:sldId id="311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55421-445E-4D6A-A137-DE4EB63677A6}" v="14" dt="2024-03-05T18:16:26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AC955421-445E-4D6A-A137-DE4EB63677A6}"/>
    <pc:docChg chg="undo custSel addSld delSld modSld">
      <pc:chgData name="Markéta Zandlová" userId="f597e985-6016-45b0-9e05-c32aa333b728" providerId="ADAL" clId="{AC955421-445E-4D6A-A137-DE4EB63677A6}" dt="2024-03-06T08:29:05.641" v="677" actId="20577"/>
      <pc:docMkLst>
        <pc:docMk/>
      </pc:docMkLst>
      <pc:sldChg chg="modSp mod">
        <pc:chgData name="Markéta Zandlová" userId="f597e985-6016-45b0-9e05-c32aa333b728" providerId="ADAL" clId="{AC955421-445E-4D6A-A137-DE4EB63677A6}" dt="2024-03-05T15:55:37.398" v="1" actId="20577"/>
        <pc:sldMkLst>
          <pc:docMk/>
          <pc:sldMk cId="600819951" sldId="256"/>
        </pc:sldMkLst>
        <pc:spChg chg="mod">
          <ac:chgData name="Markéta Zandlová" userId="f597e985-6016-45b0-9e05-c32aa333b728" providerId="ADAL" clId="{AC955421-445E-4D6A-A137-DE4EB63677A6}" dt="2024-03-05T15:55:37.398" v="1" actId="20577"/>
          <ac:spMkLst>
            <pc:docMk/>
            <pc:sldMk cId="600819951" sldId="256"/>
            <ac:spMk id="2" creationId="{00000000-0000-0000-0000-000000000000}"/>
          </ac:spMkLst>
        </pc:spChg>
      </pc:sldChg>
      <pc:sldChg chg="addSp delSp modSp mod setBg">
        <pc:chgData name="Markéta Zandlová" userId="f597e985-6016-45b0-9e05-c32aa333b728" providerId="ADAL" clId="{AC955421-445E-4D6A-A137-DE4EB63677A6}" dt="2024-03-06T08:26:56.751" v="623" actId="20577"/>
        <pc:sldMkLst>
          <pc:docMk/>
          <pc:sldMk cId="3429021792" sldId="286"/>
        </pc:sldMkLst>
        <pc:spChg chg="mod">
          <ac:chgData name="Markéta Zandlová" userId="f597e985-6016-45b0-9e05-c32aa333b728" providerId="ADAL" clId="{AC955421-445E-4D6A-A137-DE4EB63677A6}" dt="2024-03-05T18:01:20.247" v="567" actId="404"/>
          <ac:spMkLst>
            <pc:docMk/>
            <pc:sldMk cId="3429021792" sldId="286"/>
            <ac:spMk id="2" creationId="{00000000-0000-0000-0000-000000000000}"/>
          </ac:spMkLst>
        </pc:spChg>
        <pc:spChg chg="mod ord">
          <ac:chgData name="Markéta Zandlová" userId="f597e985-6016-45b0-9e05-c32aa333b728" providerId="ADAL" clId="{AC955421-445E-4D6A-A137-DE4EB63677A6}" dt="2024-03-06T08:26:56.751" v="623" actId="20577"/>
          <ac:spMkLst>
            <pc:docMk/>
            <pc:sldMk cId="3429021792" sldId="286"/>
            <ac:spMk id="3" creationId="{00000000-0000-0000-0000-000000000000}"/>
          </ac:spMkLst>
        </pc:spChg>
        <pc:spChg chg="add del">
          <ac:chgData name="Markéta Zandlová" userId="f597e985-6016-45b0-9e05-c32aa333b728" providerId="ADAL" clId="{AC955421-445E-4D6A-A137-DE4EB63677A6}" dt="2024-03-05T17:56:54.945" v="535" actId="26606"/>
          <ac:spMkLst>
            <pc:docMk/>
            <pc:sldMk cId="3429021792" sldId="286"/>
            <ac:spMk id="8" creationId="{8E8DBDA3-652C-4F87-B53B-7F73AC8F4FF9}"/>
          </ac:spMkLst>
        </pc:spChg>
        <pc:spChg chg="add del">
          <ac:chgData name="Markéta Zandlová" userId="f597e985-6016-45b0-9e05-c32aa333b728" providerId="ADAL" clId="{AC955421-445E-4D6A-A137-DE4EB63677A6}" dt="2024-03-05T17:56:54.945" v="535" actId="26606"/>
          <ac:spMkLst>
            <pc:docMk/>
            <pc:sldMk cId="3429021792" sldId="286"/>
            <ac:spMk id="10" creationId="{42187232-3845-418F-A17C-C138F01D98AB}"/>
          </ac:spMkLst>
        </pc:spChg>
        <pc:spChg chg="add del">
          <ac:chgData name="Markéta Zandlová" userId="f597e985-6016-45b0-9e05-c32aa333b728" providerId="ADAL" clId="{AC955421-445E-4D6A-A137-DE4EB63677A6}" dt="2024-03-05T17:56:54.929" v="534" actId="26606"/>
          <ac:spMkLst>
            <pc:docMk/>
            <pc:sldMk cId="3429021792" sldId="286"/>
            <ac:spMk id="15" creationId="{B086532B-5A3E-44A5-A0C2-22A0DB316C40}"/>
          </ac:spMkLst>
        </pc:spChg>
        <pc:spChg chg="add del">
          <ac:chgData name="Markéta Zandlová" userId="f597e985-6016-45b0-9e05-c32aa333b728" providerId="ADAL" clId="{AC955421-445E-4D6A-A137-DE4EB63677A6}" dt="2024-03-05T18:01:04.718" v="560" actId="26606"/>
          <ac:spMkLst>
            <pc:docMk/>
            <pc:sldMk cId="3429021792" sldId="286"/>
            <ac:spMk id="17" creationId="{BA2EA6A6-CD0C-4CFD-8EC2-AA44F9870331}"/>
          </ac:spMkLst>
        </pc:spChg>
        <pc:spChg chg="add">
          <ac:chgData name="Markéta Zandlová" userId="f597e985-6016-45b0-9e05-c32aa333b728" providerId="ADAL" clId="{AC955421-445E-4D6A-A137-DE4EB63677A6}" dt="2024-03-05T18:01:04.718" v="560" actId="26606"/>
          <ac:spMkLst>
            <pc:docMk/>
            <pc:sldMk cId="3429021792" sldId="286"/>
            <ac:spMk id="22" creationId="{8E8DBDA3-652C-4F87-B53B-7F73AC8F4FF9}"/>
          </ac:spMkLst>
        </pc:spChg>
        <pc:spChg chg="add">
          <ac:chgData name="Markéta Zandlová" userId="f597e985-6016-45b0-9e05-c32aa333b728" providerId="ADAL" clId="{AC955421-445E-4D6A-A137-DE4EB63677A6}" dt="2024-03-05T18:01:04.718" v="560" actId="26606"/>
          <ac:spMkLst>
            <pc:docMk/>
            <pc:sldMk cId="3429021792" sldId="286"/>
            <ac:spMk id="24" creationId="{42187232-3845-418F-A17C-C138F01D98AB}"/>
          </ac:spMkLst>
        </pc:spChg>
        <pc:picChg chg="add del mod">
          <ac:chgData name="Markéta Zandlová" userId="f597e985-6016-45b0-9e05-c32aa333b728" providerId="ADAL" clId="{AC955421-445E-4D6A-A137-DE4EB63677A6}" dt="2024-03-05T18:01:00.757" v="559" actId="478"/>
          <ac:picMkLst>
            <pc:docMk/>
            <pc:sldMk cId="3429021792" sldId="286"/>
            <ac:picMk id="5" creationId="{E0DC144F-F565-F048-296B-1730B0A39760}"/>
          </ac:picMkLst>
        </pc:picChg>
      </pc:sldChg>
      <pc:sldChg chg="modSp mod">
        <pc:chgData name="Markéta Zandlová" userId="f597e985-6016-45b0-9e05-c32aa333b728" providerId="ADAL" clId="{AC955421-445E-4D6A-A137-DE4EB63677A6}" dt="2024-03-05T16:00:04.476" v="114" actId="27636"/>
        <pc:sldMkLst>
          <pc:docMk/>
          <pc:sldMk cId="3676350035" sldId="287"/>
        </pc:sldMkLst>
        <pc:spChg chg="mod">
          <ac:chgData name="Markéta Zandlová" userId="f597e985-6016-45b0-9e05-c32aa333b728" providerId="ADAL" clId="{AC955421-445E-4D6A-A137-DE4EB63677A6}" dt="2024-03-05T16:00:04.476" v="114" actId="27636"/>
          <ac:spMkLst>
            <pc:docMk/>
            <pc:sldMk cId="3676350035" sldId="287"/>
            <ac:spMk id="3" creationId="{00000000-0000-0000-0000-000000000000}"/>
          </ac:spMkLst>
        </pc:spChg>
      </pc:sldChg>
      <pc:sldChg chg="addSp delSp modSp mod setBg">
        <pc:chgData name="Markéta Zandlová" userId="f597e985-6016-45b0-9e05-c32aa333b728" providerId="ADAL" clId="{AC955421-445E-4D6A-A137-DE4EB63677A6}" dt="2024-03-05T18:17:15.313" v="578" actId="1036"/>
        <pc:sldMkLst>
          <pc:docMk/>
          <pc:sldMk cId="3562194400" sldId="289"/>
        </pc:sldMkLst>
        <pc:spChg chg="mod">
          <ac:chgData name="Markéta Zandlová" userId="f597e985-6016-45b0-9e05-c32aa333b728" providerId="ADAL" clId="{AC955421-445E-4D6A-A137-DE4EB63677A6}" dt="2024-03-05T18:16:28.812" v="571" actId="26606"/>
          <ac:spMkLst>
            <pc:docMk/>
            <pc:sldMk cId="3562194400" sldId="289"/>
            <ac:spMk id="2" creationId="{00000000-0000-0000-0000-000000000000}"/>
          </ac:spMkLst>
        </pc:spChg>
        <pc:spChg chg="mod ord">
          <ac:chgData name="Markéta Zandlová" userId="f597e985-6016-45b0-9e05-c32aa333b728" providerId="ADAL" clId="{AC955421-445E-4D6A-A137-DE4EB63677A6}" dt="2024-03-05T18:16:28.812" v="571" actId="26606"/>
          <ac:spMkLst>
            <pc:docMk/>
            <pc:sldMk cId="3562194400" sldId="289"/>
            <ac:spMk id="3" creationId="{00000000-0000-0000-0000-000000000000}"/>
          </ac:spMkLst>
        </pc:spChg>
        <pc:spChg chg="add mod">
          <ac:chgData name="Markéta Zandlová" userId="f597e985-6016-45b0-9e05-c32aa333b728" providerId="ADAL" clId="{AC955421-445E-4D6A-A137-DE4EB63677A6}" dt="2024-03-05T18:17:12.948" v="577" actId="1076"/>
          <ac:spMkLst>
            <pc:docMk/>
            <pc:sldMk cId="3562194400" sldId="289"/>
            <ac:spMk id="7" creationId="{BDF3C097-109C-E9B7-3FAD-7243C6441ACA}"/>
          </ac:spMkLst>
        </pc:spChg>
        <pc:spChg chg="del">
          <ac:chgData name="Markéta Zandlová" userId="f597e985-6016-45b0-9e05-c32aa333b728" providerId="ADAL" clId="{AC955421-445E-4D6A-A137-DE4EB63677A6}" dt="2024-03-05T18:16:28.812" v="571" actId="26606"/>
          <ac:spMkLst>
            <pc:docMk/>
            <pc:sldMk cId="3562194400" sldId="289"/>
            <ac:spMk id="8" creationId="{8E8DBDA3-652C-4F87-B53B-7F73AC8F4FF9}"/>
          </ac:spMkLst>
        </pc:spChg>
        <pc:spChg chg="del">
          <ac:chgData name="Markéta Zandlová" userId="f597e985-6016-45b0-9e05-c32aa333b728" providerId="ADAL" clId="{AC955421-445E-4D6A-A137-DE4EB63677A6}" dt="2024-03-05T18:16:28.812" v="571" actId="26606"/>
          <ac:spMkLst>
            <pc:docMk/>
            <pc:sldMk cId="3562194400" sldId="289"/>
            <ac:spMk id="10" creationId="{42187232-3845-418F-A17C-C138F01D98AB}"/>
          </ac:spMkLst>
        </pc:spChg>
        <pc:spChg chg="add">
          <ac:chgData name="Markéta Zandlová" userId="f597e985-6016-45b0-9e05-c32aa333b728" providerId="ADAL" clId="{AC955421-445E-4D6A-A137-DE4EB63677A6}" dt="2024-03-05T18:16:28.812" v="571" actId="26606"/>
          <ac:spMkLst>
            <pc:docMk/>
            <pc:sldMk cId="3562194400" sldId="289"/>
            <ac:spMk id="15" creationId="{BA2EA6A6-CD0C-4CFD-8EC2-AA44F9870331}"/>
          </ac:spMkLst>
        </pc:spChg>
        <pc:picChg chg="add mod">
          <ac:chgData name="Markéta Zandlová" userId="f597e985-6016-45b0-9e05-c32aa333b728" providerId="ADAL" clId="{AC955421-445E-4D6A-A137-DE4EB63677A6}" dt="2024-03-05T18:17:15.313" v="578" actId="1036"/>
          <ac:picMkLst>
            <pc:docMk/>
            <pc:sldMk cId="3562194400" sldId="289"/>
            <ac:picMk id="5" creationId="{BF3D2729-BC43-E1C8-69B1-F49C7E22853C}"/>
          </ac:picMkLst>
        </pc:picChg>
      </pc:sldChg>
      <pc:sldChg chg="addSp delSp modSp mod">
        <pc:chgData name="Markéta Zandlová" userId="f597e985-6016-45b0-9e05-c32aa333b728" providerId="ADAL" clId="{AC955421-445E-4D6A-A137-DE4EB63677A6}" dt="2024-03-05T17:38:52.629" v="242" actId="20577"/>
        <pc:sldMkLst>
          <pc:docMk/>
          <pc:sldMk cId="2788126690" sldId="292"/>
        </pc:sldMkLst>
        <pc:spChg chg="mod">
          <ac:chgData name="Markéta Zandlová" userId="f597e985-6016-45b0-9e05-c32aa333b728" providerId="ADAL" clId="{AC955421-445E-4D6A-A137-DE4EB63677A6}" dt="2024-03-05T17:38:52.629" v="242" actId="20577"/>
          <ac:spMkLst>
            <pc:docMk/>
            <pc:sldMk cId="2788126690" sldId="292"/>
            <ac:spMk id="2" creationId="{00000000-0000-0000-0000-000000000000}"/>
          </ac:spMkLst>
        </pc:spChg>
        <pc:spChg chg="add mod">
          <ac:chgData name="Markéta Zandlová" userId="f597e985-6016-45b0-9e05-c32aa333b728" providerId="ADAL" clId="{AC955421-445E-4D6A-A137-DE4EB63677A6}" dt="2024-03-05T16:16:30.913" v="212" actId="20577"/>
          <ac:spMkLst>
            <pc:docMk/>
            <pc:sldMk cId="2788126690" sldId="292"/>
            <ac:spMk id="5" creationId="{2188C19D-98F2-2236-3F8A-6947D9EC6A82}"/>
          </ac:spMkLst>
        </pc:spChg>
        <pc:picChg chg="del">
          <ac:chgData name="Markéta Zandlová" userId="f597e985-6016-45b0-9e05-c32aa333b728" providerId="ADAL" clId="{AC955421-445E-4D6A-A137-DE4EB63677A6}" dt="2024-03-05T16:08:44.656" v="204" actId="478"/>
          <ac:picMkLst>
            <pc:docMk/>
            <pc:sldMk cId="2788126690" sldId="292"/>
            <ac:picMk id="4" creationId="{00000000-0000-0000-0000-000000000000}"/>
          </ac:picMkLst>
        </pc:picChg>
      </pc:sldChg>
      <pc:sldChg chg="modSp mod">
        <pc:chgData name="Markéta Zandlová" userId="f597e985-6016-45b0-9e05-c32aa333b728" providerId="ADAL" clId="{AC955421-445E-4D6A-A137-DE4EB63677A6}" dt="2024-03-05T17:39:12.974" v="244" actId="122"/>
        <pc:sldMkLst>
          <pc:docMk/>
          <pc:sldMk cId="3645907431" sldId="295"/>
        </pc:sldMkLst>
        <pc:spChg chg="mod">
          <ac:chgData name="Markéta Zandlová" userId="f597e985-6016-45b0-9e05-c32aa333b728" providerId="ADAL" clId="{AC955421-445E-4D6A-A137-DE4EB63677A6}" dt="2024-03-05T17:39:12.974" v="244" actId="122"/>
          <ac:spMkLst>
            <pc:docMk/>
            <pc:sldMk cId="3645907431" sldId="295"/>
            <ac:spMk id="12291" creationId="{00000000-0000-0000-0000-000000000000}"/>
          </ac:spMkLst>
        </pc:spChg>
      </pc:sldChg>
      <pc:sldChg chg="addSp delSp modSp mod setBg">
        <pc:chgData name="Markéta Zandlová" userId="f597e985-6016-45b0-9e05-c32aa333b728" providerId="ADAL" clId="{AC955421-445E-4D6A-A137-DE4EB63677A6}" dt="2024-03-05T17:46:39.680" v="465" actId="20577"/>
        <pc:sldMkLst>
          <pc:docMk/>
          <pc:sldMk cId="3348871207" sldId="297"/>
        </pc:sldMkLst>
        <pc:spChg chg="add">
          <ac:chgData name="Markéta Zandlová" userId="f597e985-6016-45b0-9e05-c32aa333b728" providerId="ADAL" clId="{AC955421-445E-4D6A-A137-DE4EB63677A6}" dt="2024-03-05T17:42:37.934" v="258"/>
          <ac:spMkLst>
            <pc:docMk/>
            <pc:sldMk cId="3348871207" sldId="297"/>
            <ac:spMk id="4" creationId="{CC770FF0-5CD7-C386-844F-5FF8643BBE41}"/>
          </ac:spMkLst>
        </pc:spChg>
        <pc:spChg chg="add">
          <ac:chgData name="Markéta Zandlová" userId="f597e985-6016-45b0-9e05-c32aa333b728" providerId="ADAL" clId="{AC955421-445E-4D6A-A137-DE4EB63677A6}" dt="2024-03-05T17:42:37.934" v="258"/>
          <ac:spMkLst>
            <pc:docMk/>
            <pc:sldMk cId="3348871207" sldId="297"/>
            <ac:spMk id="5" creationId="{668D1831-771F-34FF-0A6A-C872B4E9490F}"/>
          </ac:spMkLst>
        </pc:spChg>
        <pc:spChg chg="add">
          <ac:chgData name="Markéta Zandlová" userId="f597e985-6016-45b0-9e05-c32aa333b728" providerId="ADAL" clId="{AC955421-445E-4D6A-A137-DE4EB63677A6}" dt="2024-03-05T17:42:42.773" v="259"/>
          <ac:spMkLst>
            <pc:docMk/>
            <pc:sldMk cId="3348871207" sldId="297"/>
            <ac:spMk id="6" creationId="{49D9C644-BA80-AACB-C0C9-AF0279E5C6BA}"/>
          </ac:spMkLst>
        </pc:spChg>
        <pc:spChg chg="add">
          <ac:chgData name="Markéta Zandlová" userId="f597e985-6016-45b0-9e05-c32aa333b728" providerId="ADAL" clId="{AC955421-445E-4D6A-A137-DE4EB63677A6}" dt="2024-03-05T17:42:42.773" v="259"/>
          <ac:spMkLst>
            <pc:docMk/>
            <pc:sldMk cId="3348871207" sldId="297"/>
            <ac:spMk id="7" creationId="{3B1AD78A-D582-4DE8-66AA-7C6B3AD63FDB}"/>
          </ac:spMkLst>
        </pc:spChg>
        <pc:spChg chg="add">
          <ac:chgData name="Markéta Zandlová" userId="f597e985-6016-45b0-9e05-c32aa333b728" providerId="ADAL" clId="{AC955421-445E-4D6A-A137-DE4EB63677A6}" dt="2024-03-05T17:42:53.792" v="262"/>
          <ac:spMkLst>
            <pc:docMk/>
            <pc:sldMk cId="3348871207" sldId="297"/>
            <ac:spMk id="8" creationId="{AFA844AD-C03D-35A4-3AE8-72C610F31DF2}"/>
          </ac:spMkLst>
        </pc:spChg>
        <pc:spChg chg="add">
          <ac:chgData name="Markéta Zandlová" userId="f597e985-6016-45b0-9e05-c32aa333b728" providerId="ADAL" clId="{AC955421-445E-4D6A-A137-DE4EB63677A6}" dt="2024-03-05T17:42:53.792" v="262"/>
          <ac:spMkLst>
            <pc:docMk/>
            <pc:sldMk cId="3348871207" sldId="297"/>
            <ac:spMk id="9" creationId="{6ECAF73D-F723-A0BD-1712-C70EFC35D6E0}"/>
          </ac:spMkLst>
        </pc:spChg>
        <pc:spChg chg="del">
          <ac:chgData name="Markéta Zandlová" userId="f597e985-6016-45b0-9e05-c32aa333b728" providerId="ADAL" clId="{AC955421-445E-4D6A-A137-DE4EB63677A6}" dt="2024-03-05T17:40:36.793" v="248" actId="26606"/>
          <ac:spMkLst>
            <pc:docMk/>
            <pc:sldMk cId="3348871207" sldId="297"/>
            <ac:spMk id="72" creationId="{8E8DBDA3-652C-4F87-B53B-7F73AC8F4FF9}"/>
          </ac:spMkLst>
        </pc:spChg>
        <pc:spChg chg="del">
          <ac:chgData name="Markéta Zandlová" userId="f597e985-6016-45b0-9e05-c32aa333b728" providerId="ADAL" clId="{AC955421-445E-4D6A-A137-DE4EB63677A6}" dt="2024-03-05T17:40:36.793" v="248" actId="26606"/>
          <ac:spMkLst>
            <pc:docMk/>
            <pc:sldMk cId="3348871207" sldId="297"/>
            <ac:spMk id="74" creationId="{42187232-3845-418F-A17C-C138F01D98AB}"/>
          </ac:spMkLst>
        </pc:spChg>
        <pc:spChg chg="mod">
          <ac:chgData name="Markéta Zandlová" userId="f597e985-6016-45b0-9e05-c32aa333b728" providerId="ADAL" clId="{AC955421-445E-4D6A-A137-DE4EB63677A6}" dt="2024-03-05T17:45:38.051" v="431" actId="20577"/>
          <ac:spMkLst>
            <pc:docMk/>
            <pc:sldMk cId="3348871207" sldId="297"/>
            <ac:spMk id="14338" creationId="{00000000-0000-0000-0000-000000000000}"/>
          </ac:spMkLst>
        </pc:spChg>
        <pc:spChg chg="mod ord">
          <ac:chgData name="Markéta Zandlová" userId="f597e985-6016-45b0-9e05-c32aa333b728" providerId="ADAL" clId="{AC955421-445E-4D6A-A137-DE4EB63677A6}" dt="2024-03-05T17:46:39.680" v="465" actId="20577"/>
          <ac:spMkLst>
            <pc:docMk/>
            <pc:sldMk cId="3348871207" sldId="297"/>
            <ac:spMk id="14339" creationId="{00000000-0000-0000-0000-000000000000}"/>
          </ac:spMkLst>
        </pc:spChg>
        <pc:spChg chg="add">
          <ac:chgData name="Markéta Zandlová" userId="f597e985-6016-45b0-9e05-c32aa333b728" providerId="ADAL" clId="{AC955421-445E-4D6A-A137-DE4EB63677A6}" dt="2024-03-05T17:40:36.793" v="248" actId="26606"/>
          <ac:spMkLst>
            <pc:docMk/>
            <pc:sldMk cId="3348871207" sldId="297"/>
            <ac:spMk id="14344" creationId="{E9271C28-7496-4447-8541-7B39F5E9480A}"/>
          </ac:spMkLst>
        </pc:spChg>
        <pc:picChg chg="add mod">
          <ac:chgData name="Markéta Zandlová" userId="f597e985-6016-45b0-9e05-c32aa333b728" providerId="ADAL" clId="{AC955421-445E-4D6A-A137-DE4EB63677A6}" dt="2024-03-05T17:40:36.793" v="248" actId="26606"/>
          <ac:picMkLst>
            <pc:docMk/>
            <pc:sldMk cId="3348871207" sldId="297"/>
            <ac:picMk id="3" creationId="{0170EF76-BD29-031C-3567-6CAE6525E376}"/>
          </ac:picMkLst>
        </pc:picChg>
      </pc:sldChg>
      <pc:sldChg chg="modSp">
        <pc:chgData name="Markéta Zandlová" userId="f597e985-6016-45b0-9e05-c32aa333b728" providerId="ADAL" clId="{AC955421-445E-4D6A-A137-DE4EB63677A6}" dt="2024-03-05T15:56:08.058" v="2" actId="113"/>
        <pc:sldMkLst>
          <pc:docMk/>
          <pc:sldMk cId="3625471938" sldId="299"/>
        </pc:sldMkLst>
        <pc:graphicFrameChg chg="mod">
          <ac:chgData name="Markéta Zandlová" userId="f597e985-6016-45b0-9e05-c32aa333b728" providerId="ADAL" clId="{AC955421-445E-4D6A-A137-DE4EB63677A6}" dt="2024-03-05T15:56:08.058" v="2" actId="113"/>
          <ac:graphicFrameMkLst>
            <pc:docMk/>
            <pc:sldMk cId="3625471938" sldId="299"/>
            <ac:graphicFrameMk id="17413" creationId="{61666CB2-C362-45F8-8089-E23F28094AD2}"/>
          </ac:graphicFrameMkLst>
        </pc:graphicFrameChg>
      </pc:sldChg>
      <pc:sldChg chg="modSp mod">
        <pc:chgData name="Markéta Zandlová" userId="f597e985-6016-45b0-9e05-c32aa333b728" providerId="ADAL" clId="{AC955421-445E-4D6A-A137-DE4EB63677A6}" dt="2024-03-05T15:58:30.476" v="93" actId="255"/>
        <pc:sldMkLst>
          <pc:docMk/>
          <pc:sldMk cId="8990443" sldId="300"/>
        </pc:sldMkLst>
        <pc:spChg chg="mod">
          <ac:chgData name="Markéta Zandlová" userId="f597e985-6016-45b0-9e05-c32aa333b728" providerId="ADAL" clId="{AC955421-445E-4D6A-A137-DE4EB63677A6}" dt="2024-03-05T15:56:39.776" v="54" actId="403"/>
          <ac:spMkLst>
            <pc:docMk/>
            <pc:sldMk cId="8990443" sldId="300"/>
            <ac:spMk id="7171" creationId="{00000000-0000-0000-0000-000000000000}"/>
          </ac:spMkLst>
        </pc:spChg>
        <pc:spChg chg="mod">
          <ac:chgData name="Markéta Zandlová" userId="f597e985-6016-45b0-9e05-c32aa333b728" providerId="ADAL" clId="{AC955421-445E-4D6A-A137-DE4EB63677A6}" dt="2024-03-05T15:58:30.476" v="93" actId="255"/>
          <ac:spMkLst>
            <pc:docMk/>
            <pc:sldMk cId="8990443" sldId="300"/>
            <ac:spMk id="17410" creationId="{00000000-0000-0000-0000-000000000000}"/>
          </ac:spMkLst>
        </pc:spChg>
      </pc:sldChg>
      <pc:sldChg chg="addSp delSp modSp mod setBg">
        <pc:chgData name="Markéta Zandlová" userId="f597e985-6016-45b0-9e05-c32aa333b728" providerId="ADAL" clId="{AC955421-445E-4D6A-A137-DE4EB63677A6}" dt="2024-03-05T17:55:06.064" v="525" actId="14100"/>
        <pc:sldMkLst>
          <pc:docMk/>
          <pc:sldMk cId="3232476197" sldId="301"/>
        </pc:sldMkLst>
        <pc:spChg chg="add mod">
          <ac:chgData name="Markéta Zandlová" userId="f597e985-6016-45b0-9e05-c32aa333b728" providerId="ADAL" clId="{AC955421-445E-4D6A-A137-DE4EB63677A6}" dt="2024-03-05T17:54:02.463" v="494" actId="14100"/>
          <ac:spMkLst>
            <pc:docMk/>
            <pc:sldMk cId="3232476197" sldId="301"/>
            <ac:spMk id="5" creationId="{2D360AF3-11B8-2E52-3683-C3F916E23CFE}"/>
          </ac:spMkLst>
        </pc:spChg>
        <pc:spChg chg="mod">
          <ac:chgData name="Markéta Zandlová" userId="f597e985-6016-45b0-9e05-c32aa333b728" providerId="ADAL" clId="{AC955421-445E-4D6A-A137-DE4EB63677A6}" dt="2024-03-05T17:53:23.430" v="482" actId="113"/>
          <ac:spMkLst>
            <pc:docMk/>
            <pc:sldMk cId="3232476197" sldId="301"/>
            <ac:spMk id="8194" creationId="{00000000-0000-0000-0000-000000000000}"/>
          </ac:spMkLst>
        </pc:spChg>
        <pc:spChg chg="mod ord">
          <ac:chgData name="Markéta Zandlová" userId="f597e985-6016-45b0-9e05-c32aa333b728" providerId="ADAL" clId="{AC955421-445E-4D6A-A137-DE4EB63677A6}" dt="2024-03-05T17:55:06.064" v="525" actId="14100"/>
          <ac:spMkLst>
            <pc:docMk/>
            <pc:sldMk cId="3232476197" sldId="301"/>
            <ac:spMk id="8195" creationId="{00000000-0000-0000-0000-000000000000}"/>
          </ac:spMkLst>
        </pc:spChg>
        <pc:spChg chg="add del">
          <ac:chgData name="Markéta Zandlová" userId="f597e985-6016-45b0-9e05-c32aa333b728" providerId="ADAL" clId="{AC955421-445E-4D6A-A137-DE4EB63677A6}" dt="2024-03-05T17:53:09.943" v="478" actId="26606"/>
          <ac:spMkLst>
            <pc:docMk/>
            <pc:sldMk cId="3232476197" sldId="301"/>
            <ac:spMk id="8197" creationId="{8E8DBDA3-652C-4F87-B53B-7F73AC8F4FF9}"/>
          </ac:spMkLst>
        </pc:spChg>
        <pc:spChg chg="add del">
          <ac:chgData name="Markéta Zandlová" userId="f597e985-6016-45b0-9e05-c32aa333b728" providerId="ADAL" clId="{AC955421-445E-4D6A-A137-DE4EB63677A6}" dt="2024-03-05T17:53:09.943" v="478" actId="26606"/>
          <ac:spMkLst>
            <pc:docMk/>
            <pc:sldMk cId="3232476197" sldId="301"/>
            <ac:spMk id="8198" creationId="{42187232-3845-418F-A17C-C138F01D98AB}"/>
          </ac:spMkLst>
        </pc:spChg>
        <pc:spChg chg="add">
          <ac:chgData name="Markéta Zandlová" userId="f597e985-6016-45b0-9e05-c32aa333b728" providerId="ADAL" clId="{AC955421-445E-4D6A-A137-DE4EB63677A6}" dt="2024-03-05T17:53:09.943" v="478" actId="26606"/>
          <ac:spMkLst>
            <pc:docMk/>
            <pc:sldMk cId="3232476197" sldId="301"/>
            <ac:spMk id="8200" creationId="{BA2EA6A6-CD0C-4CFD-8EC2-AA44F9870331}"/>
          </ac:spMkLst>
        </pc:spChg>
        <pc:spChg chg="add del">
          <ac:chgData name="Markéta Zandlová" userId="f597e985-6016-45b0-9e05-c32aa333b728" providerId="ADAL" clId="{AC955421-445E-4D6A-A137-DE4EB63677A6}" dt="2024-03-05T17:53:01.449" v="471" actId="26606"/>
          <ac:spMkLst>
            <pc:docMk/>
            <pc:sldMk cId="3232476197" sldId="301"/>
            <ac:spMk id="8203" creationId="{BA2EA6A6-CD0C-4CFD-8EC2-AA44F9870331}"/>
          </ac:spMkLst>
        </pc:spChg>
        <pc:spChg chg="add del">
          <ac:chgData name="Markéta Zandlová" userId="f597e985-6016-45b0-9e05-c32aa333b728" providerId="ADAL" clId="{AC955421-445E-4D6A-A137-DE4EB63677A6}" dt="2024-03-05T17:53:03.456" v="473" actId="26606"/>
          <ac:spMkLst>
            <pc:docMk/>
            <pc:sldMk cId="3232476197" sldId="301"/>
            <ac:spMk id="8205" creationId="{E9271C28-7496-4447-8541-7B39F5E9480A}"/>
          </ac:spMkLst>
        </pc:spChg>
        <pc:spChg chg="add del">
          <ac:chgData name="Markéta Zandlová" userId="f597e985-6016-45b0-9e05-c32aa333b728" providerId="ADAL" clId="{AC955421-445E-4D6A-A137-DE4EB63677A6}" dt="2024-03-05T17:53:06.126" v="475" actId="26606"/>
          <ac:spMkLst>
            <pc:docMk/>
            <pc:sldMk cId="3232476197" sldId="301"/>
            <ac:spMk id="8207" creationId="{BA2EA6A6-CD0C-4CFD-8EC2-AA44F9870331}"/>
          </ac:spMkLst>
        </pc:spChg>
        <pc:picChg chg="add mod">
          <ac:chgData name="Markéta Zandlová" userId="f597e985-6016-45b0-9e05-c32aa333b728" providerId="ADAL" clId="{AC955421-445E-4D6A-A137-DE4EB63677A6}" dt="2024-03-05T17:53:09.943" v="478" actId="26606"/>
          <ac:picMkLst>
            <pc:docMk/>
            <pc:sldMk cId="3232476197" sldId="301"/>
            <ac:picMk id="3" creationId="{B4EC475B-B6F8-1BE7-0C79-31D70C8ECDC2}"/>
          </ac:picMkLst>
        </pc:picChg>
      </pc:sldChg>
      <pc:sldChg chg="modSp mod">
        <pc:chgData name="Markéta Zandlová" userId="f597e985-6016-45b0-9e05-c32aa333b728" providerId="ADAL" clId="{AC955421-445E-4D6A-A137-DE4EB63677A6}" dt="2024-03-05T17:55:37.899" v="529" actId="403"/>
        <pc:sldMkLst>
          <pc:docMk/>
          <pc:sldMk cId="3915122718" sldId="302"/>
        </pc:sldMkLst>
        <pc:spChg chg="mod">
          <ac:chgData name="Markéta Zandlová" userId="f597e985-6016-45b0-9e05-c32aa333b728" providerId="ADAL" clId="{AC955421-445E-4D6A-A137-DE4EB63677A6}" dt="2024-03-05T15:59:07.025" v="101" actId="14100"/>
          <ac:spMkLst>
            <pc:docMk/>
            <pc:sldMk cId="3915122718" sldId="302"/>
            <ac:spMk id="2" creationId="{1289AFC5-74B5-432E-9491-BEAA4036371A}"/>
          </ac:spMkLst>
        </pc:spChg>
        <pc:spChg chg="mod">
          <ac:chgData name="Markéta Zandlová" userId="f597e985-6016-45b0-9e05-c32aa333b728" providerId="ADAL" clId="{AC955421-445E-4D6A-A137-DE4EB63677A6}" dt="2024-03-05T17:55:30.839" v="527" actId="403"/>
          <ac:spMkLst>
            <pc:docMk/>
            <pc:sldMk cId="3915122718" sldId="302"/>
            <ac:spMk id="3" creationId="{00000000-0000-0000-0000-000000000000}"/>
          </ac:spMkLst>
        </pc:spChg>
        <pc:spChg chg="mod">
          <ac:chgData name="Markéta Zandlová" userId="f597e985-6016-45b0-9e05-c32aa333b728" providerId="ADAL" clId="{AC955421-445E-4D6A-A137-DE4EB63677A6}" dt="2024-03-05T17:55:37.899" v="529" actId="403"/>
          <ac:spMkLst>
            <pc:docMk/>
            <pc:sldMk cId="3915122718" sldId="302"/>
            <ac:spMk id="6" creationId="{54773B52-0234-46E9-9270-FF917F7D3901}"/>
          </ac:spMkLst>
        </pc:spChg>
      </pc:sldChg>
      <pc:sldChg chg="modSp mod">
        <pc:chgData name="Markéta Zandlová" userId="f597e985-6016-45b0-9e05-c32aa333b728" providerId="ADAL" clId="{AC955421-445E-4D6A-A137-DE4EB63677A6}" dt="2024-03-05T16:01:01.606" v="120" actId="403"/>
        <pc:sldMkLst>
          <pc:docMk/>
          <pc:sldMk cId="2722084019" sldId="304"/>
        </pc:sldMkLst>
        <pc:spChg chg="mod">
          <ac:chgData name="Markéta Zandlová" userId="f597e985-6016-45b0-9e05-c32aa333b728" providerId="ADAL" clId="{AC955421-445E-4D6A-A137-DE4EB63677A6}" dt="2024-03-05T16:00:53.581" v="118" actId="403"/>
          <ac:spMkLst>
            <pc:docMk/>
            <pc:sldMk cId="2722084019" sldId="304"/>
            <ac:spMk id="21507" creationId="{00000000-0000-0000-0000-000000000000}"/>
          </ac:spMkLst>
        </pc:spChg>
        <pc:spChg chg="mod">
          <ac:chgData name="Markéta Zandlová" userId="f597e985-6016-45b0-9e05-c32aa333b728" providerId="ADAL" clId="{AC955421-445E-4D6A-A137-DE4EB63677A6}" dt="2024-03-05T16:01:01.606" v="120" actId="403"/>
          <ac:spMkLst>
            <pc:docMk/>
            <pc:sldMk cId="2722084019" sldId="304"/>
            <ac:spMk id="37890" creationId="{00000000-0000-0000-0000-000000000000}"/>
          </ac:spMkLst>
        </pc:spChg>
      </pc:sldChg>
      <pc:sldChg chg="modSp mod">
        <pc:chgData name="Markéta Zandlová" userId="f597e985-6016-45b0-9e05-c32aa333b728" providerId="ADAL" clId="{AC955421-445E-4D6A-A137-DE4EB63677A6}" dt="2024-03-05T16:01:21.196" v="125" actId="14100"/>
        <pc:sldMkLst>
          <pc:docMk/>
          <pc:sldMk cId="3763247772" sldId="305"/>
        </pc:sldMkLst>
        <pc:spChg chg="mod">
          <ac:chgData name="Markéta Zandlová" userId="f597e985-6016-45b0-9e05-c32aa333b728" providerId="ADAL" clId="{AC955421-445E-4D6A-A137-DE4EB63677A6}" dt="2024-03-05T16:01:21.196" v="125" actId="14100"/>
          <ac:spMkLst>
            <pc:docMk/>
            <pc:sldMk cId="3763247772" sldId="305"/>
            <ac:spMk id="3" creationId="{00000000-0000-0000-0000-000000000000}"/>
          </ac:spMkLst>
        </pc:spChg>
        <pc:spChg chg="mod">
          <ac:chgData name="Markéta Zandlová" userId="f597e985-6016-45b0-9e05-c32aa333b728" providerId="ADAL" clId="{AC955421-445E-4D6A-A137-DE4EB63677A6}" dt="2024-03-05T16:01:09.417" v="122" actId="403"/>
          <ac:spMkLst>
            <pc:docMk/>
            <pc:sldMk cId="3763247772" sldId="305"/>
            <ac:spMk id="11" creationId="{5811C383-12F3-486C-905E-679567594CD2}"/>
          </ac:spMkLst>
        </pc:spChg>
      </pc:sldChg>
      <pc:sldChg chg="modSp mod">
        <pc:chgData name="Markéta Zandlová" userId="f597e985-6016-45b0-9e05-c32aa333b728" providerId="ADAL" clId="{AC955421-445E-4D6A-A137-DE4EB63677A6}" dt="2024-03-05T16:02:08.147" v="139" actId="403"/>
        <pc:sldMkLst>
          <pc:docMk/>
          <pc:sldMk cId="2422535011" sldId="306"/>
        </pc:sldMkLst>
        <pc:spChg chg="mod">
          <ac:chgData name="Markéta Zandlová" userId="f597e985-6016-45b0-9e05-c32aa333b728" providerId="ADAL" clId="{AC955421-445E-4D6A-A137-DE4EB63677A6}" dt="2024-03-05T16:01:36.271" v="129" actId="122"/>
          <ac:spMkLst>
            <pc:docMk/>
            <pc:sldMk cId="2422535011" sldId="306"/>
            <ac:spMk id="8" creationId="{85B3B6D1-FD13-4127-BAB4-6A6D749F95DD}"/>
          </ac:spMkLst>
        </pc:spChg>
        <pc:spChg chg="mod">
          <ac:chgData name="Markéta Zandlová" userId="f597e985-6016-45b0-9e05-c32aa333b728" providerId="ADAL" clId="{AC955421-445E-4D6A-A137-DE4EB63677A6}" dt="2024-03-05T16:02:08.147" v="139" actId="403"/>
          <ac:spMkLst>
            <pc:docMk/>
            <pc:sldMk cId="2422535011" sldId="306"/>
            <ac:spMk id="9219" creationId="{00000000-0000-0000-0000-000000000000}"/>
          </ac:spMkLst>
        </pc:spChg>
      </pc:sldChg>
      <pc:sldChg chg="modSp mod">
        <pc:chgData name="Markéta Zandlová" userId="f597e985-6016-45b0-9e05-c32aa333b728" providerId="ADAL" clId="{AC955421-445E-4D6A-A137-DE4EB63677A6}" dt="2024-03-05T16:04:35.123" v="187" actId="20577"/>
        <pc:sldMkLst>
          <pc:docMk/>
          <pc:sldMk cId="2909116789" sldId="307"/>
        </pc:sldMkLst>
        <pc:spChg chg="mod">
          <ac:chgData name="Markéta Zandlová" userId="f597e985-6016-45b0-9e05-c32aa333b728" providerId="ADAL" clId="{AC955421-445E-4D6A-A137-DE4EB63677A6}" dt="2024-03-05T16:02:20.314" v="140" actId="403"/>
          <ac:spMkLst>
            <pc:docMk/>
            <pc:sldMk cId="2909116789" sldId="307"/>
            <ac:spMk id="10242" creationId="{00000000-0000-0000-0000-000000000000}"/>
          </ac:spMkLst>
        </pc:spChg>
        <pc:spChg chg="mod">
          <ac:chgData name="Markéta Zandlová" userId="f597e985-6016-45b0-9e05-c32aa333b728" providerId="ADAL" clId="{AC955421-445E-4D6A-A137-DE4EB63677A6}" dt="2024-03-05T16:04:35.123" v="187" actId="20577"/>
          <ac:spMkLst>
            <pc:docMk/>
            <pc:sldMk cId="2909116789" sldId="307"/>
            <ac:spMk id="10243" creationId="{00000000-0000-0000-0000-000000000000}"/>
          </ac:spMkLst>
        </pc:spChg>
      </pc:sldChg>
      <pc:sldChg chg="modSp mod">
        <pc:chgData name="Markéta Zandlová" userId="f597e985-6016-45b0-9e05-c32aa333b728" providerId="ADAL" clId="{AC955421-445E-4D6A-A137-DE4EB63677A6}" dt="2024-03-06T08:27:33.635" v="656" actId="113"/>
        <pc:sldMkLst>
          <pc:docMk/>
          <pc:sldMk cId="454696132" sldId="308"/>
        </pc:sldMkLst>
        <pc:spChg chg="mod">
          <ac:chgData name="Markéta Zandlová" userId="f597e985-6016-45b0-9e05-c32aa333b728" providerId="ADAL" clId="{AC955421-445E-4D6A-A137-DE4EB63677A6}" dt="2024-03-06T08:27:33.635" v="656" actId="113"/>
          <ac:spMkLst>
            <pc:docMk/>
            <pc:sldMk cId="454696132" sldId="308"/>
            <ac:spMk id="25602" creationId="{00000000-0000-0000-0000-000000000000}"/>
          </ac:spMkLst>
        </pc:spChg>
      </pc:sldChg>
      <pc:sldChg chg="modSp mod">
        <pc:chgData name="Markéta Zandlová" userId="f597e985-6016-45b0-9e05-c32aa333b728" providerId="ADAL" clId="{AC955421-445E-4D6A-A137-DE4EB63677A6}" dt="2024-03-05T16:05:48.972" v="202" actId="6549"/>
        <pc:sldMkLst>
          <pc:docMk/>
          <pc:sldMk cId="769617796" sldId="309"/>
        </pc:sldMkLst>
        <pc:spChg chg="mod">
          <ac:chgData name="Markéta Zandlová" userId="f597e985-6016-45b0-9e05-c32aa333b728" providerId="ADAL" clId="{AC955421-445E-4D6A-A137-DE4EB63677A6}" dt="2024-03-05T16:05:48.972" v="202" actId="6549"/>
          <ac:spMkLst>
            <pc:docMk/>
            <pc:sldMk cId="769617796" sldId="309"/>
            <ac:spMk id="3" creationId="{00000000-0000-0000-0000-000000000000}"/>
          </ac:spMkLst>
        </pc:spChg>
        <pc:spChg chg="mod">
          <ac:chgData name="Markéta Zandlová" userId="f597e985-6016-45b0-9e05-c32aa333b728" providerId="ADAL" clId="{AC955421-445E-4D6A-A137-DE4EB63677A6}" dt="2024-03-05T16:05:39.389" v="199" actId="20577"/>
          <ac:spMkLst>
            <pc:docMk/>
            <pc:sldMk cId="769617796" sldId="309"/>
            <ac:spMk id="26626" creationId="{00000000-0000-0000-0000-000000000000}"/>
          </ac:spMkLst>
        </pc:spChg>
      </pc:sldChg>
      <pc:sldChg chg="addSp delSp modSp new mod setBg">
        <pc:chgData name="Markéta Zandlová" userId="f597e985-6016-45b0-9e05-c32aa333b728" providerId="ADAL" clId="{AC955421-445E-4D6A-A137-DE4EB63677A6}" dt="2024-03-06T08:29:05.641" v="677" actId="20577"/>
        <pc:sldMkLst>
          <pc:docMk/>
          <pc:sldMk cId="1678494556" sldId="310"/>
        </pc:sldMkLst>
        <pc:spChg chg="mod">
          <ac:chgData name="Markéta Zandlová" userId="f597e985-6016-45b0-9e05-c32aa333b728" providerId="ADAL" clId="{AC955421-445E-4D6A-A137-DE4EB63677A6}" dt="2024-03-06T08:29:05.641" v="677" actId="20577"/>
          <ac:spMkLst>
            <pc:docMk/>
            <pc:sldMk cId="1678494556" sldId="310"/>
            <ac:spMk id="2" creationId="{5447D09C-33AD-2103-90FA-BEA1C055C1FB}"/>
          </ac:spMkLst>
        </pc:spChg>
        <pc:spChg chg="del">
          <ac:chgData name="Markéta Zandlová" userId="f597e985-6016-45b0-9e05-c32aa333b728" providerId="ADAL" clId="{AC955421-445E-4D6A-A137-DE4EB63677A6}" dt="2024-03-05T17:31:03.329" v="214" actId="22"/>
          <ac:spMkLst>
            <pc:docMk/>
            <pc:sldMk cId="1678494556" sldId="310"/>
            <ac:spMk id="3" creationId="{48527A8D-E718-4370-BA07-63263D4B72BB}"/>
          </ac:spMkLst>
        </pc:spChg>
        <pc:spChg chg="add">
          <ac:chgData name="Markéta Zandlová" userId="f597e985-6016-45b0-9e05-c32aa333b728" providerId="ADAL" clId="{AC955421-445E-4D6A-A137-DE4EB63677A6}" dt="2024-03-05T17:31:10.133" v="216" actId="26606"/>
          <ac:spMkLst>
            <pc:docMk/>
            <pc:sldMk cId="1678494556" sldId="310"/>
            <ac:spMk id="10" creationId="{79CBD3C9-4E66-426D-948E-7CF4778107E8}"/>
          </ac:spMkLst>
        </pc:spChg>
        <pc:spChg chg="add">
          <ac:chgData name="Markéta Zandlová" userId="f597e985-6016-45b0-9e05-c32aa333b728" providerId="ADAL" clId="{AC955421-445E-4D6A-A137-DE4EB63677A6}" dt="2024-03-05T17:31:10.133" v="216" actId="26606"/>
          <ac:spMkLst>
            <pc:docMk/>
            <pc:sldMk cId="1678494556" sldId="310"/>
            <ac:spMk id="12" creationId="{DDB95FCF-AD96-482F-9FB8-CD95725E6EFF}"/>
          </ac:spMkLst>
        </pc:spChg>
        <pc:spChg chg="add">
          <ac:chgData name="Markéta Zandlová" userId="f597e985-6016-45b0-9e05-c32aa333b728" providerId="ADAL" clId="{AC955421-445E-4D6A-A137-DE4EB63677A6}" dt="2024-03-05T17:31:10.133" v="216" actId="26606"/>
          <ac:spMkLst>
            <pc:docMk/>
            <pc:sldMk cId="1678494556" sldId="310"/>
            <ac:spMk id="16" creationId="{2ED84DD6-8A68-4994-8094-8DDBE89BF353}"/>
          </ac:spMkLst>
        </pc:spChg>
        <pc:spChg chg="add">
          <ac:chgData name="Markéta Zandlová" userId="f597e985-6016-45b0-9e05-c32aa333b728" providerId="ADAL" clId="{AC955421-445E-4D6A-A137-DE4EB63677A6}" dt="2024-03-05T17:31:10.133" v="216" actId="26606"/>
          <ac:spMkLst>
            <pc:docMk/>
            <pc:sldMk cId="1678494556" sldId="310"/>
            <ac:spMk id="18" creationId="{176049D7-366E-4AC9-B689-460CC28F8E70}"/>
          </ac:spMkLst>
        </pc:spChg>
        <pc:spChg chg="add">
          <ac:chgData name="Markéta Zandlová" userId="f597e985-6016-45b0-9e05-c32aa333b728" providerId="ADAL" clId="{AC955421-445E-4D6A-A137-DE4EB63677A6}" dt="2024-03-05T17:31:10.133" v="216" actId="26606"/>
          <ac:spMkLst>
            <pc:docMk/>
            <pc:sldMk cId="1678494556" sldId="310"/>
            <ac:spMk id="22" creationId="{4AD45A04-4150-4943-BB06-EEEDDD73BFCE}"/>
          </ac:spMkLst>
        </pc:spChg>
        <pc:picChg chg="add mod ord">
          <ac:chgData name="Markéta Zandlová" userId="f597e985-6016-45b0-9e05-c32aa333b728" providerId="ADAL" clId="{AC955421-445E-4D6A-A137-DE4EB63677A6}" dt="2024-03-05T17:31:10.133" v="216" actId="26606"/>
          <ac:picMkLst>
            <pc:docMk/>
            <pc:sldMk cId="1678494556" sldId="310"/>
            <ac:picMk id="5" creationId="{215B4DA8-A5E1-6700-2702-A7DD3FDBD983}"/>
          </ac:picMkLst>
        </pc:picChg>
        <pc:cxnChg chg="add">
          <ac:chgData name="Markéta Zandlová" userId="f597e985-6016-45b0-9e05-c32aa333b728" providerId="ADAL" clId="{AC955421-445E-4D6A-A137-DE4EB63677A6}" dt="2024-03-05T17:31:10.133" v="216" actId="26606"/>
          <ac:cxnSpMkLst>
            <pc:docMk/>
            <pc:sldMk cId="1678494556" sldId="310"/>
            <ac:cxnSpMk id="14" creationId="{64EEEC00-AD80-4734-BEE6-04CBDEC830C9}"/>
          </ac:cxnSpMkLst>
        </pc:cxnChg>
        <pc:cxnChg chg="add">
          <ac:chgData name="Markéta Zandlová" userId="f597e985-6016-45b0-9e05-c32aa333b728" providerId="ADAL" clId="{AC955421-445E-4D6A-A137-DE4EB63677A6}" dt="2024-03-05T17:31:10.133" v="216" actId="26606"/>
          <ac:cxnSpMkLst>
            <pc:docMk/>
            <pc:sldMk cId="1678494556" sldId="310"/>
            <ac:cxnSpMk id="20" creationId="{BC9E91F8-C4AE-4EB0-8B76-FF3F3FC7183D}"/>
          </ac:cxnSpMkLst>
        </pc:cxnChg>
      </pc:sldChg>
      <pc:sldChg chg="addSp delSp modSp new mod">
        <pc:chgData name="Markéta Zandlová" userId="f597e985-6016-45b0-9e05-c32aa333b728" providerId="ADAL" clId="{AC955421-445E-4D6A-A137-DE4EB63677A6}" dt="2024-03-05T17:38:36.865" v="241" actId="1076"/>
        <pc:sldMkLst>
          <pc:docMk/>
          <pc:sldMk cId="678432147" sldId="311"/>
        </pc:sldMkLst>
        <pc:spChg chg="del">
          <ac:chgData name="Markéta Zandlová" userId="f597e985-6016-45b0-9e05-c32aa333b728" providerId="ADAL" clId="{AC955421-445E-4D6A-A137-DE4EB63677A6}" dt="2024-03-05T17:36:28.296" v="233" actId="478"/>
          <ac:spMkLst>
            <pc:docMk/>
            <pc:sldMk cId="678432147" sldId="311"/>
            <ac:spMk id="2" creationId="{C441D4A9-869A-8E38-AB33-DDA0448BF73E}"/>
          </ac:spMkLst>
        </pc:spChg>
        <pc:spChg chg="del">
          <ac:chgData name="Markéta Zandlová" userId="f597e985-6016-45b0-9e05-c32aa333b728" providerId="ADAL" clId="{AC955421-445E-4D6A-A137-DE4EB63677A6}" dt="2024-03-05T17:31:40.401" v="218" actId="22"/>
          <ac:spMkLst>
            <pc:docMk/>
            <pc:sldMk cId="678432147" sldId="311"/>
            <ac:spMk id="3" creationId="{5EF5CFAB-B2C5-1488-0AB6-EC5B2ABA72F6}"/>
          </ac:spMkLst>
        </pc:spChg>
        <pc:picChg chg="add mod ord">
          <ac:chgData name="Markéta Zandlová" userId="f597e985-6016-45b0-9e05-c32aa333b728" providerId="ADAL" clId="{AC955421-445E-4D6A-A137-DE4EB63677A6}" dt="2024-03-05T17:32:37.650" v="225" actId="1076"/>
          <ac:picMkLst>
            <pc:docMk/>
            <pc:sldMk cId="678432147" sldId="311"/>
            <ac:picMk id="5" creationId="{7F6E02A7-D337-D3C9-715F-54D2276218F8}"/>
          </ac:picMkLst>
        </pc:picChg>
        <pc:picChg chg="add del mod">
          <ac:chgData name="Markéta Zandlová" userId="f597e985-6016-45b0-9e05-c32aa333b728" providerId="ADAL" clId="{AC955421-445E-4D6A-A137-DE4EB63677A6}" dt="2024-03-05T17:35:27.689" v="228" actId="478"/>
          <ac:picMkLst>
            <pc:docMk/>
            <pc:sldMk cId="678432147" sldId="311"/>
            <ac:picMk id="7" creationId="{B28DD032-AB33-F111-D7C0-F21ED8D54917}"/>
          </ac:picMkLst>
        </pc:picChg>
        <pc:picChg chg="add mod">
          <ac:chgData name="Markéta Zandlová" userId="f597e985-6016-45b0-9e05-c32aa333b728" providerId="ADAL" clId="{AC955421-445E-4D6A-A137-DE4EB63677A6}" dt="2024-03-05T17:38:36.865" v="241" actId="1076"/>
          <ac:picMkLst>
            <pc:docMk/>
            <pc:sldMk cId="678432147" sldId="311"/>
            <ac:picMk id="9" creationId="{78D63B6C-9C63-5E8E-EABE-57C83F31B5AE}"/>
          </ac:picMkLst>
        </pc:picChg>
        <pc:picChg chg="add mod">
          <ac:chgData name="Markéta Zandlová" userId="f597e985-6016-45b0-9e05-c32aa333b728" providerId="ADAL" clId="{AC955421-445E-4D6A-A137-DE4EB63677A6}" dt="2024-03-05T17:38:33.870" v="240" actId="1076"/>
          <ac:picMkLst>
            <pc:docMk/>
            <pc:sldMk cId="678432147" sldId="311"/>
            <ac:picMk id="11" creationId="{E9494FA4-5265-1A09-69A3-B8192AED26E3}"/>
          </ac:picMkLst>
        </pc:picChg>
      </pc:sldChg>
      <pc:sldChg chg="addSp delSp modSp new del mod">
        <pc:chgData name="Markéta Zandlová" userId="f597e985-6016-45b0-9e05-c32aa333b728" providerId="ADAL" clId="{AC955421-445E-4D6A-A137-DE4EB63677A6}" dt="2024-03-05T17:36:38.643" v="234" actId="47"/>
        <pc:sldMkLst>
          <pc:docMk/>
          <pc:sldMk cId="3787126073" sldId="312"/>
        </pc:sldMkLst>
        <pc:spChg chg="del">
          <ac:chgData name="Markéta Zandlová" userId="f597e985-6016-45b0-9e05-c32aa333b728" providerId="ADAL" clId="{AC955421-445E-4D6A-A137-DE4EB63677A6}" dt="2024-03-05T17:35:06.233" v="227" actId="22"/>
          <ac:spMkLst>
            <pc:docMk/>
            <pc:sldMk cId="3787126073" sldId="312"/>
            <ac:spMk id="3" creationId="{236C5B71-A7B8-59C4-A021-66AF0D8B91B2}"/>
          </ac:spMkLst>
        </pc:spChg>
        <pc:picChg chg="add mod ord">
          <ac:chgData name="Markéta Zandlová" userId="f597e985-6016-45b0-9e05-c32aa333b728" providerId="ADAL" clId="{AC955421-445E-4D6A-A137-DE4EB63677A6}" dt="2024-03-05T17:35:06.233" v="227" actId="22"/>
          <ac:picMkLst>
            <pc:docMk/>
            <pc:sldMk cId="3787126073" sldId="312"/>
            <ac:picMk id="5" creationId="{80FA0307-6AEB-8B2D-17F6-C00B65CDB7E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92273-8063-4525-9DC4-BA40A3A13BD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2575BB-52AE-4EDE-8B0C-4985F3300ADA}">
      <dgm:prSet/>
      <dgm:spPr/>
      <dgm:t>
        <a:bodyPr/>
        <a:lstStyle/>
        <a:p>
          <a:r>
            <a:rPr lang="cs-CZ"/>
            <a:t>Snaží se odpovědět na otázku, </a:t>
          </a:r>
          <a:r>
            <a:rPr lang="cs-CZ" b="1"/>
            <a:t>jak je vůbec možný společný svět,</a:t>
          </a:r>
          <a:r>
            <a:rPr lang="cs-CZ"/>
            <a:t> když je každému  z nás dán subjektivně </a:t>
          </a:r>
          <a:endParaRPr lang="en-US"/>
        </a:p>
      </dgm:t>
    </dgm:pt>
    <dgm:pt modelId="{B9AD3E9B-5DD2-43E6-B41C-CEBC5DEB5B3F}" type="parTrans" cxnId="{7D2B35FE-DC9D-4C97-BDA8-7806FAD32A68}">
      <dgm:prSet/>
      <dgm:spPr/>
      <dgm:t>
        <a:bodyPr/>
        <a:lstStyle/>
        <a:p>
          <a:endParaRPr lang="en-US"/>
        </a:p>
      </dgm:t>
    </dgm:pt>
    <dgm:pt modelId="{1D2E5F6E-71DE-42BB-9470-40CE4B0361FF}" type="sibTrans" cxnId="{7D2B35FE-DC9D-4C97-BDA8-7806FAD32A68}">
      <dgm:prSet/>
      <dgm:spPr/>
      <dgm:t>
        <a:bodyPr/>
        <a:lstStyle/>
        <a:p>
          <a:endParaRPr lang="en-US"/>
        </a:p>
      </dgm:t>
    </dgm:pt>
    <dgm:pt modelId="{481DED82-9033-4297-AA11-B4F850354818}">
      <dgm:prSet/>
      <dgm:spPr/>
      <dgm:t>
        <a:bodyPr/>
        <a:lstStyle/>
        <a:p>
          <a:r>
            <a:rPr lang="cs-CZ" dirty="0"/>
            <a:t>Svět je </a:t>
          </a:r>
          <a:r>
            <a:rPr lang="cs-CZ" b="1" dirty="0"/>
            <a:t>výsledkem společného dávání významů, společného konstruování reality</a:t>
          </a:r>
          <a:endParaRPr lang="en-US" b="1" dirty="0"/>
        </a:p>
      </dgm:t>
    </dgm:pt>
    <dgm:pt modelId="{7D2374CB-3291-4D08-8FD8-9AB6C0CAD392}" type="parTrans" cxnId="{89DD4128-2330-438E-82AE-C87657CC8780}">
      <dgm:prSet/>
      <dgm:spPr/>
      <dgm:t>
        <a:bodyPr/>
        <a:lstStyle/>
        <a:p>
          <a:endParaRPr lang="en-US"/>
        </a:p>
      </dgm:t>
    </dgm:pt>
    <dgm:pt modelId="{D9C13498-A5C3-4B96-B520-A8F36E6DE2DE}" type="sibTrans" cxnId="{89DD4128-2330-438E-82AE-C87657CC8780}">
      <dgm:prSet/>
      <dgm:spPr/>
      <dgm:t>
        <a:bodyPr/>
        <a:lstStyle/>
        <a:p>
          <a:endParaRPr lang="en-US"/>
        </a:p>
      </dgm:t>
    </dgm:pt>
    <dgm:pt modelId="{E89F49DD-4A7E-430A-B8BC-BAC48F996740}" type="pres">
      <dgm:prSet presAssocID="{68092273-8063-4525-9DC4-BA40A3A13B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8A2BCA-7B0F-48FD-B5D0-C32177073BEF}" type="pres">
      <dgm:prSet presAssocID="{662575BB-52AE-4EDE-8B0C-4985F3300ADA}" presName="hierRoot1" presStyleCnt="0"/>
      <dgm:spPr/>
    </dgm:pt>
    <dgm:pt modelId="{F0D67B72-6F53-4D08-A3E1-989548FCC81A}" type="pres">
      <dgm:prSet presAssocID="{662575BB-52AE-4EDE-8B0C-4985F3300ADA}" presName="composite" presStyleCnt="0"/>
      <dgm:spPr/>
    </dgm:pt>
    <dgm:pt modelId="{015C3C3A-54D0-4EF3-84DE-ADF252344D73}" type="pres">
      <dgm:prSet presAssocID="{662575BB-52AE-4EDE-8B0C-4985F3300ADA}" presName="background" presStyleLbl="node0" presStyleIdx="0" presStyleCnt="2"/>
      <dgm:spPr/>
    </dgm:pt>
    <dgm:pt modelId="{399B4ECB-1F31-4FF9-A8DB-4444AE7A302F}" type="pres">
      <dgm:prSet presAssocID="{662575BB-52AE-4EDE-8B0C-4985F3300ADA}" presName="text" presStyleLbl="fgAcc0" presStyleIdx="0" presStyleCnt="2">
        <dgm:presLayoutVars>
          <dgm:chPref val="3"/>
        </dgm:presLayoutVars>
      </dgm:prSet>
      <dgm:spPr/>
    </dgm:pt>
    <dgm:pt modelId="{62495E73-B8E7-4329-931F-FD17DCA19B12}" type="pres">
      <dgm:prSet presAssocID="{662575BB-52AE-4EDE-8B0C-4985F3300ADA}" presName="hierChild2" presStyleCnt="0"/>
      <dgm:spPr/>
    </dgm:pt>
    <dgm:pt modelId="{D2BA6269-B787-4529-9BBA-9219E5BE3469}" type="pres">
      <dgm:prSet presAssocID="{481DED82-9033-4297-AA11-B4F850354818}" presName="hierRoot1" presStyleCnt="0"/>
      <dgm:spPr/>
    </dgm:pt>
    <dgm:pt modelId="{6C803509-E223-4ABF-B0CA-6B133297D455}" type="pres">
      <dgm:prSet presAssocID="{481DED82-9033-4297-AA11-B4F850354818}" presName="composite" presStyleCnt="0"/>
      <dgm:spPr/>
    </dgm:pt>
    <dgm:pt modelId="{B504A955-E29D-4AE4-AD38-7A2F342C8ED5}" type="pres">
      <dgm:prSet presAssocID="{481DED82-9033-4297-AA11-B4F850354818}" presName="background" presStyleLbl="node0" presStyleIdx="1" presStyleCnt="2"/>
      <dgm:spPr/>
    </dgm:pt>
    <dgm:pt modelId="{133C0167-6EB3-4F63-BA33-745192C5D1D7}" type="pres">
      <dgm:prSet presAssocID="{481DED82-9033-4297-AA11-B4F850354818}" presName="text" presStyleLbl="fgAcc0" presStyleIdx="1" presStyleCnt="2">
        <dgm:presLayoutVars>
          <dgm:chPref val="3"/>
        </dgm:presLayoutVars>
      </dgm:prSet>
      <dgm:spPr/>
    </dgm:pt>
    <dgm:pt modelId="{A1B329C6-9C72-4D33-9C02-1F6FB03BBCCA}" type="pres">
      <dgm:prSet presAssocID="{481DED82-9033-4297-AA11-B4F850354818}" presName="hierChild2" presStyleCnt="0"/>
      <dgm:spPr/>
    </dgm:pt>
  </dgm:ptLst>
  <dgm:cxnLst>
    <dgm:cxn modelId="{89DD4128-2330-438E-82AE-C87657CC8780}" srcId="{68092273-8063-4525-9DC4-BA40A3A13BD2}" destId="{481DED82-9033-4297-AA11-B4F850354818}" srcOrd="1" destOrd="0" parTransId="{7D2374CB-3291-4D08-8FD8-9AB6C0CAD392}" sibTransId="{D9C13498-A5C3-4B96-B520-A8F36E6DE2DE}"/>
    <dgm:cxn modelId="{9AB58667-9A02-4F78-A7AB-F13D5F3BBD1E}" type="presOf" srcId="{68092273-8063-4525-9DC4-BA40A3A13BD2}" destId="{E89F49DD-4A7E-430A-B8BC-BAC48F996740}" srcOrd="0" destOrd="0" presId="urn:microsoft.com/office/officeart/2005/8/layout/hierarchy1"/>
    <dgm:cxn modelId="{18C45255-F6B3-476F-BFA8-27D148B9883B}" type="presOf" srcId="{481DED82-9033-4297-AA11-B4F850354818}" destId="{133C0167-6EB3-4F63-BA33-745192C5D1D7}" srcOrd="0" destOrd="0" presId="urn:microsoft.com/office/officeart/2005/8/layout/hierarchy1"/>
    <dgm:cxn modelId="{78668179-6DE7-4D03-86DE-AC972D131A3B}" type="presOf" srcId="{662575BB-52AE-4EDE-8B0C-4985F3300ADA}" destId="{399B4ECB-1F31-4FF9-A8DB-4444AE7A302F}" srcOrd="0" destOrd="0" presId="urn:microsoft.com/office/officeart/2005/8/layout/hierarchy1"/>
    <dgm:cxn modelId="{7D2B35FE-DC9D-4C97-BDA8-7806FAD32A68}" srcId="{68092273-8063-4525-9DC4-BA40A3A13BD2}" destId="{662575BB-52AE-4EDE-8B0C-4985F3300ADA}" srcOrd="0" destOrd="0" parTransId="{B9AD3E9B-5DD2-43E6-B41C-CEBC5DEB5B3F}" sibTransId="{1D2E5F6E-71DE-42BB-9470-40CE4B0361FF}"/>
    <dgm:cxn modelId="{860A553B-7C86-4043-A17F-638E933B16AD}" type="presParOf" srcId="{E89F49DD-4A7E-430A-B8BC-BAC48F996740}" destId="{218A2BCA-7B0F-48FD-B5D0-C32177073BEF}" srcOrd="0" destOrd="0" presId="urn:microsoft.com/office/officeart/2005/8/layout/hierarchy1"/>
    <dgm:cxn modelId="{CC1BA19E-9A77-4E85-BC3C-39F28187D95F}" type="presParOf" srcId="{218A2BCA-7B0F-48FD-B5D0-C32177073BEF}" destId="{F0D67B72-6F53-4D08-A3E1-989548FCC81A}" srcOrd="0" destOrd="0" presId="urn:microsoft.com/office/officeart/2005/8/layout/hierarchy1"/>
    <dgm:cxn modelId="{3EB5AC85-673B-4F03-9ED6-67A0037DB4BA}" type="presParOf" srcId="{F0D67B72-6F53-4D08-A3E1-989548FCC81A}" destId="{015C3C3A-54D0-4EF3-84DE-ADF252344D73}" srcOrd="0" destOrd="0" presId="urn:microsoft.com/office/officeart/2005/8/layout/hierarchy1"/>
    <dgm:cxn modelId="{5EA0C9BB-B6A0-4FB9-85A0-31963F0A73C1}" type="presParOf" srcId="{F0D67B72-6F53-4D08-A3E1-989548FCC81A}" destId="{399B4ECB-1F31-4FF9-A8DB-4444AE7A302F}" srcOrd="1" destOrd="0" presId="urn:microsoft.com/office/officeart/2005/8/layout/hierarchy1"/>
    <dgm:cxn modelId="{C004B14F-9C3D-4F85-B97C-60B9F6B9AE71}" type="presParOf" srcId="{218A2BCA-7B0F-48FD-B5D0-C32177073BEF}" destId="{62495E73-B8E7-4329-931F-FD17DCA19B12}" srcOrd="1" destOrd="0" presId="urn:microsoft.com/office/officeart/2005/8/layout/hierarchy1"/>
    <dgm:cxn modelId="{E640EA75-D889-4278-B580-0E83ACE13626}" type="presParOf" srcId="{E89F49DD-4A7E-430A-B8BC-BAC48F996740}" destId="{D2BA6269-B787-4529-9BBA-9219E5BE3469}" srcOrd="1" destOrd="0" presId="urn:microsoft.com/office/officeart/2005/8/layout/hierarchy1"/>
    <dgm:cxn modelId="{AC073426-BA97-444B-A1EF-46918BCFC88E}" type="presParOf" srcId="{D2BA6269-B787-4529-9BBA-9219E5BE3469}" destId="{6C803509-E223-4ABF-B0CA-6B133297D455}" srcOrd="0" destOrd="0" presId="urn:microsoft.com/office/officeart/2005/8/layout/hierarchy1"/>
    <dgm:cxn modelId="{A0203AAF-957A-4E63-A579-AA85E52AACE1}" type="presParOf" srcId="{6C803509-E223-4ABF-B0CA-6B133297D455}" destId="{B504A955-E29D-4AE4-AD38-7A2F342C8ED5}" srcOrd="0" destOrd="0" presId="urn:microsoft.com/office/officeart/2005/8/layout/hierarchy1"/>
    <dgm:cxn modelId="{A73F1AD3-679D-4D47-8D62-F686EDF06077}" type="presParOf" srcId="{6C803509-E223-4ABF-B0CA-6B133297D455}" destId="{133C0167-6EB3-4F63-BA33-745192C5D1D7}" srcOrd="1" destOrd="0" presId="urn:microsoft.com/office/officeart/2005/8/layout/hierarchy1"/>
    <dgm:cxn modelId="{5C436A0C-98A4-4A0B-9B00-01A8D067548A}" type="presParOf" srcId="{D2BA6269-B787-4529-9BBA-9219E5BE3469}" destId="{A1B329C6-9C72-4D33-9C02-1F6FB03BBC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FE2F2-8E80-4E63-AEBD-3A1E3D62373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A6ABAB8-D002-41BA-B019-9B7D91B9EEF3}">
      <dgm:prSet custT="1"/>
      <dgm:spPr/>
      <dgm:t>
        <a:bodyPr/>
        <a:lstStyle/>
        <a:p>
          <a:r>
            <a:rPr lang="cs-CZ" sz="1600" dirty="0"/>
            <a:t>… nejsou </a:t>
          </a:r>
          <a:r>
            <a:rPr lang="cs-CZ" sz="1600" b="1" dirty="0"/>
            <a:t>něčím pevným, </a:t>
          </a:r>
          <a:r>
            <a:rPr lang="cs-CZ" sz="1600" dirty="0"/>
            <a:t>„uvnitř“ lidského nitra </a:t>
          </a:r>
        </a:p>
      </dgm:t>
    </dgm:pt>
    <dgm:pt modelId="{20995D96-5049-42E7-A35F-BCD991FB8172}" type="parTrans" cxnId="{33F69D12-11A4-4CB9-8600-56A20177CB8C}">
      <dgm:prSet/>
      <dgm:spPr/>
      <dgm:t>
        <a:bodyPr/>
        <a:lstStyle/>
        <a:p>
          <a:endParaRPr lang="cs-CZ"/>
        </a:p>
      </dgm:t>
    </dgm:pt>
    <dgm:pt modelId="{5F2D0723-4A04-4FC5-B57C-0DB99B6E902C}" type="sibTrans" cxnId="{33F69D12-11A4-4CB9-8600-56A20177CB8C}">
      <dgm:prSet/>
      <dgm:spPr/>
      <dgm:t>
        <a:bodyPr/>
        <a:lstStyle/>
        <a:p>
          <a:endParaRPr lang="cs-CZ"/>
        </a:p>
      </dgm:t>
    </dgm:pt>
    <dgm:pt modelId="{CA8562AE-2284-4ACE-A73D-03BDBB377872}">
      <dgm:prSet custT="1"/>
      <dgm:spPr/>
      <dgm:t>
        <a:bodyPr/>
        <a:lstStyle/>
        <a:p>
          <a:r>
            <a:rPr lang="cs-CZ" sz="1400" b="1" dirty="0"/>
            <a:t>.. Jsou proces a produkt</a:t>
          </a:r>
          <a:r>
            <a:rPr lang="cs-CZ" sz="1400" dirty="0"/>
            <a:t> - </a:t>
          </a:r>
          <a:r>
            <a:rPr lang="cs-CZ" sz="1400" b="1" dirty="0"/>
            <a:t>neustále vytvářeny, ovlivňovány</a:t>
          </a:r>
          <a:r>
            <a:rPr lang="cs-CZ" sz="1400" dirty="0"/>
            <a:t> zvenčí = </a:t>
          </a:r>
          <a:r>
            <a:rPr lang="cs-CZ" sz="1400" b="1" dirty="0"/>
            <a:t>situační, relační, flexibilní, narativní …</a:t>
          </a:r>
          <a:endParaRPr lang="cs-CZ" sz="1400" dirty="0"/>
        </a:p>
      </dgm:t>
    </dgm:pt>
    <dgm:pt modelId="{1CFABEA1-412D-40DD-BCFC-DDA93BF6214D}" type="parTrans" cxnId="{7958DE81-C516-459A-B07D-25C690CE8748}">
      <dgm:prSet/>
      <dgm:spPr/>
      <dgm:t>
        <a:bodyPr/>
        <a:lstStyle/>
        <a:p>
          <a:endParaRPr lang="cs-CZ"/>
        </a:p>
      </dgm:t>
    </dgm:pt>
    <dgm:pt modelId="{F07664CB-252A-4004-A337-3E5B7CF5ABBD}" type="sibTrans" cxnId="{7958DE81-C516-459A-B07D-25C690CE8748}">
      <dgm:prSet/>
      <dgm:spPr/>
      <dgm:t>
        <a:bodyPr/>
        <a:lstStyle/>
        <a:p>
          <a:endParaRPr lang="cs-CZ"/>
        </a:p>
      </dgm:t>
    </dgm:pt>
    <dgm:pt modelId="{70119472-C858-4E18-A55C-76D08EEEAF16}">
      <dgm:prSet custT="1"/>
      <dgm:spPr/>
      <dgm:t>
        <a:bodyPr/>
        <a:lstStyle/>
        <a:p>
          <a:r>
            <a:rPr lang="cs-CZ" sz="1400" dirty="0"/>
            <a:t>Člověk má </a:t>
          </a:r>
          <a:r>
            <a:rPr lang="cs-CZ" sz="1400" b="1" dirty="0"/>
            <a:t>řadu identit</a:t>
          </a:r>
          <a:r>
            <a:rPr lang="cs-CZ" sz="1400" dirty="0"/>
            <a:t>, které jsou mobilizovány v různých </a:t>
          </a:r>
          <a:r>
            <a:rPr lang="cs-CZ" sz="1400" b="1" dirty="0"/>
            <a:t>situacích a kontextech </a:t>
          </a:r>
          <a:endParaRPr lang="cs-CZ" sz="1400" dirty="0"/>
        </a:p>
      </dgm:t>
    </dgm:pt>
    <dgm:pt modelId="{7E19B320-A756-405D-A5A7-D6EC112E10A1}" type="parTrans" cxnId="{F28900F9-1104-4738-ACC2-9CF21D92CC9B}">
      <dgm:prSet/>
      <dgm:spPr/>
      <dgm:t>
        <a:bodyPr/>
        <a:lstStyle/>
        <a:p>
          <a:endParaRPr lang="cs-CZ"/>
        </a:p>
      </dgm:t>
    </dgm:pt>
    <dgm:pt modelId="{E4DC5A2F-F4E1-4685-BB6A-AEC86BC8A1FF}" type="sibTrans" cxnId="{F28900F9-1104-4738-ACC2-9CF21D92CC9B}">
      <dgm:prSet/>
      <dgm:spPr/>
      <dgm:t>
        <a:bodyPr/>
        <a:lstStyle/>
        <a:p>
          <a:endParaRPr lang="cs-CZ"/>
        </a:p>
      </dgm:t>
    </dgm:pt>
    <dgm:pt modelId="{D08349A5-2693-46D0-B2FB-E11D9A6BB3BD}">
      <dgm:prSet custT="1"/>
      <dgm:spPr/>
      <dgm:t>
        <a:bodyPr/>
        <a:lstStyle/>
        <a:p>
          <a:r>
            <a:rPr lang="cs-CZ" sz="1400" b="1" dirty="0"/>
            <a:t>Kategorizace </a:t>
          </a:r>
          <a:r>
            <a:rPr lang="cs-CZ" sz="1400" dirty="0"/>
            <a:t>(většinou)</a:t>
          </a:r>
          <a:r>
            <a:rPr lang="cs-CZ" sz="1400" b="1" dirty="0"/>
            <a:t> nejsou neutrální</a:t>
          </a:r>
          <a:r>
            <a:rPr lang="cs-CZ" sz="1400" dirty="0"/>
            <a:t>: produkují a reprodukují </a:t>
          </a:r>
          <a:r>
            <a:rPr lang="cs-CZ" sz="1400" b="1" dirty="0"/>
            <a:t>mocenské hierarchie</a:t>
          </a:r>
          <a:r>
            <a:rPr lang="cs-CZ" sz="1400" dirty="0"/>
            <a:t>, jsou projevem </a:t>
          </a:r>
          <a:r>
            <a:rPr lang="cs-CZ" sz="1400" b="1" dirty="0" err="1"/>
            <a:t>disciplinace</a:t>
          </a:r>
          <a:r>
            <a:rPr lang="cs-CZ" sz="1400" b="1" dirty="0"/>
            <a:t> a normalizace </a:t>
          </a:r>
          <a:r>
            <a:rPr lang="cs-CZ" sz="1400" dirty="0"/>
            <a:t>(</a:t>
          </a:r>
          <a:r>
            <a:rPr lang="cs-CZ" sz="1400" dirty="0" err="1"/>
            <a:t>Foucault</a:t>
          </a:r>
          <a:r>
            <a:rPr lang="cs-CZ" sz="1400" dirty="0"/>
            <a:t>)</a:t>
          </a:r>
        </a:p>
      </dgm:t>
    </dgm:pt>
    <dgm:pt modelId="{7791D572-BDA4-4EFA-9F2A-22F00E8F4293}" type="parTrans" cxnId="{70779242-1E3B-4F0E-87E0-20741DF23D8D}">
      <dgm:prSet/>
      <dgm:spPr/>
      <dgm:t>
        <a:bodyPr/>
        <a:lstStyle/>
        <a:p>
          <a:endParaRPr lang="cs-CZ"/>
        </a:p>
      </dgm:t>
    </dgm:pt>
    <dgm:pt modelId="{485D80E6-918F-40BE-A51E-CE19FAFF2AE9}" type="sibTrans" cxnId="{70779242-1E3B-4F0E-87E0-20741DF23D8D}">
      <dgm:prSet/>
      <dgm:spPr/>
      <dgm:t>
        <a:bodyPr/>
        <a:lstStyle/>
        <a:p>
          <a:endParaRPr lang="cs-CZ"/>
        </a:p>
      </dgm:t>
    </dgm:pt>
    <dgm:pt modelId="{8BEA6D79-E2E1-4F3E-864D-3691AC5684E8}">
      <dgm:prSet custT="1"/>
      <dgm:spPr/>
      <dgm:t>
        <a:bodyPr/>
        <a:lstStyle/>
        <a:p>
          <a:r>
            <a:rPr lang="cs-CZ" sz="1400" dirty="0"/>
            <a:t>… jsou projevem </a:t>
          </a:r>
          <a:r>
            <a:rPr lang="cs-CZ" sz="1400" b="1" dirty="0"/>
            <a:t>zápasů o moc „určovat, kdo je kdo“</a:t>
          </a:r>
          <a:r>
            <a:rPr lang="cs-CZ" sz="1400" dirty="0"/>
            <a:t> (</a:t>
          </a:r>
          <a:r>
            <a:rPr lang="cs-CZ" sz="1400" dirty="0" err="1"/>
            <a:t>Bourdieu</a:t>
          </a:r>
          <a:r>
            <a:rPr lang="cs-CZ" sz="1400" dirty="0"/>
            <a:t>): </a:t>
          </a:r>
          <a:r>
            <a:rPr lang="cs-CZ" sz="1400" b="1" dirty="0"/>
            <a:t>reprezentace světa</a:t>
          </a:r>
          <a:r>
            <a:rPr lang="cs-CZ" sz="1400" dirty="0"/>
            <a:t>, jsou-li v rukách mocných, </a:t>
          </a:r>
          <a:r>
            <a:rPr lang="cs-CZ" sz="1400" b="1" dirty="0"/>
            <a:t>identity utvářejí </a:t>
          </a:r>
          <a:endParaRPr lang="cs-CZ" sz="1400" dirty="0"/>
        </a:p>
      </dgm:t>
    </dgm:pt>
    <dgm:pt modelId="{05E6BC34-CBC7-454C-BA69-733F9301FFEC}" type="parTrans" cxnId="{B64C6D2E-8F72-4949-9861-A7FF8C950658}">
      <dgm:prSet/>
      <dgm:spPr/>
      <dgm:t>
        <a:bodyPr/>
        <a:lstStyle/>
        <a:p>
          <a:endParaRPr lang="cs-CZ"/>
        </a:p>
      </dgm:t>
    </dgm:pt>
    <dgm:pt modelId="{1C953504-C145-4AAE-AEF8-20792E964335}" type="sibTrans" cxnId="{B64C6D2E-8F72-4949-9861-A7FF8C950658}">
      <dgm:prSet/>
      <dgm:spPr/>
      <dgm:t>
        <a:bodyPr/>
        <a:lstStyle/>
        <a:p>
          <a:endParaRPr lang="cs-CZ"/>
        </a:p>
      </dgm:t>
    </dgm:pt>
    <dgm:pt modelId="{B69B57DC-269D-478D-B5C6-8E6F8C79BC44}">
      <dgm:prSet custT="1"/>
      <dgm:spPr/>
      <dgm:t>
        <a:bodyPr/>
        <a:lstStyle/>
        <a:p>
          <a:r>
            <a:rPr lang="cs-CZ" sz="1400" b="0" dirty="0"/>
            <a:t> Reprezentace </a:t>
          </a:r>
          <a:r>
            <a:rPr lang="cs-CZ" sz="1400" b="0" dirty="0" err="1"/>
            <a:t>identi</a:t>
          </a:r>
          <a:r>
            <a:rPr lang="cs-CZ" sz="1400" b="0" dirty="0"/>
            <a:t> jsou </a:t>
          </a:r>
          <a:r>
            <a:rPr lang="cs-CZ" sz="1400" b="1" dirty="0"/>
            <a:t>potenciálně performativní</a:t>
          </a:r>
        </a:p>
      </dgm:t>
    </dgm:pt>
    <dgm:pt modelId="{565EDB42-5890-4363-9296-E6C8A1AC3ED7}" type="parTrans" cxnId="{64B5B529-AEF9-4ED2-8EBB-0178E8BCC14B}">
      <dgm:prSet/>
      <dgm:spPr/>
      <dgm:t>
        <a:bodyPr/>
        <a:lstStyle/>
        <a:p>
          <a:endParaRPr lang="cs-CZ"/>
        </a:p>
      </dgm:t>
    </dgm:pt>
    <dgm:pt modelId="{D7AF523E-9FA1-463D-80C2-BE42A1A0EEDF}" type="sibTrans" cxnId="{64B5B529-AEF9-4ED2-8EBB-0178E8BCC14B}">
      <dgm:prSet/>
      <dgm:spPr/>
      <dgm:t>
        <a:bodyPr/>
        <a:lstStyle/>
        <a:p>
          <a:endParaRPr lang="cs-CZ"/>
        </a:p>
      </dgm:t>
    </dgm:pt>
    <dgm:pt modelId="{1535C4D1-A451-44BF-99CE-E915C5952C26}">
      <dgm:prSet custT="1"/>
      <dgm:spPr/>
      <dgm:t>
        <a:bodyPr/>
        <a:lstStyle/>
        <a:p>
          <a:r>
            <a:rPr lang="cs-CZ" sz="1400" dirty="0"/>
            <a:t>… jsou </a:t>
          </a:r>
          <a:r>
            <a:rPr lang="cs-CZ" sz="1400" b="1" dirty="0"/>
            <a:t>„vyjednávány</a:t>
          </a:r>
          <a:r>
            <a:rPr lang="cs-CZ" sz="1400" dirty="0"/>
            <a:t>“: </a:t>
          </a:r>
          <a:r>
            <a:rPr lang="cs-CZ" sz="1400" b="1" dirty="0"/>
            <a:t>identifikace</a:t>
          </a:r>
        </a:p>
        <a:p>
          <a:r>
            <a:rPr lang="cs-CZ" sz="1400" b="1" dirty="0"/>
            <a:t> X </a:t>
          </a:r>
        </a:p>
        <a:p>
          <a:r>
            <a:rPr lang="cs-CZ" sz="1400" b="1" dirty="0"/>
            <a:t>kategorizace</a:t>
          </a:r>
          <a:endParaRPr lang="cs-CZ" sz="1400" dirty="0"/>
        </a:p>
      </dgm:t>
    </dgm:pt>
    <dgm:pt modelId="{3507D74A-0FDC-487F-B737-9B7DE11095D2}" type="sibTrans" cxnId="{B6F8E8AA-A8BF-48A3-8456-2B4E66FF3C60}">
      <dgm:prSet/>
      <dgm:spPr/>
      <dgm:t>
        <a:bodyPr/>
        <a:lstStyle/>
        <a:p>
          <a:endParaRPr lang="cs-CZ"/>
        </a:p>
      </dgm:t>
    </dgm:pt>
    <dgm:pt modelId="{707C5D96-4D2C-4F6B-A4DA-F6BE31F83D68}" type="parTrans" cxnId="{B6F8E8AA-A8BF-48A3-8456-2B4E66FF3C60}">
      <dgm:prSet/>
      <dgm:spPr/>
      <dgm:t>
        <a:bodyPr/>
        <a:lstStyle/>
        <a:p>
          <a:endParaRPr lang="cs-CZ"/>
        </a:p>
      </dgm:t>
    </dgm:pt>
    <dgm:pt modelId="{2A14515C-383D-4FE9-9C4D-FDB38B03B719}" type="pres">
      <dgm:prSet presAssocID="{F25FE2F2-8E80-4E63-AEBD-3A1E3D623732}" presName="compositeShape" presStyleCnt="0">
        <dgm:presLayoutVars>
          <dgm:chMax val="7"/>
          <dgm:dir/>
          <dgm:resizeHandles val="exact"/>
        </dgm:presLayoutVars>
      </dgm:prSet>
      <dgm:spPr/>
    </dgm:pt>
    <dgm:pt modelId="{530F5D4E-7318-4D07-A68A-37C5C7FCEF5A}" type="pres">
      <dgm:prSet presAssocID="{1A6ABAB8-D002-41BA-B019-9B7D91B9EEF3}" presName="circ1" presStyleLbl="vennNode1" presStyleIdx="0" presStyleCnt="7"/>
      <dgm:spPr/>
    </dgm:pt>
    <dgm:pt modelId="{32579A6A-74EB-4362-8BA7-E0D325065B58}" type="pres">
      <dgm:prSet presAssocID="{1A6ABAB8-D002-41BA-B019-9B7D91B9EEF3}" presName="circ1Tx" presStyleLbl="revTx" presStyleIdx="0" presStyleCnt="0" custScaleX="120802">
        <dgm:presLayoutVars>
          <dgm:chMax val="0"/>
          <dgm:chPref val="0"/>
          <dgm:bulletEnabled val="1"/>
        </dgm:presLayoutVars>
      </dgm:prSet>
      <dgm:spPr/>
    </dgm:pt>
    <dgm:pt modelId="{46B9E9E9-6775-4C24-9389-123F6BCCF9A1}" type="pres">
      <dgm:prSet presAssocID="{CA8562AE-2284-4ACE-A73D-03BDBB377872}" presName="circ2" presStyleLbl="vennNode1" presStyleIdx="1" presStyleCnt="7"/>
      <dgm:spPr/>
    </dgm:pt>
    <dgm:pt modelId="{4BA61408-FB25-4DBA-8D5F-8DD5915D2859}" type="pres">
      <dgm:prSet presAssocID="{CA8562AE-2284-4ACE-A73D-03BDBB377872}" presName="circ2Tx" presStyleLbl="revTx" presStyleIdx="0" presStyleCnt="0" custScaleX="142728" custScaleY="100675" custLinFactNeighborX="26997" custLinFactNeighborY="-24434">
        <dgm:presLayoutVars>
          <dgm:chMax val="0"/>
          <dgm:chPref val="0"/>
          <dgm:bulletEnabled val="1"/>
        </dgm:presLayoutVars>
      </dgm:prSet>
      <dgm:spPr/>
    </dgm:pt>
    <dgm:pt modelId="{1F8D5031-9132-45C1-8EF7-C04670B33CCD}" type="pres">
      <dgm:prSet presAssocID="{70119472-C858-4E18-A55C-76D08EEEAF16}" presName="circ3" presStyleLbl="vennNode1" presStyleIdx="2" presStyleCnt="7"/>
      <dgm:spPr/>
    </dgm:pt>
    <dgm:pt modelId="{FBC16AB6-EC77-475D-934F-7BC9B9D8599C}" type="pres">
      <dgm:prSet presAssocID="{70119472-C858-4E18-A55C-76D08EEEAF16}" presName="circ3Tx" presStyleLbl="revTx" presStyleIdx="0" presStyleCnt="0" custScaleX="132304" custScaleY="109357" custLinFactNeighborX="27470" custLinFactNeighborY="0">
        <dgm:presLayoutVars>
          <dgm:chMax val="0"/>
          <dgm:chPref val="0"/>
          <dgm:bulletEnabled val="1"/>
        </dgm:presLayoutVars>
      </dgm:prSet>
      <dgm:spPr/>
    </dgm:pt>
    <dgm:pt modelId="{689563C5-0C00-44CF-93C2-68AD8F2D3A8C}" type="pres">
      <dgm:prSet presAssocID="{1535C4D1-A451-44BF-99CE-E915C5952C26}" presName="circ4" presStyleLbl="vennNode1" presStyleIdx="3" presStyleCnt="7"/>
      <dgm:spPr/>
    </dgm:pt>
    <dgm:pt modelId="{C6F19467-40D7-4B81-8019-1A879B955520}" type="pres">
      <dgm:prSet presAssocID="{1535C4D1-A451-44BF-99CE-E915C5952C26}" presName="circ4Tx" presStyleLbl="revTx" presStyleIdx="0" presStyleCnt="0" custScaleX="117088" custScaleY="114349" custLinFactNeighborX="11814" custLinFactNeighborY="-21">
        <dgm:presLayoutVars>
          <dgm:chMax val="0"/>
          <dgm:chPref val="0"/>
          <dgm:bulletEnabled val="1"/>
        </dgm:presLayoutVars>
      </dgm:prSet>
      <dgm:spPr/>
    </dgm:pt>
    <dgm:pt modelId="{E083F4BA-A839-40E8-BB93-DC6A58D9CF94}" type="pres">
      <dgm:prSet presAssocID="{D08349A5-2693-46D0-B2FB-E11D9A6BB3BD}" presName="circ5" presStyleLbl="vennNode1" presStyleIdx="4" presStyleCnt="7"/>
      <dgm:spPr/>
    </dgm:pt>
    <dgm:pt modelId="{7B6820CF-FD85-402C-B650-7FDF9FF5E8C5}" type="pres">
      <dgm:prSet presAssocID="{D08349A5-2693-46D0-B2FB-E11D9A6BB3BD}" presName="circ5Tx" presStyleLbl="revTx" presStyleIdx="0" presStyleCnt="0" custScaleX="135091" custScaleY="159240" custLinFactNeighborX="-17868" custLinFactNeighborY="-450">
        <dgm:presLayoutVars>
          <dgm:chMax val="0"/>
          <dgm:chPref val="0"/>
          <dgm:bulletEnabled val="1"/>
        </dgm:presLayoutVars>
      </dgm:prSet>
      <dgm:spPr/>
    </dgm:pt>
    <dgm:pt modelId="{1324328B-4B81-4A27-9DBF-6A2EAC1A7525}" type="pres">
      <dgm:prSet presAssocID="{8BEA6D79-E2E1-4F3E-864D-3691AC5684E8}" presName="circ6" presStyleLbl="vennNode1" presStyleIdx="5" presStyleCnt="7"/>
      <dgm:spPr/>
    </dgm:pt>
    <dgm:pt modelId="{A6864660-30D3-40FB-88C4-4CAFF72076C7}" type="pres">
      <dgm:prSet presAssocID="{8BEA6D79-E2E1-4F3E-864D-3691AC5684E8}" presName="circ6Tx" presStyleLbl="revTx" presStyleIdx="0" presStyleCnt="0" custScaleX="133552" custScaleY="123308" custLinFactY="-32942" custLinFactNeighborX="-9773" custLinFactNeighborY="-100000">
        <dgm:presLayoutVars>
          <dgm:chMax val="0"/>
          <dgm:chPref val="0"/>
          <dgm:bulletEnabled val="1"/>
        </dgm:presLayoutVars>
      </dgm:prSet>
      <dgm:spPr/>
    </dgm:pt>
    <dgm:pt modelId="{6ACA074E-B6F7-4616-A71E-2735B90291B0}" type="pres">
      <dgm:prSet presAssocID="{B69B57DC-269D-478D-B5C6-8E6F8C79BC44}" presName="circ7" presStyleLbl="vennNode1" presStyleIdx="6" presStyleCnt="7" custScaleY="93916" custLinFactNeighborX="3626" custLinFactNeighborY="-6754"/>
      <dgm:spPr/>
    </dgm:pt>
    <dgm:pt modelId="{8E713CB2-E132-4DE8-ABD1-2C1375F25EAA}" type="pres">
      <dgm:prSet presAssocID="{B69B57DC-269D-478D-B5C6-8E6F8C79BC44}" presName="circ7Tx" presStyleLbl="revTx" presStyleIdx="0" presStyleCnt="0" custLinFactY="21846" custLinFactNeighborX="-56928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3AB97209-55E6-4209-BD27-01A536C78433}" type="presOf" srcId="{F25FE2F2-8E80-4E63-AEBD-3A1E3D623732}" destId="{2A14515C-383D-4FE9-9C4D-FDB38B03B719}" srcOrd="0" destOrd="0" presId="urn:microsoft.com/office/officeart/2005/8/layout/venn1"/>
    <dgm:cxn modelId="{33F69D12-11A4-4CB9-8600-56A20177CB8C}" srcId="{F25FE2F2-8E80-4E63-AEBD-3A1E3D623732}" destId="{1A6ABAB8-D002-41BA-B019-9B7D91B9EEF3}" srcOrd="0" destOrd="0" parTransId="{20995D96-5049-42E7-A35F-BCD991FB8172}" sibTransId="{5F2D0723-4A04-4FC5-B57C-0DB99B6E902C}"/>
    <dgm:cxn modelId="{BAC23F23-1E78-4A3E-AE2B-DEDAFFBB29D3}" type="presOf" srcId="{70119472-C858-4E18-A55C-76D08EEEAF16}" destId="{FBC16AB6-EC77-475D-934F-7BC9B9D8599C}" srcOrd="0" destOrd="0" presId="urn:microsoft.com/office/officeart/2005/8/layout/venn1"/>
    <dgm:cxn modelId="{64B5B529-AEF9-4ED2-8EBB-0178E8BCC14B}" srcId="{F25FE2F2-8E80-4E63-AEBD-3A1E3D623732}" destId="{B69B57DC-269D-478D-B5C6-8E6F8C79BC44}" srcOrd="6" destOrd="0" parTransId="{565EDB42-5890-4363-9296-E6C8A1AC3ED7}" sibTransId="{D7AF523E-9FA1-463D-80C2-BE42A1A0EEDF}"/>
    <dgm:cxn modelId="{BC604D2D-8F2E-4DBE-8722-F72B8481F4DF}" type="presOf" srcId="{8BEA6D79-E2E1-4F3E-864D-3691AC5684E8}" destId="{A6864660-30D3-40FB-88C4-4CAFF72076C7}" srcOrd="0" destOrd="0" presId="urn:microsoft.com/office/officeart/2005/8/layout/venn1"/>
    <dgm:cxn modelId="{B64C6D2E-8F72-4949-9861-A7FF8C950658}" srcId="{F25FE2F2-8E80-4E63-AEBD-3A1E3D623732}" destId="{8BEA6D79-E2E1-4F3E-864D-3691AC5684E8}" srcOrd="5" destOrd="0" parTransId="{05E6BC34-CBC7-454C-BA69-733F9301FFEC}" sibTransId="{1C953504-C145-4AAE-AEF8-20792E964335}"/>
    <dgm:cxn modelId="{70779242-1E3B-4F0E-87E0-20741DF23D8D}" srcId="{F25FE2F2-8E80-4E63-AEBD-3A1E3D623732}" destId="{D08349A5-2693-46D0-B2FB-E11D9A6BB3BD}" srcOrd="4" destOrd="0" parTransId="{7791D572-BDA4-4EFA-9F2A-22F00E8F4293}" sibTransId="{485D80E6-918F-40BE-A51E-CE19FAFF2AE9}"/>
    <dgm:cxn modelId="{E6724A58-6FEC-44CF-B9AC-7098F4D3FFB7}" type="presOf" srcId="{D08349A5-2693-46D0-B2FB-E11D9A6BB3BD}" destId="{7B6820CF-FD85-402C-B650-7FDF9FF5E8C5}" srcOrd="0" destOrd="0" presId="urn:microsoft.com/office/officeart/2005/8/layout/venn1"/>
    <dgm:cxn modelId="{7958DE81-C516-459A-B07D-25C690CE8748}" srcId="{F25FE2F2-8E80-4E63-AEBD-3A1E3D623732}" destId="{CA8562AE-2284-4ACE-A73D-03BDBB377872}" srcOrd="1" destOrd="0" parTransId="{1CFABEA1-412D-40DD-BCFC-DDA93BF6214D}" sibTransId="{F07664CB-252A-4004-A337-3E5B7CF5ABBD}"/>
    <dgm:cxn modelId="{B6F8E8AA-A8BF-48A3-8456-2B4E66FF3C60}" srcId="{F25FE2F2-8E80-4E63-AEBD-3A1E3D623732}" destId="{1535C4D1-A451-44BF-99CE-E915C5952C26}" srcOrd="3" destOrd="0" parTransId="{707C5D96-4D2C-4F6B-A4DA-F6BE31F83D68}" sibTransId="{3507D74A-0FDC-487F-B737-9B7DE11095D2}"/>
    <dgm:cxn modelId="{4AC56DD1-E888-4D1A-A046-DCBE2EC3EFC6}" type="presOf" srcId="{1535C4D1-A451-44BF-99CE-E915C5952C26}" destId="{C6F19467-40D7-4B81-8019-1A879B955520}" srcOrd="0" destOrd="0" presId="urn:microsoft.com/office/officeart/2005/8/layout/venn1"/>
    <dgm:cxn modelId="{2E0CE2D5-DA48-4D89-A0A4-810D8030BA13}" type="presOf" srcId="{B69B57DC-269D-478D-B5C6-8E6F8C79BC44}" destId="{8E713CB2-E132-4DE8-ABD1-2C1375F25EAA}" srcOrd="0" destOrd="0" presId="urn:microsoft.com/office/officeart/2005/8/layout/venn1"/>
    <dgm:cxn modelId="{B8BACBD7-3201-4E59-B253-89FDD6D82CFC}" type="presOf" srcId="{1A6ABAB8-D002-41BA-B019-9B7D91B9EEF3}" destId="{32579A6A-74EB-4362-8BA7-E0D325065B58}" srcOrd="0" destOrd="0" presId="urn:microsoft.com/office/officeart/2005/8/layout/venn1"/>
    <dgm:cxn modelId="{870AC2EF-88F1-4AB8-99E2-D5D82F73232F}" type="presOf" srcId="{CA8562AE-2284-4ACE-A73D-03BDBB377872}" destId="{4BA61408-FB25-4DBA-8D5F-8DD5915D2859}" srcOrd="0" destOrd="0" presId="urn:microsoft.com/office/officeart/2005/8/layout/venn1"/>
    <dgm:cxn modelId="{F28900F9-1104-4738-ACC2-9CF21D92CC9B}" srcId="{F25FE2F2-8E80-4E63-AEBD-3A1E3D623732}" destId="{70119472-C858-4E18-A55C-76D08EEEAF16}" srcOrd="2" destOrd="0" parTransId="{7E19B320-A756-405D-A5A7-D6EC112E10A1}" sibTransId="{E4DC5A2F-F4E1-4685-BB6A-AEC86BC8A1FF}"/>
    <dgm:cxn modelId="{325A2EB5-60E6-4AD8-A4C5-B071DF29DA3A}" type="presParOf" srcId="{2A14515C-383D-4FE9-9C4D-FDB38B03B719}" destId="{530F5D4E-7318-4D07-A68A-37C5C7FCEF5A}" srcOrd="0" destOrd="0" presId="urn:microsoft.com/office/officeart/2005/8/layout/venn1"/>
    <dgm:cxn modelId="{DB3DAF42-0DF7-4D00-AC91-B444D58E5EB5}" type="presParOf" srcId="{2A14515C-383D-4FE9-9C4D-FDB38B03B719}" destId="{32579A6A-74EB-4362-8BA7-E0D325065B58}" srcOrd="1" destOrd="0" presId="urn:microsoft.com/office/officeart/2005/8/layout/venn1"/>
    <dgm:cxn modelId="{7A263258-3C62-4B62-B33F-355CBC8846E4}" type="presParOf" srcId="{2A14515C-383D-4FE9-9C4D-FDB38B03B719}" destId="{46B9E9E9-6775-4C24-9389-123F6BCCF9A1}" srcOrd="2" destOrd="0" presId="urn:microsoft.com/office/officeart/2005/8/layout/venn1"/>
    <dgm:cxn modelId="{D004F47B-12C7-426E-BB0E-5430B306BEA1}" type="presParOf" srcId="{2A14515C-383D-4FE9-9C4D-FDB38B03B719}" destId="{4BA61408-FB25-4DBA-8D5F-8DD5915D2859}" srcOrd="3" destOrd="0" presId="urn:microsoft.com/office/officeart/2005/8/layout/venn1"/>
    <dgm:cxn modelId="{F6A2AE7D-5067-4CF1-8E15-0DA9800BAF80}" type="presParOf" srcId="{2A14515C-383D-4FE9-9C4D-FDB38B03B719}" destId="{1F8D5031-9132-45C1-8EF7-C04670B33CCD}" srcOrd="4" destOrd="0" presId="urn:microsoft.com/office/officeart/2005/8/layout/venn1"/>
    <dgm:cxn modelId="{E381D22F-E6C2-4C08-9E6F-833E33C59A4B}" type="presParOf" srcId="{2A14515C-383D-4FE9-9C4D-FDB38B03B719}" destId="{FBC16AB6-EC77-475D-934F-7BC9B9D8599C}" srcOrd="5" destOrd="0" presId="urn:microsoft.com/office/officeart/2005/8/layout/venn1"/>
    <dgm:cxn modelId="{7241D0E2-D4C9-4EB5-BD1F-782B2A0EBE01}" type="presParOf" srcId="{2A14515C-383D-4FE9-9C4D-FDB38B03B719}" destId="{689563C5-0C00-44CF-93C2-68AD8F2D3A8C}" srcOrd="6" destOrd="0" presId="urn:microsoft.com/office/officeart/2005/8/layout/venn1"/>
    <dgm:cxn modelId="{82EA1FD8-AADB-4BED-A241-1371EC53EF4B}" type="presParOf" srcId="{2A14515C-383D-4FE9-9C4D-FDB38B03B719}" destId="{C6F19467-40D7-4B81-8019-1A879B955520}" srcOrd="7" destOrd="0" presId="urn:microsoft.com/office/officeart/2005/8/layout/venn1"/>
    <dgm:cxn modelId="{1B0B0F36-C601-4CB8-89CC-8E016AAD0A84}" type="presParOf" srcId="{2A14515C-383D-4FE9-9C4D-FDB38B03B719}" destId="{E083F4BA-A839-40E8-BB93-DC6A58D9CF94}" srcOrd="8" destOrd="0" presId="urn:microsoft.com/office/officeart/2005/8/layout/venn1"/>
    <dgm:cxn modelId="{88DACB37-3B14-4F57-A8B6-E671D86E8F27}" type="presParOf" srcId="{2A14515C-383D-4FE9-9C4D-FDB38B03B719}" destId="{7B6820CF-FD85-402C-B650-7FDF9FF5E8C5}" srcOrd="9" destOrd="0" presId="urn:microsoft.com/office/officeart/2005/8/layout/venn1"/>
    <dgm:cxn modelId="{292356A3-56FC-4B9A-9A1F-E4462813375E}" type="presParOf" srcId="{2A14515C-383D-4FE9-9C4D-FDB38B03B719}" destId="{1324328B-4B81-4A27-9DBF-6A2EAC1A7525}" srcOrd="10" destOrd="0" presId="urn:microsoft.com/office/officeart/2005/8/layout/venn1"/>
    <dgm:cxn modelId="{378126C8-90C8-4AF3-9E35-47D6F363E3F8}" type="presParOf" srcId="{2A14515C-383D-4FE9-9C4D-FDB38B03B719}" destId="{A6864660-30D3-40FB-88C4-4CAFF72076C7}" srcOrd="11" destOrd="0" presId="urn:microsoft.com/office/officeart/2005/8/layout/venn1"/>
    <dgm:cxn modelId="{1C179E80-29E4-45D3-B819-77FAB6042125}" type="presParOf" srcId="{2A14515C-383D-4FE9-9C4D-FDB38B03B719}" destId="{6ACA074E-B6F7-4616-A71E-2735B90291B0}" srcOrd="12" destOrd="0" presId="urn:microsoft.com/office/officeart/2005/8/layout/venn1"/>
    <dgm:cxn modelId="{AB2F63F8-938E-4821-8720-8018140237B2}" type="presParOf" srcId="{2A14515C-383D-4FE9-9C4D-FDB38B03B719}" destId="{8E713CB2-E132-4DE8-ABD1-2C1375F25EAA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C3C3A-54D0-4EF3-84DE-ADF252344D73}">
      <dsp:nvSpPr>
        <dsp:cNvPr id="0" name=""/>
        <dsp:cNvSpPr/>
      </dsp:nvSpPr>
      <dsp:spPr>
        <a:xfrm>
          <a:off x="903" y="844538"/>
          <a:ext cx="3172647" cy="2014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B4ECB-1F31-4FF9-A8DB-4444AE7A302F}">
      <dsp:nvSpPr>
        <dsp:cNvPr id="0" name=""/>
        <dsp:cNvSpPr/>
      </dsp:nvSpPr>
      <dsp:spPr>
        <a:xfrm>
          <a:off x="353420" y="1179429"/>
          <a:ext cx="3172647" cy="2014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Snaží se odpovědět na otázku, </a:t>
          </a:r>
          <a:r>
            <a:rPr lang="cs-CZ" sz="2400" b="1" kern="1200"/>
            <a:t>jak je vůbec možný společný svět,</a:t>
          </a:r>
          <a:r>
            <a:rPr lang="cs-CZ" sz="2400" kern="1200"/>
            <a:t> když je každému  z nás dán subjektivně </a:t>
          </a:r>
          <a:endParaRPr lang="en-US" sz="2400" kern="1200"/>
        </a:p>
      </dsp:txBody>
      <dsp:txXfrm>
        <a:off x="412427" y="1238436"/>
        <a:ext cx="3054633" cy="1896617"/>
      </dsp:txXfrm>
    </dsp:sp>
    <dsp:sp modelId="{B504A955-E29D-4AE4-AD38-7A2F342C8ED5}">
      <dsp:nvSpPr>
        <dsp:cNvPr id="0" name=""/>
        <dsp:cNvSpPr/>
      </dsp:nvSpPr>
      <dsp:spPr>
        <a:xfrm>
          <a:off x="3878584" y="844538"/>
          <a:ext cx="3172647" cy="2014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C0167-6EB3-4F63-BA33-745192C5D1D7}">
      <dsp:nvSpPr>
        <dsp:cNvPr id="0" name=""/>
        <dsp:cNvSpPr/>
      </dsp:nvSpPr>
      <dsp:spPr>
        <a:xfrm>
          <a:off x="4231101" y="1179429"/>
          <a:ext cx="3172647" cy="2014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Svět je </a:t>
          </a:r>
          <a:r>
            <a:rPr lang="cs-CZ" sz="2400" b="1" kern="1200" dirty="0"/>
            <a:t>výsledkem společného dávání významů, společného konstruování reality</a:t>
          </a:r>
          <a:endParaRPr lang="en-US" sz="2400" b="1" kern="1200" dirty="0"/>
        </a:p>
      </dsp:txBody>
      <dsp:txXfrm>
        <a:off x="4290108" y="1238436"/>
        <a:ext cx="3054633" cy="1896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F5D4E-7318-4D07-A68A-37C5C7FCEF5A}">
      <dsp:nvSpPr>
        <dsp:cNvPr id="0" name=""/>
        <dsp:cNvSpPr/>
      </dsp:nvSpPr>
      <dsp:spPr>
        <a:xfrm>
          <a:off x="3176987" y="978486"/>
          <a:ext cx="1432686" cy="1432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579A6A-74EB-4362-8BA7-E0D325065B58}">
      <dsp:nvSpPr>
        <dsp:cNvPr id="0" name=""/>
        <dsp:cNvSpPr/>
      </dsp:nvSpPr>
      <dsp:spPr>
        <a:xfrm>
          <a:off x="2901775" y="-139866"/>
          <a:ext cx="1983109" cy="8785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… nejsou </a:t>
          </a:r>
          <a:r>
            <a:rPr lang="cs-CZ" sz="1600" b="1" kern="1200" dirty="0"/>
            <a:t>něčím pevným, </a:t>
          </a:r>
          <a:r>
            <a:rPr lang="cs-CZ" sz="1600" kern="1200" dirty="0"/>
            <a:t>„uvnitř“ lidského nitra </a:t>
          </a:r>
        </a:p>
      </dsp:txBody>
      <dsp:txXfrm>
        <a:off x="2901775" y="-139866"/>
        <a:ext cx="1983109" cy="878517"/>
      </dsp:txXfrm>
    </dsp:sp>
    <dsp:sp modelId="{46B9E9E9-6775-4C24-9389-123F6BCCF9A1}">
      <dsp:nvSpPr>
        <dsp:cNvPr id="0" name=""/>
        <dsp:cNvSpPr/>
      </dsp:nvSpPr>
      <dsp:spPr>
        <a:xfrm>
          <a:off x="3597241" y="1180545"/>
          <a:ext cx="1432686" cy="1432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A61408-FB25-4DBA-8D5F-8DD5915D2859}">
      <dsp:nvSpPr>
        <dsp:cNvPr id="0" name=""/>
        <dsp:cNvSpPr/>
      </dsp:nvSpPr>
      <dsp:spPr>
        <a:xfrm>
          <a:off x="5294054" y="455340"/>
          <a:ext cx="2215248" cy="9728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.. Jsou proces a produkt</a:t>
          </a:r>
          <a:r>
            <a:rPr lang="cs-CZ" sz="1400" kern="1200" dirty="0"/>
            <a:t> - </a:t>
          </a:r>
          <a:r>
            <a:rPr lang="cs-CZ" sz="1400" b="1" kern="1200" dirty="0"/>
            <a:t>neustále vytvářeny, ovlivňovány</a:t>
          </a:r>
          <a:r>
            <a:rPr lang="cs-CZ" sz="1400" kern="1200" dirty="0"/>
            <a:t> zvenčí = </a:t>
          </a:r>
          <a:r>
            <a:rPr lang="cs-CZ" sz="1400" b="1" kern="1200" dirty="0"/>
            <a:t>situační, relační, flexibilní, narativní …</a:t>
          </a:r>
          <a:endParaRPr lang="cs-CZ" sz="1400" kern="1200" dirty="0"/>
        </a:p>
      </dsp:txBody>
      <dsp:txXfrm>
        <a:off x="5294054" y="455340"/>
        <a:ext cx="2215248" cy="972892"/>
      </dsp:txXfrm>
    </dsp:sp>
    <dsp:sp modelId="{1F8D5031-9132-45C1-8EF7-C04670B33CCD}">
      <dsp:nvSpPr>
        <dsp:cNvPr id="0" name=""/>
        <dsp:cNvSpPr/>
      </dsp:nvSpPr>
      <dsp:spPr>
        <a:xfrm>
          <a:off x="3700514" y="1635178"/>
          <a:ext cx="1432686" cy="1432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C16AB6-EC77-475D-934F-7BC9B9D8599C}">
      <dsp:nvSpPr>
        <dsp:cNvPr id="0" name=""/>
        <dsp:cNvSpPr/>
      </dsp:nvSpPr>
      <dsp:spPr>
        <a:xfrm>
          <a:off x="5528150" y="1876355"/>
          <a:ext cx="2013970" cy="11288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Člověk má </a:t>
          </a:r>
          <a:r>
            <a:rPr lang="cs-CZ" sz="1400" b="1" kern="1200" dirty="0"/>
            <a:t>řadu identit</a:t>
          </a:r>
          <a:r>
            <a:rPr lang="cs-CZ" sz="1400" kern="1200" dirty="0"/>
            <a:t>, které jsou mobilizovány v různých </a:t>
          </a:r>
          <a:r>
            <a:rPr lang="cs-CZ" sz="1400" b="1" kern="1200" dirty="0"/>
            <a:t>situacích a kontextech </a:t>
          </a:r>
          <a:endParaRPr lang="cs-CZ" sz="1400" kern="1200" dirty="0"/>
        </a:p>
      </dsp:txBody>
      <dsp:txXfrm>
        <a:off x="5528150" y="1876355"/>
        <a:ext cx="2013970" cy="1128846"/>
      </dsp:txXfrm>
    </dsp:sp>
    <dsp:sp modelId="{689563C5-0C00-44CF-93C2-68AD8F2D3A8C}">
      <dsp:nvSpPr>
        <dsp:cNvPr id="0" name=""/>
        <dsp:cNvSpPr/>
      </dsp:nvSpPr>
      <dsp:spPr>
        <a:xfrm>
          <a:off x="3409798" y="1999763"/>
          <a:ext cx="1432686" cy="1432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F19467-40D7-4B81-8019-1A879B955520}">
      <dsp:nvSpPr>
        <dsp:cNvPr id="0" name=""/>
        <dsp:cNvSpPr/>
      </dsp:nvSpPr>
      <dsp:spPr>
        <a:xfrm>
          <a:off x="4752897" y="3240360"/>
          <a:ext cx="1922139" cy="10799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… jsou </a:t>
          </a:r>
          <a:r>
            <a:rPr lang="cs-CZ" sz="1400" b="1" kern="1200" dirty="0"/>
            <a:t>„vyjednávány</a:t>
          </a:r>
          <a:r>
            <a:rPr lang="cs-CZ" sz="1400" kern="1200" dirty="0"/>
            <a:t>“: </a:t>
          </a:r>
          <a:r>
            <a:rPr lang="cs-CZ" sz="1400" b="1" kern="1200" dirty="0"/>
            <a:t>identifikace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 X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kategorizace</a:t>
          </a:r>
          <a:endParaRPr lang="cs-CZ" sz="1400" kern="1200" dirty="0"/>
        </a:p>
      </dsp:txBody>
      <dsp:txXfrm>
        <a:off x="4752897" y="3240360"/>
        <a:ext cx="1922139" cy="1079919"/>
      </dsp:txXfrm>
    </dsp:sp>
    <dsp:sp modelId="{E083F4BA-A839-40E8-BB93-DC6A58D9CF94}">
      <dsp:nvSpPr>
        <dsp:cNvPr id="0" name=""/>
        <dsp:cNvSpPr/>
      </dsp:nvSpPr>
      <dsp:spPr>
        <a:xfrm>
          <a:off x="2944175" y="1999763"/>
          <a:ext cx="1432686" cy="1432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6820CF-FD85-402C-B650-7FDF9FF5E8C5}">
      <dsp:nvSpPr>
        <dsp:cNvPr id="0" name=""/>
        <dsp:cNvSpPr/>
      </dsp:nvSpPr>
      <dsp:spPr>
        <a:xfrm>
          <a:off x="864469" y="3024331"/>
          <a:ext cx="2217680" cy="15038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Kategorizace </a:t>
          </a:r>
          <a:r>
            <a:rPr lang="cs-CZ" sz="1400" kern="1200" dirty="0"/>
            <a:t>(většinou)</a:t>
          </a:r>
          <a:r>
            <a:rPr lang="cs-CZ" sz="1400" b="1" kern="1200" dirty="0"/>
            <a:t> nejsou neutrální</a:t>
          </a:r>
          <a:r>
            <a:rPr lang="cs-CZ" sz="1400" kern="1200" dirty="0"/>
            <a:t>: produkují a reprodukují </a:t>
          </a:r>
          <a:r>
            <a:rPr lang="cs-CZ" sz="1400" b="1" kern="1200" dirty="0"/>
            <a:t>mocenské hierarchie</a:t>
          </a:r>
          <a:r>
            <a:rPr lang="cs-CZ" sz="1400" kern="1200" dirty="0"/>
            <a:t>, jsou projevem </a:t>
          </a:r>
          <a:r>
            <a:rPr lang="cs-CZ" sz="1400" b="1" kern="1200" dirty="0" err="1"/>
            <a:t>disciplinace</a:t>
          </a:r>
          <a:r>
            <a:rPr lang="cs-CZ" sz="1400" b="1" kern="1200" dirty="0"/>
            <a:t> a normalizace </a:t>
          </a:r>
          <a:r>
            <a:rPr lang="cs-CZ" sz="1400" kern="1200" dirty="0"/>
            <a:t>(</a:t>
          </a:r>
          <a:r>
            <a:rPr lang="cs-CZ" sz="1400" kern="1200" dirty="0" err="1"/>
            <a:t>Foucault</a:t>
          </a:r>
          <a:r>
            <a:rPr lang="cs-CZ" sz="1400" kern="1200" dirty="0"/>
            <a:t>)</a:t>
          </a:r>
        </a:p>
      </dsp:txBody>
      <dsp:txXfrm>
        <a:off x="864469" y="3024331"/>
        <a:ext cx="2217680" cy="1503872"/>
      </dsp:txXfrm>
    </dsp:sp>
    <dsp:sp modelId="{1324328B-4B81-4A27-9DBF-6A2EAC1A7525}">
      <dsp:nvSpPr>
        <dsp:cNvPr id="0" name=""/>
        <dsp:cNvSpPr/>
      </dsp:nvSpPr>
      <dsp:spPr>
        <a:xfrm>
          <a:off x="2653459" y="1635178"/>
          <a:ext cx="1432686" cy="1432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864660-30D3-40FB-88C4-4CAFF72076C7}">
      <dsp:nvSpPr>
        <dsp:cNvPr id="0" name=""/>
        <dsp:cNvSpPr/>
      </dsp:nvSpPr>
      <dsp:spPr>
        <a:xfrm>
          <a:off x="504430" y="432045"/>
          <a:ext cx="2032967" cy="12728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… jsou projevem </a:t>
          </a:r>
          <a:r>
            <a:rPr lang="cs-CZ" sz="1400" b="1" kern="1200" dirty="0"/>
            <a:t>zápasů o moc „určovat, kdo je kdo“</a:t>
          </a:r>
          <a:r>
            <a:rPr lang="cs-CZ" sz="1400" kern="1200" dirty="0"/>
            <a:t> (</a:t>
          </a:r>
          <a:r>
            <a:rPr lang="cs-CZ" sz="1400" kern="1200" dirty="0" err="1"/>
            <a:t>Bourdieu</a:t>
          </a:r>
          <a:r>
            <a:rPr lang="cs-CZ" sz="1400" kern="1200" dirty="0"/>
            <a:t>): </a:t>
          </a:r>
          <a:r>
            <a:rPr lang="cs-CZ" sz="1400" b="1" kern="1200" dirty="0"/>
            <a:t>reprezentace světa</a:t>
          </a:r>
          <a:r>
            <a:rPr lang="cs-CZ" sz="1400" kern="1200" dirty="0"/>
            <a:t>, jsou-li v rukách mocných, </a:t>
          </a:r>
          <a:r>
            <a:rPr lang="cs-CZ" sz="1400" b="1" kern="1200" dirty="0"/>
            <a:t>identity utvářejí </a:t>
          </a:r>
          <a:endParaRPr lang="cs-CZ" sz="1400" kern="1200" dirty="0"/>
        </a:p>
      </dsp:txBody>
      <dsp:txXfrm>
        <a:off x="504430" y="432045"/>
        <a:ext cx="2032967" cy="1272856"/>
      </dsp:txXfrm>
    </dsp:sp>
    <dsp:sp modelId="{6ACA074E-B6F7-4616-A71E-2735B90291B0}">
      <dsp:nvSpPr>
        <dsp:cNvPr id="0" name=""/>
        <dsp:cNvSpPr/>
      </dsp:nvSpPr>
      <dsp:spPr>
        <a:xfrm>
          <a:off x="2808681" y="1127357"/>
          <a:ext cx="1432686" cy="1345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713CB2-E132-4DE8-ABD1-2C1375F25EAA}">
      <dsp:nvSpPr>
        <dsp:cNvPr id="0" name=""/>
        <dsp:cNvSpPr/>
      </dsp:nvSpPr>
      <dsp:spPr>
        <a:xfrm>
          <a:off x="144390" y="1872207"/>
          <a:ext cx="1552077" cy="9663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/>
            <a:t> Reprezentace </a:t>
          </a:r>
          <a:r>
            <a:rPr lang="cs-CZ" sz="1400" b="0" kern="1200" dirty="0" err="1"/>
            <a:t>identi</a:t>
          </a:r>
          <a:r>
            <a:rPr lang="cs-CZ" sz="1400" b="0" kern="1200" dirty="0"/>
            <a:t> jsou </a:t>
          </a:r>
          <a:r>
            <a:rPr lang="cs-CZ" sz="1400" b="1" kern="1200" dirty="0"/>
            <a:t>potenciálně performativní</a:t>
          </a:r>
        </a:p>
      </dsp:txBody>
      <dsp:txXfrm>
        <a:off x="144390" y="1872207"/>
        <a:ext cx="1552077" cy="966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23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65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8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50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71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67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20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84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17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95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F97FFE1-D65B-4845-BAA2-D5D4978A53C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E95E807-A448-49AA-831A-D79C2D515D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0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lonial_empire" TargetMode="External"/><Relationship Id="rId2" Type="http://schemas.openxmlformats.org/officeDocument/2006/relationships/hyperlink" Target="https://www.youtube.com/watch?v=ihD3__Nm8q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Atlas_of_colonialis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POLITIKY IDENTIT</a:t>
            </a:r>
            <a:br>
              <a:rPr lang="cs-CZ" dirty="0"/>
            </a:br>
            <a:r>
              <a:rPr lang="cs-CZ" b="1" dirty="0"/>
              <a:t>LS 2024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ZANDLOVÁ, Ph.D. (marketa.zandlova@fhs.cuni.cz)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81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9AFC5-74B5-432E-9491-BEAA4036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599"/>
            <a:ext cx="7891214" cy="515145"/>
          </a:xfrm>
        </p:spPr>
        <p:txBody>
          <a:bodyPr>
            <a:normAutofit fontScale="90000"/>
          </a:bodyPr>
          <a:lstStyle/>
          <a:p>
            <a:r>
              <a:rPr lang="cs-CZ" sz="2700" b="1" dirty="0" err="1"/>
              <a:t>Jenkins</a:t>
            </a:r>
            <a:r>
              <a:rPr lang="cs-CZ" sz="2700" b="1" dirty="0"/>
              <a:t>, R. 2008. </a:t>
            </a:r>
            <a:r>
              <a:rPr lang="cs-CZ" sz="2700" b="1" dirty="0" err="1"/>
              <a:t>Social</a:t>
            </a:r>
            <a:r>
              <a:rPr lang="cs-CZ" sz="2700" b="1" dirty="0"/>
              <a:t> Identity. 3th </a:t>
            </a:r>
            <a:r>
              <a:rPr lang="cs-CZ" sz="2700" b="1" dirty="0" err="1"/>
              <a:t>ed</a:t>
            </a:r>
            <a:r>
              <a:rPr lang="cs-CZ" sz="2700" b="1" dirty="0"/>
              <a:t>. </a:t>
            </a:r>
            <a:r>
              <a:rPr lang="cs-CZ" sz="2700" b="1" dirty="0" err="1"/>
              <a:t>Routledge</a:t>
            </a:r>
            <a:r>
              <a:rPr lang="cs-CZ" sz="2700" b="1" dirty="0"/>
              <a:t>, s. 104</a:t>
            </a:r>
            <a:br>
              <a:rPr lang="cs-CZ" sz="4900" b="1" dirty="0"/>
            </a:br>
            <a:endParaRPr lang="cs-CZ" b="1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096981-8393-4DF8-8CAD-B34BF34E4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1340768"/>
            <a:ext cx="3566160" cy="1437983"/>
          </a:xfrm>
        </p:spPr>
        <p:txBody>
          <a:bodyPr/>
          <a:lstStyle/>
          <a:p>
            <a:r>
              <a:rPr lang="cs-CZ" sz="2400" b="1" dirty="0"/>
              <a:t>Vnitřní definice =</a:t>
            </a:r>
            <a:r>
              <a:rPr lang="cs-CZ" sz="2400" dirty="0"/>
              <a:t>  </a:t>
            </a:r>
            <a:r>
              <a:rPr lang="cs-CZ" sz="2400" b="1" dirty="0"/>
              <a:t>skupinová identifikace</a:t>
            </a:r>
            <a:endParaRPr lang="cs-CZ" sz="2400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aktéři (jedinci nebo skupiny) signalizují členům své skupiny a skupin okolních, jako identitu nesou (sebe-definice)</a:t>
            </a:r>
          </a:p>
          <a:p>
            <a:pPr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proces je sice „vnitřní“ – ale současně </a:t>
            </a:r>
            <a:r>
              <a:rPr lang="cs-CZ" sz="2000" b="1" dirty="0"/>
              <a:t>transakční a sociální</a:t>
            </a:r>
            <a:r>
              <a:rPr lang="cs-CZ" sz="2000" dirty="0"/>
              <a:t> –vyžaduje publikum a vnější rámec sdílených významů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/>
              <a:t> 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cs-CZ" b="1" dirty="0"/>
          </a:p>
          <a:p>
            <a:pPr indent="-274320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/>
          </a:p>
          <a:p>
            <a:pPr indent="-274320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/>
          </a:p>
          <a:p>
            <a:pPr indent="-274320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EC7582-32F1-4366-8E24-160B2B2EA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1880" y="1338289"/>
            <a:ext cx="3566160" cy="1437983"/>
          </a:xfrm>
        </p:spPr>
        <p:txBody>
          <a:bodyPr/>
          <a:lstStyle/>
          <a:p>
            <a:r>
              <a:rPr lang="cs-CZ" sz="2400" b="1" dirty="0"/>
              <a:t>Vnější definice =</a:t>
            </a:r>
          </a:p>
          <a:p>
            <a:r>
              <a:rPr lang="cs-CZ" sz="2400" b="1" dirty="0"/>
              <a:t>sociální kategorizace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4773B52-0234-46E9-9270-FF917F7D39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aktéři (jedinci nebo skupiny) definují druhé</a:t>
            </a:r>
          </a:p>
          <a:p>
            <a:pPr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potvrzuje vnitřní definici X je s ní v rozporu</a:t>
            </a:r>
          </a:p>
          <a:p>
            <a:pPr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vždy </a:t>
            </a:r>
            <a:r>
              <a:rPr lang="cs-CZ" sz="2000" b="1" dirty="0"/>
              <a:t>skupinový </a:t>
            </a:r>
            <a:r>
              <a:rPr lang="cs-CZ" sz="2000" dirty="0"/>
              <a:t>proces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12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</a:rPr>
              <a:t>CO je „IDENTITA“?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6310" y="873457"/>
            <a:ext cx="4515593" cy="5222543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cs-CZ" sz="1700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produkt </a:t>
            </a:r>
            <a:r>
              <a:rPr lang="cs-CZ" sz="2400" dirty="0">
                <a:solidFill>
                  <a:schemeClr val="tx1"/>
                </a:solidFill>
              </a:rPr>
              <a:t>sociálního života </a:t>
            </a:r>
          </a:p>
          <a:p>
            <a:endParaRPr lang="cs-CZ" sz="24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proces</a:t>
            </a:r>
          </a:p>
          <a:p>
            <a:endParaRPr lang="cs-CZ" sz="24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mnohovrstevnatá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sebe-identifikace X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kategorizace</a:t>
            </a:r>
          </a:p>
          <a:p>
            <a:pPr marL="34290" indent="0">
              <a:buNone/>
            </a:pPr>
            <a:endParaRPr lang="cs-CZ" sz="2400" b="1" dirty="0"/>
          </a:p>
          <a:p>
            <a:endParaRPr lang="cs-CZ" sz="1700" dirty="0">
              <a:solidFill>
                <a:schemeClr val="tx1"/>
              </a:solidFill>
            </a:endParaRPr>
          </a:p>
          <a:p>
            <a:endParaRPr lang="cs-CZ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2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0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485" name="Rectangle 72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1399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FFFFFF"/>
                </a:solidFill>
              </a:rPr>
              <a:t>Proměny identity v procesu modernizace</a:t>
            </a: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529840"/>
            <a:ext cx="7650343" cy="3566160"/>
          </a:xfrm>
        </p:spPr>
        <p:txBody>
          <a:bodyPr>
            <a:normAutofit fontScale="92500"/>
          </a:bodyPr>
          <a:lstStyle/>
          <a:p>
            <a:pPr>
              <a:defRPr/>
            </a:pPr>
            <a:endParaRPr lang="cs-CZ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Tradiční, předmoderní společnosti: základní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kontinuita mezi sebe-identifikací a </a:t>
            </a:r>
            <a:r>
              <a:rPr lang="cs-CZ" sz="2400" b="1" dirty="0" err="1">
                <a:solidFill>
                  <a:schemeClr val="tx1"/>
                </a:solidFill>
              </a:rPr>
              <a:t>recognition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(uznáním okolím)</a:t>
            </a:r>
            <a:r>
              <a:rPr lang="cs-CZ" sz="2400" dirty="0">
                <a:solidFill>
                  <a:schemeClr val="tx1"/>
                </a:solidFill>
              </a:rPr>
              <a:t>:</a:t>
            </a:r>
          </a:p>
          <a:p>
            <a:pPr marL="366713" lvl="1" indent="0">
              <a:buFont typeface="Wingdings 2" pitchFamily="18" charset="2"/>
              <a:buNone/>
              <a:defRPr/>
            </a:pPr>
            <a:r>
              <a:rPr lang="cs-CZ" sz="2400" dirty="0">
                <a:solidFill>
                  <a:schemeClr val="tx1"/>
                </a:solidFill>
              </a:rPr>
              <a:t>základní situovanost ve světě, sdílená vnitřně a s okolím; základní identita, v jejímž rámci nevznikaly velké diskrepance</a:t>
            </a:r>
          </a:p>
          <a:p>
            <a:pPr marL="69850" indent="0">
              <a:buFont typeface="Wingdings 2" pitchFamily="18" charset="2"/>
              <a:buNone/>
              <a:defRPr/>
            </a:pPr>
            <a:r>
              <a:rPr lang="cs-CZ" sz="2400" dirty="0">
                <a:solidFill>
                  <a:schemeClr val="tx1"/>
                </a:solidFill>
              </a:rPr>
              <a:t> </a:t>
            </a:r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Modernita: </a:t>
            </a:r>
            <a:r>
              <a:rPr lang="cs-CZ" sz="2400" dirty="0">
                <a:solidFill>
                  <a:schemeClr val="tx1"/>
                </a:solidFill>
              </a:rPr>
              <a:t>proměna a rozpad předmoderních schémat jedné všezahrnující identity, slučující identitu „osobní (</a:t>
            </a:r>
            <a:r>
              <a:rPr lang="cs-CZ" sz="2400" dirty="0" err="1">
                <a:solidFill>
                  <a:schemeClr val="tx1"/>
                </a:solidFill>
              </a:rPr>
              <a:t>self-identification</a:t>
            </a:r>
            <a:r>
              <a:rPr lang="cs-CZ" sz="2400" dirty="0">
                <a:solidFill>
                  <a:schemeClr val="tx1"/>
                </a:solidFill>
              </a:rPr>
              <a:t>)“ a „sociální (</a:t>
            </a:r>
            <a:r>
              <a:rPr lang="cs-CZ" sz="2400" dirty="0" err="1">
                <a:solidFill>
                  <a:schemeClr val="tx1"/>
                </a:solidFill>
              </a:rPr>
              <a:t>recognition</a:t>
            </a:r>
            <a:r>
              <a:rPr lang="cs-CZ" sz="2400" dirty="0">
                <a:solidFill>
                  <a:schemeClr val="tx1"/>
                </a:solidFill>
              </a:rPr>
              <a:t>)“ – </a:t>
            </a:r>
            <a:r>
              <a:rPr lang="cs-CZ" sz="2400" dirty="0" err="1">
                <a:solidFill>
                  <a:schemeClr val="tx1"/>
                </a:solidFill>
              </a:rPr>
              <a:t>mnohovrstevnost</a:t>
            </a:r>
            <a:r>
              <a:rPr lang="cs-CZ" sz="2400" dirty="0">
                <a:solidFill>
                  <a:schemeClr val="tx1"/>
                </a:solidFill>
              </a:rPr>
              <a:t> identit</a:t>
            </a:r>
          </a:p>
        </p:txBody>
      </p:sp>
    </p:spTree>
    <p:extLst>
      <p:ext uri="{BB962C8B-B14F-4D97-AF65-F5344CB8AC3E}">
        <p14:creationId xmlns:p14="http://schemas.microsoft.com/office/powerpoint/2010/main" val="367635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 rtlCol="0"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chemeClr val="bg1"/>
                </a:solidFill>
              </a:rPr>
              <a:t>Moderní společnost </a:t>
            </a:r>
            <a:br>
              <a:rPr lang="cs-CZ" altLang="cs-CZ" sz="3600" b="1" dirty="0">
                <a:solidFill>
                  <a:schemeClr val="bg1"/>
                </a:solidFill>
              </a:rPr>
            </a:br>
            <a:r>
              <a:rPr lang="cs-CZ" altLang="cs-CZ" sz="3600" b="1" dirty="0">
                <a:solidFill>
                  <a:schemeClr val="bg1"/>
                </a:solidFill>
              </a:rPr>
              <a:t>– </a:t>
            </a:r>
            <a:br>
              <a:rPr lang="cs-CZ" altLang="cs-CZ" sz="3600" b="1" dirty="0">
                <a:solidFill>
                  <a:schemeClr val="bg1"/>
                </a:solidFill>
              </a:rPr>
            </a:br>
            <a:r>
              <a:rPr lang="cs-CZ" altLang="cs-CZ" sz="3600" b="1" dirty="0">
                <a:solidFill>
                  <a:schemeClr val="bg1"/>
                </a:solidFill>
              </a:rPr>
              <a:t>multiplicita identit </a:t>
            </a:r>
            <a:br>
              <a:rPr lang="cs-CZ" altLang="cs-CZ" sz="3600" b="1" dirty="0">
                <a:solidFill>
                  <a:schemeClr val="bg1"/>
                </a:solidFill>
              </a:rPr>
            </a:br>
            <a:br>
              <a:rPr lang="cs-CZ" altLang="cs-CZ" sz="1800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46310" y="873457"/>
            <a:ext cx="4515593" cy="5222543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1700" dirty="0">
                <a:solidFill>
                  <a:schemeClr val="tx1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tx1"/>
                </a:solidFill>
              </a:rPr>
              <a:t>	</a:t>
            </a:r>
            <a:r>
              <a:rPr lang="cs-CZ" altLang="cs-CZ" sz="2800" dirty="0">
                <a:solidFill>
                  <a:schemeClr val="tx1"/>
                </a:solidFill>
              </a:rPr>
              <a:t>Moderní a postmoderní identity jsou chápány jako multiplicitní, fluidní, fragmentární, neúplné, proměnlivé, rozporuplné…</a:t>
            </a:r>
          </a:p>
          <a:p>
            <a:pPr eaLnBrk="1" hangingPunct="1">
              <a:buFontTx/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tx1"/>
                </a:solidFill>
              </a:rPr>
              <a:t>	CALHOUN, C. (1994): </a:t>
            </a:r>
            <a:r>
              <a:rPr lang="cs-CZ" altLang="cs-CZ" dirty="0" err="1">
                <a:solidFill>
                  <a:schemeClr val="tx1"/>
                </a:solidFill>
              </a:rPr>
              <a:t>Social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Theory</a:t>
            </a:r>
            <a:r>
              <a:rPr lang="cs-CZ" altLang="cs-CZ" dirty="0">
                <a:solidFill>
                  <a:schemeClr val="tx1"/>
                </a:solidFill>
              </a:rPr>
              <a:t> and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Politics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of</a:t>
            </a:r>
            <a:r>
              <a:rPr lang="cs-CZ" altLang="cs-CZ" dirty="0">
                <a:solidFill>
                  <a:schemeClr val="tx1"/>
                </a:solidFill>
              </a:rPr>
              <a:t> Identity. In: </a:t>
            </a:r>
            <a:r>
              <a:rPr lang="cs-CZ" altLang="cs-CZ" dirty="0" err="1">
                <a:solidFill>
                  <a:schemeClr val="tx1"/>
                </a:solidFill>
              </a:rPr>
              <a:t>Calhoun</a:t>
            </a:r>
            <a:r>
              <a:rPr lang="cs-CZ" altLang="cs-CZ" dirty="0">
                <a:solidFill>
                  <a:schemeClr val="tx1"/>
                </a:solidFill>
              </a:rPr>
              <a:t>, C. (</a:t>
            </a:r>
            <a:r>
              <a:rPr lang="cs-CZ" altLang="cs-CZ" dirty="0" err="1">
                <a:solidFill>
                  <a:schemeClr val="tx1"/>
                </a:solidFill>
              </a:rPr>
              <a:t>ed</a:t>
            </a:r>
            <a:r>
              <a:rPr lang="cs-CZ" altLang="cs-CZ" dirty="0">
                <a:solidFill>
                  <a:schemeClr val="tx1"/>
                </a:solidFill>
              </a:rPr>
              <a:t>): </a:t>
            </a:r>
            <a:r>
              <a:rPr lang="cs-CZ" altLang="cs-CZ" i="1" dirty="0" err="1">
                <a:solidFill>
                  <a:schemeClr val="tx1"/>
                </a:solidFill>
              </a:rPr>
              <a:t>Social</a:t>
            </a:r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tx1"/>
                </a:solidFill>
              </a:rPr>
              <a:t>Theory</a:t>
            </a:r>
            <a:r>
              <a:rPr lang="cs-CZ" altLang="cs-CZ" i="1" dirty="0">
                <a:solidFill>
                  <a:schemeClr val="tx1"/>
                </a:solidFill>
              </a:rPr>
              <a:t> and </a:t>
            </a:r>
            <a:r>
              <a:rPr lang="cs-CZ" altLang="cs-CZ" i="1" dirty="0" err="1">
                <a:solidFill>
                  <a:schemeClr val="tx1"/>
                </a:solidFill>
              </a:rPr>
              <a:t>the</a:t>
            </a:r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tx1"/>
                </a:solidFill>
              </a:rPr>
              <a:t>Politics</a:t>
            </a:r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tx1"/>
                </a:solidFill>
              </a:rPr>
              <a:t>of</a:t>
            </a:r>
            <a:r>
              <a:rPr lang="cs-CZ" altLang="cs-CZ" i="1" dirty="0">
                <a:solidFill>
                  <a:schemeClr val="tx1"/>
                </a:solidFill>
              </a:rPr>
              <a:t> Identity</a:t>
            </a:r>
            <a:r>
              <a:rPr lang="cs-CZ" altLang="cs-CZ" dirty="0">
                <a:solidFill>
                  <a:schemeClr val="tx1"/>
                </a:solidFill>
              </a:rPr>
              <a:t>. Oxford – Cambridge: </a:t>
            </a:r>
            <a:r>
              <a:rPr lang="cs-CZ" altLang="cs-CZ" dirty="0" err="1">
                <a:solidFill>
                  <a:schemeClr val="tx1"/>
                </a:solidFill>
              </a:rPr>
              <a:t>Blackwell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Publishers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/>
            <a:endParaRPr lang="cs-CZ" altLang="cs-CZ" sz="1700" dirty="0">
              <a:solidFill>
                <a:schemeClr val="tx1"/>
              </a:solidFill>
            </a:endParaRPr>
          </a:p>
          <a:p>
            <a:pPr eaLnBrk="1" hangingPunct="1"/>
            <a:endParaRPr lang="cs-CZ" altLang="cs-CZ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8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873457"/>
            <a:ext cx="4698015" cy="5222543"/>
          </a:xfrm>
        </p:spPr>
        <p:txBody>
          <a:bodyPr rtlCol="0" anchor="ctr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sz="17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Mnohost identit, jejich tenze, nesourodost, ale i procesy integrace, </a:t>
            </a:r>
            <a:r>
              <a:rPr lang="cs-CZ" b="1" dirty="0">
                <a:solidFill>
                  <a:schemeClr val="tx1"/>
                </a:solidFill>
              </a:rPr>
              <a:t>zakládají „JÁ“ = Já je fragmentární, heterogenní, procesuální</a:t>
            </a:r>
            <a:endParaRPr lang="cs-CZ" dirty="0">
              <a:solidFill>
                <a:schemeClr val="tx1"/>
              </a:solidFill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>
              <a:solidFill>
                <a:schemeClr val="tx1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Char char="è"/>
              <a:defRPr/>
            </a:pPr>
            <a:r>
              <a:rPr lang="cs-CZ" b="1" dirty="0">
                <a:solidFill>
                  <a:schemeClr val="tx1"/>
                </a:solidFill>
              </a:rPr>
              <a:t> Identita je žitá</a:t>
            </a:r>
            <a:r>
              <a:rPr lang="cs-CZ" dirty="0">
                <a:solidFill>
                  <a:schemeClr val="tx1"/>
                </a:solidFill>
              </a:rPr>
              <a:t> – je </a:t>
            </a:r>
            <a:r>
              <a:rPr lang="cs-CZ" b="1" dirty="0">
                <a:solidFill>
                  <a:schemeClr val="tx1"/>
                </a:solidFill>
              </a:rPr>
              <a:t>projektem</a:t>
            </a:r>
            <a:endParaRPr lang="cs-CZ" dirty="0">
              <a:solidFill>
                <a:schemeClr val="tx1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Char char="è"/>
              <a:defRPr/>
            </a:pPr>
            <a:r>
              <a:rPr lang="cs-CZ" dirty="0">
                <a:solidFill>
                  <a:schemeClr val="tx1"/>
                </a:solidFill>
              </a:rPr>
              <a:t> Jedinec není nikdy nositelem </a:t>
            </a:r>
            <a:r>
              <a:rPr lang="cs-CZ" b="1" dirty="0">
                <a:solidFill>
                  <a:schemeClr val="tx1"/>
                </a:solidFill>
              </a:rPr>
              <a:t>fixní identity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Char char="è"/>
              <a:defRPr/>
            </a:pPr>
            <a:r>
              <a:rPr lang="cs-CZ" dirty="0">
                <a:solidFill>
                  <a:schemeClr val="tx1"/>
                </a:solidFill>
              </a:rPr>
              <a:t> Vždy existují </a:t>
            </a:r>
            <a:r>
              <a:rPr lang="cs-CZ" b="1" dirty="0">
                <a:solidFill>
                  <a:schemeClr val="tx1"/>
                </a:solidFill>
              </a:rPr>
              <a:t>tenze mezi inkonzistentními identitami jedince; </a:t>
            </a:r>
            <a:r>
              <a:rPr lang="cs-CZ" dirty="0">
                <a:solidFill>
                  <a:schemeClr val="tx1"/>
                </a:solidFill>
              </a:rPr>
              <a:t> a mezi </a:t>
            </a:r>
            <a:r>
              <a:rPr lang="cs-CZ" b="1" dirty="0">
                <a:solidFill>
                  <a:schemeClr val="tx1"/>
                </a:solidFill>
              </a:rPr>
              <a:t>těmito identitami a členstvím ve skupině</a:t>
            </a:r>
            <a:r>
              <a:rPr lang="cs-CZ" dirty="0">
                <a:solidFill>
                  <a:schemeClr val="tx1"/>
                </a:solidFill>
              </a:rPr>
              <a:t>. Různé identity  se dostávají do konfliktu, nebo se kříží, překrývají, násobí … 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11C383-12F3-486C-905E-679567594CD2}"/>
              </a:ext>
            </a:extLst>
          </p:cNvPr>
          <p:cNvSpPr txBox="1"/>
          <p:nvPr/>
        </p:nvSpPr>
        <p:spPr>
          <a:xfrm>
            <a:off x="31818" y="3120223"/>
            <a:ext cx="3084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3200" b="1" dirty="0">
                <a:solidFill>
                  <a:schemeClr val="bg1"/>
                </a:solidFill>
              </a:rPr>
              <a:t>Multiplicitní identity</a:t>
            </a:r>
          </a:p>
        </p:txBody>
      </p:sp>
    </p:spTree>
    <p:extLst>
      <p:ext uri="{BB962C8B-B14F-4D97-AF65-F5344CB8AC3E}">
        <p14:creationId xmlns:p14="http://schemas.microsoft.com/office/powerpoint/2010/main" val="376324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1399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852530"/>
            <a:ext cx="7578335" cy="3600806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1000" dirty="0">
                <a:solidFill>
                  <a:schemeClr val="tx1"/>
                </a:solidFill>
              </a:rPr>
              <a:t>	</a:t>
            </a:r>
            <a:r>
              <a:rPr lang="cs-CZ" sz="2200" b="1" dirty="0">
                <a:solidFill>
                  <a:schemeClr val="tx1"/>
                </a:solidFill>
              </a:rPr>
              <a:t>Návrh alternativních pojmů</a:t>
            </a:r>
          </a:p>
          <a:p>
            <a:pPr marL="41148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700" b="1" dirty="0">
              <a:solidFill>
                <a:schemeClr val="tx1"/>
              </a:solidFill>
            </a:endParaRPr>
          </a:p>
          <a:p>
            <a:pPr marL="18288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</a:rPr>
              <a:t>„</a:t>
            </a:r>
            <a:r>
              <a:rPr lang="cs-CZ" sz="1800" b="1" dirty="0">
                <a:solidFill>
                  <a:schemeClr val="tx1"/>
                </a:solidFill>
              </a:rPr>
              <a:t>identifikace</a:t>
            </a:r>
            <a:r>
              <a:rPr lang="cs-CZ" sz="1800" dirty="0">
                <a:solidFill>
                  <a:schemeClr val="tx1"/>
                </a:solidFill>
              </a:rPr>
              <a:t>“ a „</a:t>
            </a:r>
            <a:r>
              <a:rPr lang="cs-CZ" sz="1800" b="1" dirty="0">
                <a:solidFill>
                  <a:schemeClr val="tx1"/>
                </a:solidFill>
              </a:rPr>
              <a:t>kategorizace</a:t>
            </a:r>
            <a:r>
              <a:rPr lang="cs-CZ" sz="1800" dirty="0">
                <a:solidFill>
                  <a:schemeClr val="tx1"/>
                </a:solidFill>
              </a:rPr>
              <a:t>“ (</a:t>
            </a:r>
            <a:r>
              <a:rPr lang="cs-CZ" sz="1800" i="1" dirty="0" err="1">
                <a:solidFill>
                  <a:schemeClr val="tx1"/>
                </a:solidFill>
              </a:rPr>
              <a:t>identification</a:t>
            </a:r>
            <a:r>
              <a:rPr lang="cs-CZ" sz="1800" i="1" dirty="0">
                <a:solidFill>
                  <a:schemeClr val="tx1"/>
                </a:solidFill>
              </a:rPr>
              <a:t> and </a:t>
            </a:r>
            <a:r>
              <a:rPr lang="cs-CZ" sz="1800" i="1" dirty="0" err="1">
                <a:solidFill>
                  <a:schemeClr val="tx1"/>
                </a:solidFill>
              </a:rPr>
              <a:t>categorization</a:t>
            </a:r>
            <a:r>
              <a:rPr lang="cs-CZ" sz="1800" dirty="0">
                <a:solidFill>
                  <a:schemeClr val="tx1"/>
                </a:solidFill>
              </a:rPr>
              <a:t>): termíny podtrhující procesuální a aktivní charakter identity</a:t>
            </a:r>
          </a:p>
          <a:p>
            <a:pPr marL="18288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800" dirty="0">
              <a:solidFill>
                <a:schemeClr val="tx1"/>
              </a:solidFill>
            </a:endParaRPr>
          </a:p>
          <a:p>
            <a:pPr marL="18288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</a:rPr>
              <a:t>„</a:t>
            </a:r>
            <a:r>
              <a:rPr lang="cs-CZ" sz="1800" b="1" dirty="0">
                <a:solidFill>
                  <a:schemeClr val="tx1"/>
                </a:solidFill>
              </a:rPr>
              <a:t>sebe-porozumění</a:t>
            </a:r>
            <a:r>
              <a:rPr lang="cs-CZ" sz="1800" dirty="0">
                <a:solidFill>
                  <a:schemeClr val="tx1"/>
                </a:solidFill>
              </a:rPr>
              <a:t>“ (ve smyslu situované subjektivity) a „</a:t>
            </a:r>
            <a:r>
              <a:rPr lang="cs-CZ" sz="1800" b="1" dirty="0">
                <a:solidFill>
                  <a:schemeClr val="tx1"/>
                </a:solidFill>
              </a:rPr>
              <a:t>sociální lokalizace</a:t>
            </a:r>
            <a:r>
              <a:rPr lang="cs-CZ" sz="1800" dirty="0">
                <a:solidFill>
                  <a:schemeClr val="tx1"/>
                </a:solidFill>
              </a:rPr>
              <a:t>“ (</a:t>
            </a:r>
            <a:r>
              <a:rPr lang="cs-CZ" sz="1800" i="1" dirty="0" err="1">
                <a:solidFill>
                  <a:schemeClr val="tx1"/>
                </a:solidFill>
              </a:rPr>
              <a:t>self-understanding</a:t>
            </a:r>
            <a:r>
              <a:rPr lang="cs-CZ" sz="1800" i="1" dirty="0">
                <a:solidFill>
                  <a:schemeClr val="tx1"/>
                </a:solidFill>
              </a:rPr>
              <a:t> and </a:t>
            </a:r>
            <a:r>
              <a:rPr lang="cs-CZ" sz="1800" i="1" dirty="0" err="1">
                <a:solidFill>
                  <a:schemeClr val="tx1"/>
                </a:solidFill>
              </a:rPr>
              <a:t>social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location</a:t>
            </a:r>
            <a:r>
              <a:rPr lang="cs-CZ" sz="1800" dirty="0">
                <a:solidFill>
                  <a:schemeClr val="tx1"/>
                </a:solidFill>
              </a:rPr>
              <a:t>) - související s aktérským  jednáním/sociální akcí</a:t>
            </a:r>
          </a:p>
          <a:p>
            <a:pPr marL="18288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800" dirty="0">
              <a:solidFill>
                <a:schemeClr val="tx1"/>
              </a:solidFill>
            </a:endParaRPr>
          </a:p>
          <a:p>
            <a:pPr marL="18288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</a:rPr>
              <a:t>„</a:t>
            </a:r>
            <a:r>
              <a:rPr lang="cs-CZ" sz="1800" b="1" dirty="0">
                <a:solidFill>
                  <a:schemeClr val="tx1"/>
                </a:solidFill>
              </a:rPr>
              <a:t>stejnost, </a:t>
            </a:r>
            <a:r>
              <a:rPr lang="cs-CZ" sz="1800" b="1" dirty="0" err="1">
                <a:solidFill>
                  <a:schemeClr val="tx1"/>
                </a:solidFill>
              </a:rPr>
              <a:t>sdílenost</a:t>
            </a:r>
            <a:r>
              <a:rPr lang="cs-CZ" sz="1800" dirty="0">
                <a:solidFill>
                  <a:schemeClr val="tx1"/>
                </a:solidFill>
              </a:rPr>
              <a:t>“, „</a:t>
            </a:r>
            <a:r>
              <a:rPr lang="cs-CZ" sz="1800" b="1" dirty="0">
                <a:solidFill>
                  <a:schemeClr val="tx1"/>
                </a:solidFill>
              </a:rPr>
              <a:t>propojenost</a:t>
            </a:r>
            <a:r>
              <a:rPr lang="cs-CZ" sz="1800" dirty="0">
                <a:solidFill>
                  <a:schemeClr val="tx1"/>
                </a:solidFill>
              </a:rPr>
              <a:t>“ a „</a:t>
            </a:r>
            <a:r>
              <a:rPr lang="cs-CZ" sz="1800" b="1" dirty="0">
                <a:solidFill>
                  <a:schemeClr val="tx1"/>
                </a:solidFill>
              </a:rPr>
              <a:t>skupinovost</a:t>
            </a:r>
            <a:r>
              <a:rPr lang="cs-CZ" sz="1800" dirty="0">
                <a:solidFill>
                  <a:schemeClr val="tx1"/>
                </a:solidFill>
              </a:rPr>
              <a:t>“ (</a:t>
            </a:r>
            <a:r>
              <a:rPr lang="cs-CZ" sz="1800" i="1" dirty="0" err="1">
                <a:solidFill>
                  <a:schemeClr val="tx1"/>
                </a:solidFill>
              </a:rPr>
              <a:t>commonality</a:t>
            </a:r>
            <a:r>
              <a:rPr lang="cs-CZ" sz="1800" i="1" dirty="0">
                <a:solidFill>
                  <a:schemeClr val="tx1"/>
                </a:solidFill>
              </a:rPr>
              <a:t>, </a:t>
            </a:r>
            <a:r>
              <a:rPr lang="cs-CZ" sz="1800" i="1" dirty="0" err="1">
                <a:solidFill>
                  <a:schemeClr val="tx1"/>
                </a:solidFill>
              </a:rPr>
              <a:t>connectedness</a:t>
            </a:r>
            <a:r>
              <a:rPr lang="cs-CZ" sz="1800" i="1" dirty="0">
                <a:solidFill>
                  <a:schemeClr val="tx1"/>
                </a:solidFill>
              </a:rPr>
              <a:t>, </a:t>
            </a:r>
            <a:r>
              <a:rPr lang="cs-CZ" sz="1800" i="1" dirty="0" err="1">
                <a:solidFill>
                  <a:schemeClr val="tx1"/>
                </a:solidFill>
              </a:rPr>
              <a:t>groupness</a:t>
            </a:r>
            <a:r>
              <a:rPr lang="cs-CZ" sz="1800" i="1" dirty="0">
                <a:solidFill>
                  <a:schemeClr val="tx1"/>
                </a:solidFill>
              </a:rPr>
              <a:t>)</a:t>
            </a:r>
            <a:r>
              <a:rPr lang="cs-CZ" sz="1800" dirty="0">
                <a:solidFill>
                  <a:schemeClr val="tx1"/>
                </a:solidFill>
              </a:rPr>
              <a:t> - pojmy, zdůrazňující přináležení k určité ohraničené skupině, pocit solidarity se skupinou a antipatie k outsiderům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B3B6D1-FD13-4127-BAB4-6A6D749F95DD}"/>
              </a:ext>
            </a:extLst>
          </p:cNvPr>
          <p:cNvSpPr txBox="1"/>
          <p:nvPr/>
        </p:nvSpPr>
        <p:spPr>
          <a:xfrm>
            <a:off x="539552" y="613202"/>
            <a:ext cx="792088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>
                <a:solidFill>
                  <a:schemeClr val="tx1"/>
                </a:solidFill>
              </a:rPr>
              <a:t>BRUBAKER, R. (2004): </a:t>
            </a:r>
            <a:r>
              <a:rPr lang="cs-CZ" sz="2000" b="1" i="1" dirty="0" err="1">
                <a:solidFill>
                  <a:schemeClr val="tx1"/>
                </a:solidFill>
              </a:rPr>
              <a:t>Ethnicity</a:t>
            </a:r>
            <a:r>
              <a:rPr lang="cs-CZ" sz="2000" b="1" i="1" dirty="0">
                <a:solidFill>
                  <a:schemeClr val="tx1"/>
                </a:solidFill>
              </a:rPr>
              <a:t> </a:t>
            </a:r>
            <a:r>
              <a:rPr lang="cs-CZ" sz="2000" b="1" i="1" dirty="0" err="1">
                <a:solidFill>
                  <a:schemeClr val="tx1"/>
                </a:solidFill>
              </a:rPr>
              <a:t>without</a:t>
            </a:r>
            <a:r>
              <a:rPr lang="cs-CZ" sz="2000" b="1" i="1" dirty="0">
                <a:solidFill>
                  <a:schemeClr val="tx1"/>
                </a:solidFill>
              </a:rPr>
              <a:t> </a:t>
            </a:r>
            <a:r>
              <a:rPr lang="cs-CZ" sz="2000" b="1" i="1" dirty="0" err="1">
                <a:solidFill>
                  <a:schemeClr val="tx1"/>
                </a:solidFill>
              </a:rPr>
              <a:t>Groups</a:t>
            </a:r>
            <a:r>
              <a:rPr lang="cs-CZ" sz="2000" b="1" dirty="0">
                <a:solidFill>
                  <a:schemeClr val="tx1"/>
                </a:solidFill>
              </a:rPr>
              <a:t>. Cambridge, Massachusetts, London: Harvard University </a:t>
            </a:r>
            <a:r>
              <a:rPr lang="cs-CZ" sz="2000" b="1" dirty="0" err="1">
                <a:solidFill>
                  <a:schemeClr val="tx1"/>
                </a:solidFill>
              </a:rPr>
              <a:t>Press</a:t>
            </a:r>
            <a:endParaRPr lang="cs-CZ" sz="2000" b="1" dirty="0">
              <a:solidFill>
                <a:schemeClr val="tx1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1800" b="1" dirty="0">
                <a:solidFill>
                  <a:schemeClr val="tx1"/>
                </a:solidFill>
              </a:rPr>
              <a:t>	</a:t>
            </a:r>
          </a:p>
          <a:p>
            <a:pPr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800" b="1" dirty="0">
                <a:solidFill>
                  <a:schemeClr val="bg1"/>
                </a:solidFill>
              </a:rPr>
              <a:t>Kritika konceptu „identity“</a:t>
            </a:r>
          </a:p>
        </p:txBody>
      </p:sp>
    </p:spTree>
    <p:extLst>
      <p:ext uri="{BB962C8B-B14F-4D97-AF65-F5344CB8AC3E}">
        <p14:creationId xmlns:p14="http://schemas.microsoft.com/office/powerpoint/2010/main" val="242253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800" b="1" dirty="0">
                <a:solidFill>
                  <a:schemeClr val="bg1"/>
                </a:solidFill>
              </a:rPr>
              <a:t>Narativní konstrukce identity</a:t>
            </a:r>
            <a:br>
              <a:rPr lang="cs-CZ" sz="2800" b="1" dirty="0">
                <a:solidFill>
                  <a:schemeClr val="bg1"/>
                </a:solidFill>
              </a:rPr>
            </a:br>
            <a:br>
              <a:rPr lang="cs-CZ" sz="2800" b="1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SOMERS, M. R. (1994): </a:t>
            </a:r>
            <a:r>
              <a:rPr lang="cs-CZ" sz="1800" dirty="0" err="1">
                <a:solidFill>
                  <a:schemeClr val="bg1"/>
                </a:solidFill>
              </a:rPr>
              <a:t>The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Narrative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Constitution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of</a:t>
            </a:r>
            <a:r>
              <a:rPr lang="cs-CZ" sz="1800" dirty="0">
                <a:solidFill>
                  <a:schemeClr val="bg1"/>
                </a:solidFill>
              </a:rPr>
              <a:t> Identity: A </a:t>
            </a:r>
            <a:r>
              <a:rPr lang="cs-CZ" sz="1800" dirty="0" err="1">
                <a:solidFill>
                  <a:schemeClr val="bg1"/>
                </a:solidFill>
              </a:rPr>
              <a:t>Relational</a:t>
            </a:r>
            <a:r>
              <a:rPr lang="cs-CZ" sz="1800" dirty="0">
                <a:solidFill>
                  <a:schemeClr val="bg1"/>
                </a:solidFill>
              </a:rPr>
              <a:t> and Network </a:t>
            </a:r>
            <a:r>
              <a:rPr lang="cs-CZ" sz="1800" dirty="0" err="1">
                <a:solidFill>
                  <a:schemeClr val="bg1"/>
                </a:solidFill>
              </a:rPr>
              <a:t>Approach</a:t>
            </a:r>
            <a:r>
              <a:rPr lang="cs-CZ" sz="1800" dirty="0">
                <a:solidFill>
                  <a:schemeClr val="bg1"/>
                </a:solidFill>
              </a:rPr>
              <a:t>. </a:t>
            </a:r>
            <a:r>
              <a:rPr lang="cs-CZ" sz="1800" i="1" dirty="0" err="1">
                <a:solidFill>
                  <a:schemeClr val="bg1"/>
                </a:solidFill>
              </a:rPr>
              <a:t>Theory</a:t>
            </a:r>
            <a:r>
              <a:rPr lang="cs-CZ" sz="1800" i="1" dirty="0">
                <a:solidFill>
                  <a:schemeClr val="bg1"/>
                </a:solidFill>
              </a:rPr>
              <a:t> and Society</a:t>
            </a:r>
            <a:r>
              <a:rPr lang="cs-CZ" sz="1800" dirty="0">
                <a:solidFill>
                  <a:schemeClr val="bg1"/>
                </a:solidFill>
              </a:rPr>
              <a:t> 23, 5: 605 – 649</a:t>
            </a:r>
            <a:br>
              <a:rPr lang="cs-CZ" sz="1800" dirty="0">
                <a:solidFill>
                  <a:schemeClr val="bg1"/>
                </a:solidFill>
              </a:rPr>
            </a:b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63888" y="476672"/>
            <a:ext cx="4515593" cy="5904656"/>
          </a:xfrm>
        </p:spPr>
        <p:txBody>
          <a:bodyPr rtlCol="0" anchor="ctr">
            <a:normAutofit fontScale="925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cs-CZ" sz="1600" b="1" dirty="0">
              <a:solidFill>
                <a:schemeClr val="tx1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600" dirty="0">
              <a:solidFill>
                <a:schemeClr val="tx1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1"/>
                </a:solidFill>
              </a:rPr>
              <a:t>Narace je konstruována „</a:t>
            </a:r>
            <a:r>
              <a:rPr lang="cs-CZ" sz="2400" b="1" dirty="0"/>
              <a:t>pod zorným úhlem dneška</a:t>
            </a:r>
            <a:r>
              <a:rPr lang="cs-CZ" sz="2400" b="1" dirty="0">
                <a:solidFill>
                  <a:schemeClr val="tx1"/>
                </a:solidFill>
              </a:rPr>
              <a:t>“</a:t>
            </a:r>
            <a:r>
              <a:rPr lang="cs-CZ" sz="2400" dirty="0">
                <a:solidFill>
                  <a:schemeClr val="tx1"/>
                </a:solidFill>
              </a:rPr>
              <a:t>, zpětně</a:t>
            </a:r>
            <a:r>
              <a:rPr lang="cs-CZ" sz="2400" b="1" dirty="0">
                <a:solidFill>
                  <a:schemeClr val="tx1"/>
                </a:solidFill>
              </a:rPr>
              <a:t> rekonstruuje </a:t>
            </a:r>
            <a:r>
              <a:rPr lang="cs-CZ" sz="2400" dirty="0">
                <a:solidFill>
                  <a:schemeClr val="tx1"/>
                </a:solidFill>
              </a:rPr>
              <a:t>minulé dění do podoby celku, jež je naplněn</a:t>
            </a:r>
            <a:r>
              <a:rPr lang="cs-CZ" sz="2400" b="1" dirty="0">
                <a:solidFill>
                  <a:schemeClr val="tx1"/>
                </a:solidFill>
              </a:rPr>
              <a:t> řádem/smyslem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cs-CZ" sz="2800" b="1" i="1" dirty="0">
              <a:solidFill>
                <a:schemeClr val="tx1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sz="2400" b="1" i="1" dirty="0"/>
              <a:t>Nalézat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tx1"/>
                </a:solidFill>
              </a:rPr>
              <a:t>prostřednictvím vyprávění v životě </a:t>
            </a:r>
            <a:r>
              <a:rPr lang="cs-CZ" sz="2400" b="1" dirty="0"/>
              <a:t>řád (smysl) </a:t>
            </a:r>
            <a:r>
              <a:rPr lang="cs-CZ" sz="2400" dirty="0">
                <a:solidFill>
                  <a:schemeClr val="tx1"/>
                </a:solidFill>
              </a:rPr>
              <a:t>znamená v tomto ohledu totéž jako </a:t>
            </a:r>
            <a:r>
              <a:rPr lang="cs-CZ" sz="2400" b="1" i="1" dirty="0"/>
              <a:t>dávat</a:t>
            </a:r>
            <a:r>
              <a:rPr lang="cs-CZ" sz="2400" b="1" dirty="0"/>
              <a:t> řád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tx1"/>
                </a:solidFill>
              </a:rPr>
              <a:t>(smysl)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720090" lvl="2" indent="-342900">
              <a:buFont typeface="Wingdings" panose="05000000000000000000" pitchFamily="2" charset="2"/>
              <a:buChar char="Ø"/>
              <a:defRPr/>
            </a:pPr>
            <a:r>
              <a:rPr lang="cs-CZ" sz="2400" b="1" dirty="0">
                <a:solidFill>
                  <a:schemeClr val="tx1"/>
                </a:solidFill>
              </a:rPr>
              <a:t>identita,</a:t>
            </a:r>
            <a:r>
              <a:rPr lang="cs-CZ" sz="2400" dirty="0">
                <a:solidFill>
                  <a:schemeClr val="tx1"/>
                </a:solidFill>
              </a:rPr>
              <a:t> k níž se jedinec vztahuje (a kterou na základě takového vyprávění badatel rekonstruuje), je do značné míry </a:t>
            </a:r>
            <a:r>
              <a:rPr lang="cs-CZ" sz="2400" b="1" dirty="0">
                <a:solidFill>
                  <a:schemeClr val="tx1"/>
                </a:solidFill>
              </a:rPr>
              <a:t>vytvářena v okamžiku vyprávění</a:t>
            </a:r>
            <a:r>
              <a:rPr lang="cs-CZ" sz="2400" dirty="0">
                <a:solidFill>
                  <a:schemeClr val="tx1"/>
                </a:solidFill>
              </a:rPr>
              <a:t> -  a v </a:t>
            </a:r>
            <a:r>
              <a:rPr lang="cs-CZ" sz="2400" b="1" dirty="0">
                <a:solidFill>
                  <a:schemeClr val="tx1"/>
                </a:solidFill>
              </a:rPr>
              <a:t>tomto smyslu je pak proměnlivá, fluidní, mnohovrstevná</a:t>
            </a:r>
            <a:endParaRPr lang="cs-CZ" sz="2400" dirty="0">
              <a:solidFill>
                <a:schemeClr val="tx1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1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971550" y="548681"/>
            <a:ext cx="7024688" cy="7200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tabLst>
                <a:tab pos="457200" algn="l"/>
              </a:tabLst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Identita - diference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237FB5DA-73CF-465C-BBC5-62DCD12B0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5292"/>
              </p:ext>
            </p:extLst>
          </p:nvPr>
        </p:nvGraphicFramePr>
        <p:xfrm>
          <a:off x="611188" y="1628801"/>
          <a:ext cx="7777162" cy="43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69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>
            <a:normAutofit/>
          </a:bodyPr>
          <a:lstStyle/>
          <a:p>
            <a:r>
              <a:rPr lang="cs-CZ" altLang="cs-CZ" sz="2800" b="1" dirty="0">
                <a:solidFill>
                  <a:srgbClr val="FFFFFF"/>
                </a:solidFill>
              </a:rPr>
              <a:t>Politiky identit</a:t>
            </a:r>
            <a:br>
              <a:rPr lang="cs-CZ" altLang="cs-CZ" sz="2800" b="1" dirty="0">
                <a:solidFill>
                  <a:srgbClr val="FFFFFF"/>
                </a:solidFill>
              </a:rPr>
            </a:br>
            <a:br>
              <a:rPr lang="cs-CZ" altLang="cs-CZ" sz="2800" b="1" dirty="0">
                <a:solidFill>
                  <a:srgbClr val="FFFFFF"/>
                </a:solidFill>
              </a:rPr>
            </a:br>
            <a:br>
              <a:rPr lang="cs-CZ" altLang="cs-CZ" sz="2800" b="1" dirty="0">
                <a:solidFill>
                  <a:srgbClr val="FFFFFF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prosazování emancipovaných identit se stává základem mocenského boje, soupeření o zdroje</a:t>
            </a:r>
            <a:br>
              <a:rPr lang="cs-CZ" sz="2400" dirty="0">
                <a:solidFill>
                  <a:schemeClr val="tx1"/>
                </a:solidFill>
              </a:rPr>
            </a:br>
            <a:endParaRPr lang="cs-CZ" altLang="cs-CZ" sz="2400" b="1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5856" y="404665"/>
            <a:ext cx="4986047" cy="645333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900" b="1" dirty="0">
                <a:solidFill>
                  <a:schemeClr val="tx1"/>
                </a:solidFill>
              </a:rPr>
              <a:t>člověk má řadu potenciálních identit</a:t>
            </a:r>
            <a:r>
              <a:rPr lang="cs-CZ" sz="1900" dirty="0">
                <a:solidFill>
                  <a:schemeClr val="tx1"/>
                </a:solidFill>
              </a:rPr>
              <a:t>, z nichž jen některé se </a:t>
            </a:r>
            <a:r>
              <a:rPr lang="cs-CZ" sz="1900" b="1" dirty="0">
                <a:solidFill>
                  <a:schemeClr val="tx1"/>
                </a:solidFill>
              </a:rPr>
              <a:t>stávají sociálně významnými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900" b="1" dirty="0">
                <a:solidFill>
                  <a:schemeClr val="tx1"/>
                </a:solidFill>
              </a:rPr>
              <a:t>politiky identit = praktiky</a:t>
            </a:r>
            <a:r>
              <a:rPr lang="cs-CZ" sz="1900" dirty="0">
                <a:solidFill>
                  <a:schemeClr val="tx1"/>
                </a:solidFill>
              </a:rPr>
              <a:t>, které </a:t>
            </a:r>
            <a:r>
              <a:rPr lang="cs-CZ" sz="1900" b="1" dirty="0">
                <a:solidFill>
                  <a:schemeClr val="tx1"/>
                </a:solidFill>
              </a:rPr>
              <a:t>zvýznamňují </a:t>
            </a:r>
            <a:r>
              <a:rPr lang="cs-CZ" sz="1900" dirty="0">
                <a:solidFill>
                  <a:schemeClr val="tx1"/>
                </a:solidFill>
              </a:rPr>
              <a:t>určité</a:t>
            </a:r>
            <a:r>
              <a:rPr lang="cs-CZ" sz="1900" b="1" dirty="0">
                <a:solidFill>
                  <a:schemeClr val="tx1"/>
                </a:solidFill>
              </a:rPr>
              <a:t> konkrétní identity, </a:t>
            </a:r>
            <a:r>
              <a:rPr lang="cs-CZ" sz="1900" dirty="0">
                <a:solidFill>
                  <a:schemeClr val="tx1"/>
                </a:solidFill>
              </a:rPr>
              <a:t>z hlediska aktérů dosud utlačované, nerovnoprávné, neviditelné, neuznávané, </a:t>
            </a:r>
            <a:r>
              <a:rPr lang="cs-CZ" sz="1900" dirty="0" err="1">
                <a:solidFill>
                  <a:schemeClr val="tx1"/>
                </a:solidFill>
              </a:rPr>
              <a:t>marginalizované</a:t>
            </a:r>
            <a:r>
              <a:rPr lang="cs-CZ" sz="1900" dirty="0">
                <a:solidFill>
                  <a:schemeClr val="tx1"/>
                </a:solidFill>
              </a:rPr>
              <a:t>… (sociálně neviditelné) = </a:t>
            </a:r>
            <a:r>
              <a:rPr lang="cs-CZ" sz="1900" b="1" dirty="0">
                <a:solidFill>
                  <a:schemeClr val="tx1"/>
                </a:solidFill>
              </a:rPr>
              <a:t>emancipační hnutí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900" dirty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900" dirty="0">
                <a:solidFill>
                  <a:schemeClr val="tx1"/>
                </a:solidFill>
              </a:rPr>
              <a:t>snaha o redefinici chápání skupiny na veřejnosti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900" dirty="0">
                <a:solidFill>
                  <a:schemeClr val="tx1"/>
                </a:solidFill>
              </a:rPr>
              <a:t>proměna vlastního sebe-pochopení a sebe-hodnocení příslušníků/příslušnic skupiny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1900" dirty="0">
                <a:solidFill>
                  <a:schemeClr val="tx1"/>
                </a:solidFill>
              </a:rPr>
              <a:t>zvýšení skupinového sebevědomí a ocenění = potenciální změna životního postoje = proměna mocenského uspořádání, k ukončení oprese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sz="1900" dirty="0">
              <a:solidFill>
                <a:schemeClr val="tx1"/>
              </a:solidFill>
            </a:endParaRPr>
          </a:p>
          <a:p>
            <a:pPr marL="69850" indent="0">
              <a:buFont typeface="Wingdings 2" pitchFamily="18" charset="2"/>
              <a:buNone/>
              <a:defRPr/>
            </a:pPr>
            <a:r>
              <a:rPr lang="cs-CZ" sz="1600" dirty="0"/>
              <a:t>(</a:t>
            </a:r>
            <a:r>
              <a:rPr lang="cs-CZ" sz="1600" dirty="0" err="1"/>
              <a:t>Hirt</a:t>
            </a:r>
            <a:r>
              <a:rPr lang="cs-CZ" sz="1600" dirty="0"/>
              <a:t>, T., Jakoubek, M. 2005. Soudobé spory o multikulturalismus a politiku identit. Aleš Čaněk)  </a:t>
            </a:r>
          </a:p>
        </p:txBody>
      </p:sp>
    </p:spTree>
    <p:extLst>
      <p:ext uri="{BB962C8B-B14F-4D97-AF65-F5344CB8AC3E}">
        <p14:creationId xmlns:p14="http://schemas.microsoft.com/office/powerpoint/2010/main" val="76961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91" y="696686"/>
            <a:ext cx="2677883" cy="539931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FFFF"/>
                </a:solidFill>
              </a:rPr>
              <a:t>Politika identity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90381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06488" y="609600"/>
            <a:ext cx="4769272" cy="5486400"/>
          </a:xfrm>
        </p:spPr>
        <p:txBody>
          <a:bodyPr anchor="ctr">
            <a:normAutofit/>
          </a:bodyPr>
          <a:lstStyle/>
          <a:p>
            <a:endParaRPr lang="cs-CZ" sz="1700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Kategorie identity je používána jako nástroj rámování a prosazování politických nároků, mobilizace sociálního hnutí nebo politické aktivity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Kontextem </a:t>
            </a:r>
            <a:r>
              <a:rPr lang="cs-CZ" dirty="0" err="1">
                <a:solidFill>
                  <a:srgbClr val="FFFFFF"/>
                </a:solidFill>
              </a:rPr>
              <a:t>identitních</a:t>
            </a:r>
            <a:r>
              <a:rPr lang="cs-CZ" dirty="0">
                <a:solidFill>
                  <a:srgbClr val="FFFFFF"/>
                </a:solidFill>
              </a:rPr>
              <a:t> politik obvykle sociální nerovnost nebo nespravedlnost; cílem získání moci a uznání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Klíčové koncepty: </a:t>
            </a:r>
            <a:r>
              <a:rPr lang="cs-CZ" b="1" dirty="0">
                <a:solidFill>
                  <a:srgbClr val="FFFFFF"/>
                </a:solidFill>
              </a:rPr>
              <a:t>stejnost a odlišnost </a:t>
            </a:r>
            <a:r>
              <a:rPr lang="cs-CZ" dirty="0">
                <a:solidFill>
                  <a:srgbClr val="FFFFFF"/>
                </a:solidFill>
              </a:rPr>
              <a:t>(</a:t>
            </a:r>
            <a:r>
              <a:rPr lang="cs-CZ" dirty="0" err="1">
                <a:solidFill>
                  <a:srgbClr val="FFFFFF"/>
                </a:solidFill>
              </a:rPr>
              <a:t>sameness</a:t>
            </a:r>
            <a:r>
              <a:rPr lang="cs-CZ" dirty="0">
                <a:solidFill>
                  <a:srgbClr val="FFFFFF"/>
                </a:solidFill>
              </a:rPr>
              <a:t> and </a:t>
            </a:r>
            <a:r>
              <a:rPr lang="cs-CZ" dirty="0" err="1">
                <a:solidFill>
                  <a:srgbClr val="FFFFFF"/>
                </a:solidFill>
              </a:rPr>
              <a:t>difference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  <a:p>
            <a:endParaRPr lang="cs-CZ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89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FFFFFF"/>
                </a:solidFill>
              </a:rPr>
              <a:t>Identita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746310" y="873457"/>
            <a:ext cx="4515593" cy="5222543"/>
          </a:xfrm>
        </p:spPr>
        <p:txBody>
          <a:bodyPr anchor="ctr">
            <a:normAutofit/>
          </a:bodyPr>
          <a:lstStyle/>
          <a:p>
            <a:pPr eaLnBrk="1" hangingPunct="1"/>
            <a:endParaRPr lang="cs-CZ" altLang="cs-CZ" i="1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Identita (z lat. </a:t>
            </a:r>
            <a:r>
              <a:rPr lang="cs-CZ" altLang="cs-CZ" i="1" dirty="0" err="1">
                <a:solidFill>
                  <a:schemeClr val="tx1"/>
                </a:solidFill>
              </a:rPr>
              <a:t>Identicus</a:t>
            </a:r>
            <a:r>
              <a:rPr lang="cs-CZ" altLang="cs-CZ" i="1" dirty="0">
                <a:solidFill>
                  <a:schemeClr val="tx1"/>
                </a:solidFill>
              </a:rPr>
              <a:t> = totožný, stejný) – obecně jednota vnitřního psychického života a jednání, která bývá též nazývána autentickým bytím.</a:t>
            </a: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tx1"/>
                </a:solidFill>
              </a:rPr>
              <a:t>Petrusek, M. (</a:t>
            </a:r>
            <a:r>
              <a:rPr lang="cs-CZ" altLang="cs-CZ" dirty="0" err="1">
                <a:solidFill>
                  <a:schemeClr val="tx1"/>
                </a:solidFill>
              </a:rPr>
              <a:t>ed</a:t>
            </a:r>
            <a:r>
              <a:rPr lang="cs-CZ" altLang="cs-CZ" dirty="0">
                <a:solidFill>
                  <a:schemeClr val="tx1"/>
                </a:solidFill>
              </a:rPr>
              <a:t>). (1996): Velký sociologický slovník. Sv. 1.</a:t>
            </a:r>
          </a:p>
          <a:p>
            <a:pPr eaLnBrk="1" hangingPunct="1"/>
            <a:endParaRPr lang="cs-CZ" altLang="cs-CZ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Identita = bezprostřední vnímání vlastní stejnosti a kontinuity v čase a s tím spojené vnímání, že i jiní poznávají tuto stejnost a kontinuitu.</a:t>
            </a:r>
          </a:p>
          <a:p>
            <a:pPr marL="34290" indent="0" eaLnBrk="1" hangingPunct="1">
              <a:buNone/>
            </a:pPr>
            <a:r>
              <a:rPr lang="cs-CZ" altLang="cs-CZ" i="1" dirty="0" err="1">
                <a:solidFill>
                  <a:schemeClr val="tx1"/>
                </a:solidFill>
              </a:rPr>
              <a:t>Geist</a:t>
            </a:r>
            <a:r>
              <a:rPr lang="cs-CZ" altLang="cs-CZ" i="1" dirty="0">
                <a:solidFill>
                  <a:schemeClr val="tx1"/>
                </a:solidFill>
              </a:rPr>
              <a:t>, B. (1992): Sociologický slovník</a:t>
            </a:r>
          </a:p>
        </p:txBody>
      </p:sp>
    </p:spTree>
    <p:extLst>
      <p:ext uri="{BB962C8B-B14F-4D97-AF65-F5344CB8AC3E}">
        <p14:creationId xmlns:p14="http://schemas.microsoft.com/office/powerpoint/2010/main" val="7034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68923" y="609600"/>
            <a:ext cx="2934437" cy="1356360"/>
          </a:xfrm>
        </p:spPr>
        <p:txBody>
          <a:bodyPr>
            <a:normAutofit/>
          </a:bodyPr>
          <a:lstStyle/>
          <a:p>
            <a:r>
              <a:rPr lang="cs-CZ" sz="2200" b="1"/>
              <a:t>Arthur Japin: Černoch s bílým srdcem</a:t>
            </a:r>
            <a:r>
              <a:rPr lang="cs-CZ" sz="2200"/>
              <a:t>. </a:t>
            </a:r>
            <a:br>
              <a:rPr lang="cs-CZ" sz="2200"/>
            </a:br>
            <a:r>
              <a:rPr lang="cs-CZ" sz="2200"/>
              <a:t>Vakát, Brno, 2012</a:t>
            </a:r>
          </a:p>
        </p:txBody>
      </p:sp>
      <p:pic>
        <p:nvPicPr>
          <p:cNvPr id="5" name="Obrázek 4" descr="Obsah obrázku Lidská tvář, oblečení, osoba, úsměv&#10;&#10;Popis byl vytvořen automaticky">
            <a:extLst>
              <a:ext uri="{FF2B5EF4-FFF2-40B4-BE49-F238E27FC236}">
                <a16:creationId xmlns:a16="http://schemas.microsoft.com/office/drawing/2014/main" id="{BF3D2729-BC43-E1C8-69B1-F49C7E228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9" y="880619"/>
            <a:ext cx="4228200" cy="5140669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8923" y="2057400"/>
            <a:ext cx="2934437" cy="4038600"/>
          </a:xfrm>
        </p:spPr>
        <p:txBody>
          <a:bodyPr>
            <a:normAutofit/>
          </a:bodyPr>
          <a:lstStyle/>
          <a:p>
            <a:endParaRPr lang="cs-CZ" sz="1400"/>
          </a:p>
          <a:p>
            <a:r>
              <a:rPr lang="cs-CZ" sz="1400"/>
              <a:t>Píše se únor 1837. Do Ašantské říše přijíždí velvyslanec nizozemského krále Viléma I. a uzavírá s panovníkem Ašantů smlouvu o dodávkách zlata a otroků. </a:t>
            </a:r>
          </a:p>
          <a:p>
            <a:r>
              <a:rPr lang="cs-CZ" sz="1400"/>
              <a:t>Na důkaz upevnění vztahů s sebou nizozemská výprava odváží také </a:t>
            </a:r>
            <a:r>
              <a:rPr lang="cs-CZ" sz="1400" b="1"/>
              <a:t>dva desetileté prince, jimž se má v Nizozemsku dostat patřičného vzdělání</a:t>
            </a:r>
            <a:r>
              <a:rPr lang="cs-CZ" sz="1400"/>
              <a:t>. Jejich osudy vyjadřují rozpor mezi zachováním vlastní identity a snahou přizpůsobit se.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DF3C097-109C-E9B7-3FAD-7243C6441ACA}"/>
              </a:ext>
            </a:extLst>
          </p:cNvPr>
          <p:cNvSpPr txBox="1"/>
          <p:nvPr/>
        </p:nvSpPr>
        <p:spPr>
          <a:xfrm>
            <a:off x="555083" y="6088959"/>
            <a:ext cx="4896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https://en.wikipedia.org/wiki/Ashanti_Empire#/media/File:Aquasi_Boachi_and_Quamin_Poko_by_JL_Cornet.jpg</a:t>
            </a:r>
          </a:p>
        </p:txBody>
      </p:sp>
    </p:spTree>
    <p:extLst>
      <p:ext uri="{BB962C8B-B14F-4D97-AF65-F5344CB8AC3E}">
        <p14:creationId xmlns:p14="http://schemas.microsoft.com/office/powerpoint/2010/main" val="3562194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708" y="246887"/>
            <a:ext cx="3298316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77713" y="4405863"/>
            <a:ext cx="2072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47D09C-33AD-2103-90FA-BEA1C055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53" y="857675"/>
            <a:ext cx="2458095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</a:pPr>
            <a:r>
              <a:rPr lang="cs-CZ" sz="3200" b="1" cap="all" dirty="0">
                <a:solidFill>
                  <a:srgbClr val="FFFFFF"/>
                </a:solidFill>
              </a:rPr>
              <a:t>Jak </a:t>
            </a:r>
            <a:r>
              <a:rPr lang="cs-CZ" sz="3200" b="1" cap="all">
                <a:solidFill>
                  <a:srgbClr val="FFFFFF"/>
                </a:solidFill>
              </a:rPr>
              <a:t>vzniká odlišnost</a:t>
            </a:r>
            <a:br>
              <a:rPr lang="cs-CZ" sz="3200" b="1" cap="all">
                <a:solidFill>
                  <a:srgbClr val="FFFFFF"/>
                </a:solidFill>
              </a:rPr>
            </a:br>
            <a:br>
              <a:rPr lang="cs-CZ" sz="3200" b="1" cap="all">
                <a:solidFill>
                  <a:srgbClr val="FFFFFF"/>
                </a:solidFill>
              </a:rPr>
            </a:br>
            <a:br>
              <a:rPr lang="cs-CZ" sz="3200" b="1" cap="all">
                <a:solidFill>
                  <a:srgbClr val="FFFFFF"/>
                </a:solidFill>
              </a:rPr>
            </a:br>
            <a:br>
              <a:rPr lang="cs-CZ" sz="3200" b="1" cap="all">
                <a:solidFill>
                  <a:srgbClr val="FFFFFF"/>
                </a:solidFill>
              </a:rPr>
            </a:br>
            <a:br>
              <a:rPr lang="cs-CZ" sz="3200" b="1" cap="all">
                <a:solidFill>
                  <a:srgbClr val="FFFFFF"/>
                </a:solidFill>
              </a:rPr>
            </a:br>
            <a:br>
              <a:rPr lang="cs-CZ" sz="3200" b="1" cap="all">
                <a:solidFill>
                  <a:srgbClr val="FFFFFF"/>
                </a:solidFill>
              </a:rPr>
            </a:br>
            <a:endParaRPr lang="en-US" sz="3200" b="1" cap="all" dirty="0">
              <a:solidFill>
                <a:srgbClr val="FFFFFF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15B4DA8-A5E1-6700-2702-A7DD3FDBD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17" y="857675"/>
            <a:ext cx="3791243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4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6E02A7-D337-D3C9-715F-54D227621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414" y="609600"/>
            <a:ext cx="4236081" cy="5938287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8D63B6C-9C63-5E8E-EABE-57C83F31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087510"/>
            <a:ext cx="4286667" cy="468298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9494FA4-5265-1A09-69A3-B8192AED2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5466598"/>
            <a:ext cx="4553655" cy="4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3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Nizozemské kolonie  - 1830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510304" cy="43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55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Nizozemské kolonie před </a:t>
            </a:r>
            <a:r>
              <a:rPr lang="cs-CZ" sz="3200" dirty="0" err="1"/>
              <a:t>II.sv.v</a:t>
            </a:r>
            <a:r>
              <a:rPr lang="cs-CZ" sz="3200" dirty="0"/>
              <a:t>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2194825"/>
            <a:ext cx="7404100" cy="37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96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Světové kolonie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88C19D-98F2-2236-3F8A-6947D9EC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https://www.youtube.com/watch?v=ihD3__Nm8qA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https://en.wikipedia.org/wiki/Colonial_empire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https://commons.wikimedia.org/wiki/Atlas_of_colonialism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12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3" name="Rectangle 71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294" name="Rectangle 73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FFFFFF"/>
                </a:solidFill>
              </a:rPr>
              <a:t>Ontologická východiska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746310" y="873457"/>
            <a:ext cx="4515593" cy="5222543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1700" b="1" dirty="0">
                <a:solidFill>
                  <a:schemeClr val="tx1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cs-CZ" altLang="cs-CZ" sz="1700" b="1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2800" b="1" dirty="0" err="1">
                <a:solidFill>
                  <a:schemeClr val="tx1"/>
                </a:solidFill>
              </a:rPr>
              <a:t>Esencialistické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</a:rPr>
              <a:t>(</a:t>
            </a:r>
            <a:r>
              <a:rPr lang="cs-CZ" altLang="cs-CZ" sz="2800" b="1" dirty="0" err="1">
                <a:solidFill>
                  <a:schemeClr val="tx1"/>
                </a:solidFill>
              </a:rPr>
              <a:t>primordialistické</a:t>
            </a:r>
            <a:r>
              <a:rPr lang="cs-CZ" altLang="cs-CZ" sz="2800" b="1" dirty="0">
                <a:solidFill>
                  <a:schemeClr val="tx1"/>
                </a:solidFill>
              </a:rPr>
              <a:t>) </a:t>
            </a:r>
          </a:p>
          <a:p>
            <a:pPr algn="ctr" eaLnBrk="1" hangingPunct="1">
              <a:buFontTx/>
              <a:buNone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</a:rPr>
              <a:t>X </a:t>
            </a:r>
          </a:p>
          <a:p>
            <a:pPr algn="ctr" eaLnBrk="1" hangingPunct="1">
              <a:buFontTx/>
              <a:buNone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</a:rPr>
              <a:t>konstruktivistické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0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1" name="Rectangle 71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8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6872" name="Rectangle 73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706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8462" y="873457"/>
            <a:ext cx="2454782" cy="5222543"/>
          </a:xfrm>
        </p:spPr>
        <p:txBody>
          <a:bodyPr rtlCol="0">
            <a:normAutofit/>
          </a:bodyPr>
          <a:lstStyle/>
          <a:p>
            <a:pPr>
              <a:defRPr/>
            </a:pPr>
            <a:br>
              <a:rPr lang="cs-CZ" sz="2400" b="1" dirty="0">
                <a:solidFill>
                  <a:srgbClr val="FFFFFF"/>
                </a:solidFill>
              </a:rPr>
            </a:br>
            <a:br>
              <a:rPr lang="cs-CZ" sz="2400" b="1" dirty="0">
                <a:solidFill>
                  <a:srgbClr val="FFFFFF"/>
                </a:solidFill>
              </a:rPr>
            </a:br>
            <a:br>
              <a:rPr lang="cs-CZ" sz="2400" b="1" dirty="0">
                <a:solidFill>
                  <a:srgbClr val="FFFFFF"/>
                </a:solidFill>
              </a:rPr>
            </a:br>
            <a:r>
              <a:rPr lang="cs-CZ" sz="2800" b="1" dirty="0">
                <a:solidFill>
                  <a:srgbClr val="FFFFFF"/>
                </a:solidFill>
              </a:rPr>
              <a:t>Esencialismus</a:t>
            </a:r>
            <a:br>
              <a:rPr lang="cs-CZ" sz="2800" b="1" dirty="0">
                <a:solidFill>
                  <a:srgbClr val="FFFFFF"/>
                </a:solidFill>
              </a:rPr>
            </a:br>
            <a:br>
              <a:rPr lang="cs-CZ" sz="2800" b="1" dirty="0">
                <a:solidFill>
                  <a:srgbClr val="FFFFFF"/>
                </a:solidFill>
              </a:rPr>
            </a:br>
            <a:br>
              <a:rPr lang="cs-CZ" sz="2800" b="1" dirty="0">
                <a:solidFill>
                  <a:srgbClr val="FFFFFF"/>
                </a:solidFill>
              </a:rPr>
            </a:br>
            <a:endParaRPr lang="cs-CZ" sz="2800" dirty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82096" y="873457"/>
            <a:ext cx="4515593" cy="522254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800" dirty="0">
                <a:solidFill>
                  <a:schemeClr val="tx1"/>
                </a:solidFill>
              </a:rPr>
              <a:t>identita (etnická, národní, genderová..) </a:t>
            </a:r>
            <a:r>
              <a:rPr lang="cs-CZ" altLang="cs-CZ" sz="1800" b="1" dirty="0">
                <a:solidFill>
                  <a:schemeClr val="tx1"/>
                </a:solidFill>
              </a:rPr>
              <a:t>je přirozenou součástí lidské bytosti </a:t>
            </a:r>
            <a:r>
              <a:rPr lang="cs-CZ" altLang="cs-CZ" sz="1800" dirty="0">
                <a:solidFill>
                  <a:schemeClr val="tx1"/>
                </a:solidFill>
              </a:rPr>
              <a:t>= „lidé jsou takoví, jací jsou, protože se tak narodili“</a:t>
            </a:r>
          </a:p>
          <a:p>
            <a:pPr eaLnBrk="1" hangingPunct="1"/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1800" dirty="0">
                <a:solidFill>
                  <a:schemeClr val="tx1"/>
                </a:solidFill>
              </a:rPr>
              <a:t>identita je něco, co mají všichni lidé nebo skupiny, nebo čeho usilují dosáhnout </a:t>
            </a:r>
          </a:p>
          <a:p>
            <a:pPr eaLnBrk="1" hangingPunct="1"/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1800" dirty="0">
                <a:solidFill>
                  <a:schemeClr val="tx1"/>
                </a:solidFill>
              </a:rPr>
              <a:t>je to jakási esence hluboko v člověku, jeho součást</a:t>
            </a:r>
          </a:p>
          <a:p>
            <a:pPr eaLnBrk="1" hangingPunct="1"/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1800" dirty="0">
                <a:solidFill>
                  <a:schemeClr val="tx1"/>
                </a:solidFill>
              </a:rPr>
              <a:t>identity si lidé/skupiny nemusí být vědomi a je třeba ji „odhalit“; </a:t>
            </a:r>
          </a:p>
          <a:p>
            <a:pPr eaLnBrk="1" hangingPunct="1"/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1800" dirty="0">
                <a:solidFill>
                  <a:schemeClr val="tx1"/>
                </a:solidFill>
              </a:rPr>
              <a:t>do značné míry tento přístup odpovídá </a:t>
            </a:r>
            <a:r>
              <a:rPr lang="cs-CZ" altLang="cs-CZ" sz="1800" b="1" dirty="0">
                <a:solidFill>
                  <a:schemeClr val="tx1"/>
                </a:solidFill>
              </a:rPr>
              <a:t>lidovým modelům identity</a:t>
            </a:r>
          </a:p>
        </p:txBody>
      </p:sp>
    </p:spTree>
    <p:extLst>
      <p:ext uri="{BB962C8B-B14F-4D97-AF65-F5344CB8AC3E}">
        <p14:creationId xmlns:p14="http://schemas.microsoft.com/office/powerpoint/2010/main" val="165965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14343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976" y="609600"/>
            <a:ext cx="4247385" cy="209932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/>
              <a:t>„Primordiální vazby“</a:t>
            </a:r>
            <a:br>
              <a:rPr lang="cs-CZ" altLang="cs-CZ" sz="2400" dirty="0"/>
            </a:br>
            <a:br>
              <a:rPr lang="cs-CZ" altLang="cs-CZ" sz="2400" dirty="0"/>
            </a:b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integrative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revolution</a:t>
            </a:r>
            <a:r>
              <a:rPr lang="cs-CZ" altLang="cs-CZ" sz="2000" b="1" dirty="0"/>
              <a:t>: </a:t>
            </a:r>
            <a:r>
              <a:rPr lang="cs-CZ" altLang="cs-CZ" sz="2000" b="1" dirty="0" err="1"/>
              <a:t>primoridal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sentiments</a:t>
            </a:r>
            <a:r>
              <a:rPr lang="cs-CZ" altLang="cs-CZ" sz="2000" b="1" dirty="0"/>
              <a:t> and civil </a:t>
            </a:r>
            <a:r>
              <a:rPr lang="cs-CZ" altLang="cs-CZ" sz="2000" b="1" dirty="0" err="1"/>
              <a:t>politics</a:t>
            </a:r>
            <a:r>
              <a:rPr lang="cs-CZ" altLang="cs-CZ" sz="2000" b="1" dirty="0"/>
              <a:t> in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new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states</a:t>
            </a:r>
            <a:endParaRPr lang="cs-CZ" altLang="cs-CZ" sz="2000" b="1" dirty="0"/>
          </a:p>
        </p:txBody>
      </p:sp>
      <p:pic>
        <p:nvPicPr>
          <p:cNvPr id="3" name="Obrázek 2" descr="Obsah obrázku text, Písmo, snímek obrazovky, design&#10;&#10;Popis byl vytvořen automaticky">
            <a:extLst>
              <a:ext uri="{FF2B5EF4-FFF2-40B4-BE49-F238E27FC236}">
                <a16:creationId xmlns:a16="http://schemas.microsoft.com/office/drawing/2014/main" id="{0170EF76-BD29-031C-3567-6CAE6525E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8" y="1001751"/>
            <a:ext cx="3445286" cy="4852516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272689" y="2708920"/>
            <a:ext cx="4330671" cy="3744416"/>
          </a:xfrm>
        </p:spPr>
        <p:txBody>
          <a:bodyPr>
            <a:normAutofit/>
          </a:bodyPr>
          <a:lstStyle/>
          <a:p>
            <a:pPr marL="69850" indent="0">
              <a:buClr>
                <a:srgbClr val="94C600"/>
              </a:buClr>
              <a:buNone/>
              <a:defRPr/>
            </a:pPr>
            <a:endParaRPr lang="cs-CZ" altLang="cs-CZ" sz="1700" b="1" dirty="0"/>
          </a:p>
          <a:p>
            <a:pPr marL="355600" indent="-285750">
              <a:buClr>
                <a:srgbClr val="94C600"/>
              </a:buClr>
              <a:defRPr/>
            </a:pPr>
            <a:r>
              <a:rPr lang="cs-CZ" altLang="cs-CZ" sz="1800" dirty="0"/>
              <a:t>pouta </a:t>
            </a:r>
            <a:r>
              <a:rPr lang="cs-CZ" altLang="cs-CZ" sz="1800" b="1" dirty="0"/>
              <a:t>krve</a:t>
            </a:r>
            <a:r>
              <a:rPr lang="cs-CZ" altLang="cs-CZ" sz="1800" dirty="0"/>
              <a:t> = </a:t>
            </a:r>
            <a:r>
              <a:rPr lang="cs-CZ" altLang="cs-CZ" sz="1800" b="1" dirty="0"/>
              <a:t>společný původ </a:t>
            </a:r>
            <a:r>
              <a:rPr lang="cs-CZ" altLang="cs-CZ" sz="1800" dirty="0"/>
              <a:t>= „kmenové cítění“ =„kvazi-příbuzenství“</a:t>
            </a:r>
          </a:p>
          <a:p>
            <a:pPr marL="355600" indent="-285750">
              <a:buClr>
                <a:srgbClr val="94C600"/>
              </a:buClr>
              <a:defRPr/>
            </a:pPr>
            <a:r>
              <a:rPr lang="cs-CZ" altLang="cs-CZ" sz="1800" b="1" dirty="0"/>
              <a:t>rasa</a:t>
            </a:r>
            <a:r>
              <a:rPr lang="cs-CZ" altLang="cs-CZ" sz="1800" dirty="0"/>
              <a:t> – odkazuje nejen ke společnému předkovi (jako „příbuzenství“), ale ke stejnému </a:t>
            </a:r>
            <a:r>
              <a:rPr lang="cs-CZ" altLang="cs-CZ" sz="1800" b="1" dirty="0"/>
              <a:t>fenotyp</a:t>
            </a:r>
          </a:p>
          <a:p>
            <a:pPr marL="355600" indent="-285750">
              <a:buClr>
                <a:srgbClr val="94C600"/>
              </a:buClr>
              <a:defRPr/>
            </a:pPr>
            <a:r>
              <a:rPr lang="cs-CZ" altLang="cs-CZ" sz="1800" b="1" dirty="0"/>
              <a:t>jazyk</a:t>
            </a:r>
          </a:p>
          <a:p>
            <a:pPr marL="355600" indent="-285750">
              <a:buClr>
                <a:srgbClr val="94C600"/>
              </a:buClr>
              <a:defRPr/>
            </a:pPr>
            <a:r>
              <a:rPr lang="cs-CZ" altLang="cs-CZ" sz="1800" b="1" dirty="0"/>
              <a:t>region</a:t>
            </a:r>
            <a:r>
              <a:rPr lang="cs-CZ" altLang="cs-CZ" sz="1800" dirty="0"/>
              <a:t> </a:t>
            </a:r>
          </a:p>
          <a:p>
            <a:pPr marL="355600" indent="-285750">
              <a:buClr>
                <a:srgbClr val="94C600"/>
              </a:buClr>
              <a:defRPr/>
            </a:pPr>
            <a:r>
              <a:rPr lang="cs-CZ" altLang="cs-CZ" sz="1800" b="1" dirty="0"/>
              <a:t>Náboženství</a:t>
            </a:r>
          </a:p>
          <a:p>
            <a:pPr marL="355600" indent="-285750">
              <a:buClr>
                <a:srgbClr val="94C600"/>
              </a:buClr>
              <a:defRPr/>
            </a:pPr>
            <a:r>
              <a:rPr lang="cs-CZ" altLang="cs-CZ" sz="1600" b="1" dirty="0"/>
              <a:t>zvyky</a:t>
            </a:r>
            <a:endParaRPr lang="cs-CZ" altLang="cs-CZ" sz="1800" b="1" dirty="0"/>
          </a:p>
          <a:p>
            <a:pPr eaLnBrk="1" hangingPunct="1">
              <a:buClr>
                <a:srgbClr val="94C600"/>
              </a:buClr>
              <a:defRPr/>
            </a:pPr>
            <a:endParaRPr lang="cs-CZ" altLang="cs-CZ" sz="1800" b="1" dirty="0"/>
          </a:p>
          <a:p>
            <a:pPr eaLnBrk="1" hangingPunct="1">
              <a:buFont typeface="Wingdings" pitchFamily="2" charset="2"/>
              <a:buChar char="v"/>
              <a:defRPr/>
            </a:pPr>
            <a:endParaRPr lang="cs-CZ" altLang="cs-CZ" sz="1700" b="1" dirty="0"/>
          </a:p>
        </p:txBody>
      </p:sp>
    </p:spTree>
    <p:extLst>
      <p:ext uri="{BB962C8B-B14F-4D97-AF65-F5344CB8AC3E}">
        <p14:creationId xmlns:p14="http://schemas.microsoft.com/office/powerpoint/2010/main" val="334887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cs-CZ" altLang="cs-CZ" sz="2400" b="1" dirty="0"/>
          </a:p>
          <a:p>
            <a:pPr marL="0" indent="0" algn="ctr" eaLnBrk="1" hangingPunct="1">
              <a:buNone/>
            </a:pPr>
            <a:r>
              <a:rPr lang="cs-CZ" altLang="cs-CZ" sz="2400" b="1" dirty="0"/>
              <a:t>Charakteristiky </a:t>
            </a:r>
            <a:r>
              <a:rPr lang="cs-CZ" altLang="cs-CZ" sz="2400" b="1" dirty="0" err="1"/>
              <a:t>primordialismu</a:t>
            </a:r>
            <a:endParaRPr lang="cs-CZ" altLang="cs-CZ" sz="2400" b="1" dirty="0"/>
          </a:p>
          <a:p>
            <a:pPr marL="0" indent="0" algn="ctr" eaLnBrk="1" hangingPunct="1">
              <a:buNone/>
            </a:pPr>
            <a:endParaRPr lang="cs-CZ" altLang="cs-CZ" sz="2400" b="1" dirty="0"/>
          </a:p>
          <a:p>
            <a:pPr lvl="1" eaLnBrk="1" hangingPunct="1"/>
            <a:endParaRPr lang="cs-CZ" altLang="cs-CZ" sz="2400" b="1" dirty="0"/>
          </a:p>
          <a:p>
            <a:pPr lvl="1" eaLnBrk="1" hangingPunct="1"/>
            <a:r>
              <a:rPr lang="cs-CZ" altLang="cs-CZ" sz="2400" b="1" dirty="0"/>
              <a:t>apriornost</a:t>
            </a:r>
            <a:r>
              <a:rPr lang="cs-CZ" altLang="cs-CZ" sz="2400" dirty="0"/>
              <a:t> = identita jako něco, co je před zkušeností, danost sociálního života</a:t>
            </a:r>
          </a:p>
          <a:p>
            <a:pPr lvl="1" eaLnBrk="1" hangingPunct="1">
              <a:buFontTx/>
              <a:buNone/>
            </a:pPr>
            <a:endParaRPr lang="cs-CZ" altLang="cs-CZ" sz="2400" b="1" dirty="0"/>
          </a:p>
          <a:p>
            <a:pPr lvl="1" eaLnBrk="1" hangingPunct="1"/>
            <a:r>
              <a:rPr lang="cs-CZ" altLang="cs-CZ" sz="2400" b="1" dirty="0"/>
              <a:t>nepopsatelnost = </a:t>
            </a:r>
            <a:r>
              <a:rPr lang="cs-CZ" altLang="cs-CZ" sz="2400" dirty="0"/>
              <a:t>primordiální danosti nejde vyjádřit, vysvětlit, prokázat - jsou v pozadí lidského konání</a:t>
            </a:r>
          </a:p>
          <a:p>
            <a:pPr lvl="1" eaLnBrk="1" hangingPunct="1">
              <a:buFontTx/>
              <a:buNone/>
            </a:pPr>
            <a:endParaRPr lang="cs-CZ" altLang="cs-CZ" sz="2400" dirty="0"/>
          </a:p>
          <a:p>
            <a:pPr lvl="1" eaLnBrk="1" hangingPunct="1"/>
            <a:r>
              <a:rPr lang="cs-CZ" altLang="cs-CZ" sz="2400" b="1" dirty="0"/>
              <a:t>emocionálnost</a:t>
            </a:r>
            <a:r>
              <a:rPr lang="cs-CZ" altLang="cs-CZ" sz="2400" dirty="0"/>
              <a:t> = primordiální identity mají emoční podstatu, jsou iracionální, vyplouvají různě na povrch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6289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1042988" y="260649"/>
            <a:ext cx="7024687" cy="1296144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Konstruktivismus</a:t>
            </a:r>
            <a:endParaRPr lang="cs-CZ" altLang="cs-CZ" sz="3600" dirty="0"/>
          </a:p>
        </p:txBody>
      </p:sp>
      <p:graphicFrame>
        <p:nvGraphicFramePr>
          <p:cNvPr id="17413" name="Zástupný symbol pro obsah 2">
            <a:extLst>
              <a:ext uri="{FF2B5EF4-FFF2-40B4-BE49-F238E27FC236}">
                <a16:creationId xmlns:a16="http://schemas.microsoft.com/office/drawing/2014/main" id="{61666CB2-C362-45F8-8089-E23F28094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287387"/>
              </p:ext>
            </p:extLst>
          </p:nvPr>
        </p:nvGraphicFramePr>
        <p:xfrm>
          <a:off x="857251" y="2057400"/>
          <a:ext cx="740465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Šipka doprava 3"/>
          <p:cNvSpPr/>
          <p:nvPr/>
        </p:nvSpPr>
        <p:spPr>
          <a:xfrm>
            <a:off x="4211960" y="378904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47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1399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b="1" dirty="0">
                <a:solidFill>
                  <a:srgbClr val="FFFFFF"/>
                </a:solidFill>
              </a:rPr>
              <a:t>Konstruktivismus</a:t>
            </a:r>
            <a:br>
              <a:rPr lang="cs-CZ" altLang="cs-CZ" b="1" dirty="0">
                <a:solidFill>
                  <a:srgbClr val="FFFFFF"/>
                </a:solidFill>
              </a:rPr>
            </a:br>
            <a:r>
              <a:rPr lang="cs-CZ" altLang="cs-CZ" b="1" dirty="0">
                <a:solidFill>
                  <a:srgbClr val="FFFFFF"/>
                </a:solidFill>
              </a:rPr>
              <a:t> </a:t>
            </a:r>
            <a:r>
              <a:rPr lang="cs-CZ" altLang="cs-CZ" sz="3100" b="1" dirty="0">
                <a:solidFill>
                  <a:srgbClr val="FFFFFF"/>
                </a:solidFill>
              </a:rPr>
              <a:t>Peter L. Berger, Thomas </a:t>
            </a:r>
            <a:r>
              <a:rPr lang="cs-CZ" altLang="cs-CZ" sz="3100" b="1" dirty="0" err="1">
                <a:solidFill>
                  <a:srgbClr val="FFFFFF"/>
                </a:solidFill>
              </a:rPr>
              <a:t>Luckmann</a:t>
            </a:r>
            <a:br>
              <a:rPr lang="cs-CZ" altLang="cs-CZ" sz="3100" b="1" dirty="0">
                <a:solidFill>
                  <a:srgbClr val="FFFFFF"/>
                </a:solidFill>
              </a:rPr>
            </a:br>
            <a:r>
              <a:rPr lang="en-US" altLang="cs-CZ" sz="3100" b="1" dirty="0">
                <a:solidFill>
                  <a:srgbClr val="FFFFFF"/>
                </a:solidFill>
              </a:rPr>
              <a:t>The Social Construction of Reality: A Treatise in the Sociology of Knowledge (1966</a:t>
            </a:r>
            <a:endParaRPr lang="cs-CZ" altLang="cs-CZ" sz="3100" dirty="0">
              <a:solidFill>
                <a:srgbClr val="FFFFFF"/>
              </a:solidFill>
            </a:endParaRPr>
          </a:p>
        </p:txBody>
      </p:sp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2852530"/>
            <a:ext cx="7404653" cy="324346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1900" b="1" dirty="0">
                <a:solidFill>
                  <a:schemeClr val="tx1"/>
                </a:solidFill>
              </a:rPr>
              <a:t> 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900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„Identita se utváří během sociálních procesů. Jakmile je vytvořena, je udržována, obměňována, dokonce i přebudovávána sociálními vztahy. Sociální procesy, jež s podílejí na formování i udržování identity, jsou dány sociální strukturou. </a:t>
            </a:r>
            <a:r>
              <a:rPr lang="cs-CZ" i="1" u="sng" dirty="0">
                <a:solidFill>
                  <a:schemeClr val="tx1"/>
                </a:solidFill>
              </a:rPr>
              <a:t>Identity vytvořené vzájemným působením organismu, individuálního vědomí a sociální struktury zpětně danou sociální strukturu ovlivňují, udržují, obměňují, a dokonce ji i přebudovávají</a:t>
            </a:r>
            <a:r>
              <a:rPr lang="cs-CZ" i="1" dirty="0">
                <a:solidFill>
                  <a:schemeClr val="tx1"/>
                </a:solidFill>
              </a:rPr>
              <a:t>.“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900" i="1" dirty="0">
              <a:solidFill>
                <a:schemeClr val="tx1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900" i="1" dirty="0">
                <a:solidFill>
                  <a:schemeClr val="tx1"/>
                </a:solidFill>
              </a:rPr>
              <a:t>(Berger, P., L., </a:t>
            </a:r>
            <a:r>
              <a:rPr lang="cs-CZ" sz="1900" i="1" dirty="0" err="1">
                <a:solidFill>
                  <a:schemeClr val="tx1"/>
                </a:solidFill>
              </a:rPr>
              <a:t>Luckmann</a:t>
            </a:r>
            <a:r>
              <a:rPr lang="cs-CZ" sz="1900" i="1" dirty="0">
                <a:solidFill>
                  <a:schemeClr val="tx1"/>
                </a:solidFill>
              </a:rPr>
              <a:t>, T. (1999): Sociální konstrukce reality. s. 170 – 171)</a:t>
            </a:r>
          </a:p>
        </p:txBody>
      </p:sp>
    </p:spTree>
    <p:extLst>
      <p:ext uri="{BB962C8B-B14F-4D97-AF65-F5344CB8AC3E}">
        <p14:creationId xmlns:p14="http://schemas.microsoft.com/office/powerpoint/2010/main" val="899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202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8923" y="609600"/>
            <a:ext cx="2934437" cy="13563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Roviny identity</a:t>
            </a:r>
          </a:p>
        </p:txBody>
      </p:sp>
      <p:pic>
        <p:nvPicPr>
          <p:cNvPr id="3" name="Obrázek 2" descr="Obsah obrázku kresba, Dětské kresby, obraz, kreslené&#10;&#10;Popis byl vytvořen automaticky">
            <a:extLst>
              <a:ext uri="{FF2B5EF4-FFF2-40B4-BE49-F238E27FC236}">
                <a16:creationId xmlns:a16="http://schemas.microsoft.com/office/drawing/2014/main" id="{B4EC475B-B6F8-1BE7-0C79-31D70C8EC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8" y="1631340"/>
            <a:ext cx="4534182" cy="3593339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292080" y="1844824"/>
            <a:ext cx="3456384" cy="4403576"/>
          </a:xfrm>
        </p:spPr>
        <p:txBody>
          <a:bodyPr rtlCol="0">
            <a:normAutofit fontScale="700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1400" dirty="0"/>
              <a:t>	</a:t>
            </a:r>
          </a:p>
          <a:p>
            <a:pPr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300" b="1" dirty="0"/>
          </a:p>
          <a:p>
            <a:pPr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900" b="1" dirty="0"/>
              <a:t>„</a:t>
            </a:r>
            <a:r>
              <a:rPr lang="cs-CZ" sz="2900" b="1" dirty="0" err="1"/>
              <a:t>self</a:t>
            </a:r>
            <a:r>
              <a:rPr lang="cs-CZ" sz="2900" b="1" dirty="0"/>
              <a:t>–identity“</a:t>
            </a:r>
            <a:r>
              <a:rPr lang="cs-CZ" sz="2900" dirty="0"/>
              <a:t> </a:t>
            </a:r>
          </a:p>
          <a:p>
            <a:pPr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900" dirty="0"/>
              <a:t>(sebe-identifikace jako vědomí sebe sama) = osobní identita  </a:t>
            </a:r>
          </a:p>
          <a:p>
            <a:pPr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900" dirty="0"/>
          </a:p>
          <a:p>
            <a:pPr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900" dirty="0"/>
              <a:t>X </a:t>
            </a:r>
          </a:p>
          <a:p>
            <a:pPr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900" b="1" dirty="0"/>
          </a:p>
          <a:p>
            <a:pPr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900" b="1" dirty="0"/>
              <a:t>„</a:t>
            </a:r>
            <a:r>
              <a:rPr lang="cs-CZ" sz="2900" b="1" dirty="0" err="1"/>
              <a:t>recognition</a:t>
            </a:r>
            <a:r>
              <a:rPr lang="cs-CZ" sz="2900" b="1" dirty="0"/>
              <a:t>“ </a:t>
            </a:r>
          </a:p>
          <a:p>
            <a:pPr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900" dirty="0"/>
              <a:t>(uznání okolím) = sociální identita</a:t>
            </a:r>
          </a:p>
          <a:p>
            <a:pPr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400" dirty="0"/>
          </a:p>
          <a:p>
            <a:pPr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400" dirty="0"/>
          </a:p>
          <a:p>
            <a:pPr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1400" b="1" dirty="0"/>
              <a:t>	</a:t>
            </a:r>
            <a:endParaRPr lang="cs-CZ" sz="1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D360AF3-11B8-2E52-3683-C3F916E23CFE}"/>
              </a:ext>
            </a:extLst>
          </p:cNvPr>
          <p:cNvSpPr txBox="1"/>
          <p:nvPr/>
        </p:nvSpPr>
        <p:spPr>
          <a:xfrm>
            <a:off x="395536" y="5643405"/>
            <a:ext cx="5400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https://24.media.tumblr.com/tumblr_m8vgfr271O1rr362xo1_1280.jpg</a:t>
            </a:r>
          </a:p>
        </p:txBody>
      </p:sp>
    </p:spTree>
    <p:extLst>
      <p:ext uri="{BB962C8B-B14F-4D97-AF65-F5344CB8AC3E}">
        <p14:creationId xmlns:p14="http://schemas.microsoft.com/office/powerpoint/2010/main" val="3232476197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2553</TotalTime>
  <Words>1488</Words>
  <Application>Microsoft Office PowerPoint</Application>
  <PresentationFormat>Předvádění na obrazovce (4:3)</PresentationFormat>
  <Paragraphs>167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Corbel</vt:lpstr>
      <vt:lpstr>Times New Roman</vt:lpstr>
      <vt:lpstr>Wingdings</vt:lpstr>
      <vt:lpstr>Wingdings 2</vt:lpstr>
      <vt:lpstr>Základ</vt:lpstr>
      <vt:lpstr>POLITIKY IDENTIT LS 2024 </vt:lpstr>
      <vt:lpstr>Identita</vt:lpstr>
      <vt:lpstr>Ontologická východiska</vt:lpstr>
      <vt:lpstr>   Esencialismus   </vt:lpstr>
      <vt:lpstr>„Primordiální vazby“  The integrative revolution: primoridal sentiments and civil politics in the new states</vt:lpstr>
      <vt:lpstr>Prezentace aplikace PowerPoint</vt:lpstr>
      <vt:lpstr>Konstruktivismus</vt:lpstr>
      <vt:lpstr>Konstruktivismus  Peter L. Berger, Thomas Luckmann The Social Construction of Reality: A Treatise in the Sociology of Knowledge (1966</vt:lpstr>
      <vt:lpstr>Roviny identity</vt:lpstr>
      <vt:lpstr>Jenkins, R. 2008. Social Identity. 3th ed. Routledge, s. 104 </vt:lpstr>
      <vt:lpstr>CO je „IDENTITA“?</vt:lpstr>
      <vt:lpstr>Proměny identity v procesu modernizace</vt:lpstr>
      <vt:lpstr>Moderní společnost  –  multiplicita identit   </vt:lpstr>
      <vt:lpstr>Prezentace aplikace PowerPoint</vt:lpstr>
      <vt:lpstr>Prezentace aplikace PowerPoint</vt:lpstr>
      <vt:lpstr>Narativní konstrukce identity  SOMERS, M. R. (1994): The Narrative Constitution of Identity: A Relational and Network Approach. Theory and Society 23, 5: 605 – 649 </vt:lpstr>
      <vt:lpstr>Identita - diference</vt:lpstr>
      <vt:lpstr>Politiky identit   prosazování emancipovaných identit se stává základem mocenského boje, soupeření o zdroje </vt:lpstr>
      <vt:lpstr>Politika identity</vt:lpstr>
      <vt:lpstr>Arthur Japin: Černoch s bílým srdcem.  Vakát, Brno, 2012</vt:lpstr>
      <vt:lpstr>Jak vzniká odlišnost      </vt:lpstr>
      <vt:lpstr>Prezentace aplikace PowerPoint</vt:lpstr>
      <vt:lpstr>Nizozemské kolonie  - 1830</vt:lpstr>
      <vt:lpstr>Nizozemské kolonie před II.sv.v.</vt:lpstr>
      <vt:lpstr>Světové kolonie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POLITIKY IDENTIT ZS 2016</dc:title>
  <dc:creator>zandlova@live.com</dc:creator>
  <cp:lastModifiedBy>Markéta Zandlová</cp:lastModifiedBy>
  <cp:revision>37</cp:revision>
  <dcterms:created xsi:type="dcterms:W3CDTF">2016-10-16T15:39:13Z</dcterms:created>
  <dcterms:modified xsi:type="dcterms:W3CDTF">2024-03-06T08:29:07Z</dcterms:modified>
</cp:coreProperties>
</file>