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47E06A-74E3-4BF6-956E-E2376F65E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DD21F6-BD05-4255-A497-731AF4B8D4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A8F948-A0E6-40C3-9CC5-A46A2B9D5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C540-A335-4B3A-A4D9-47F10F6F3592}" type="datetimeFigureOut">
              <a:rPr lang="cs-CZ" smtClean="0"/>
              <a:t>04.01.2024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09E47D-0A02-446B-865F-75C52F688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8333FC-D5C7-4AB9-8560-2E6C905C4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F41D-04ED-4B7B-A54E-E3DF882A15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95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7DBBD-5D98-4224-B7E7-97328737D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C217931-E548-4759-83F6-2C00075A5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ACD687-BBDC-45C3-AAA6-BC9FD2466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C540-A335-4B3A-A4D9-47F10F6F3592}" type="datetimeFigureOut">
              <a:rPr lang="cs-CZ" smtClean="0"/>
              <a:t>04.01.2024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A592F0-E185-40B7-A864-9D93954E3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2B8FAC-CB7F-4B7C-B20E-D9DC115DE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F41D-04ED-4B7B-A54E-E3DF882A15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57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DC93C8A-2D44-4079-A563-1DF035AAAE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53BB9F6-6662-4D34-A5ED-549FB8736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2AD83F-EEF5-41FF-9B92-41ADD9D87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C540-A335-4B3A-A4D9-47F10F6F3592}" type="datetimeFigureOut">
              <a:rPr lang="cs-CZ" smtClean="0"/>
              <a:t>04.01.2024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0F813A-D173-419B-87A6-3FA31848A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8810B4-A2C1-4623-952D-CC1A60F07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F41D-04ED-4B7B-A54E-E3DF882A15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432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A106E-179F-4115-AAC1-308B74F4D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C8D993-72E8-4798-A826-1F18DAC69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63A288-6D30-4905-92E4-48EBB8C2A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C540-A335-4B3A-A4D9-47F10F6F3592}" type="datetimeFigureOut">
              <a:rPr lang="cs-CZ" smtClean="0"/>
              <a:t>04.01.2024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2B9AD1-4DC7-43A5-ABFC-8F4A4589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B79F32-6F35-4603-962E-0FFBD92E8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F41D-04ED-4B7B-A54E-E3DF882A15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45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B25C9B-705A-4F56-AD7E-CA53B446E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380A7FF-A311-4F03-9E30-2874978E6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5E7845-7BB1-413E-AB3C-9564113FA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C540-A335-4B3A-A4D9-47F10F6F3592}" type="datetimeFigureOut">
              <a:rPr lang="cs-CZ" smtClean="0"/>
              <a:t>04.01.2024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655131-C7AE-4D13-BC48-CC0137D97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B4B5B8-B04A-4ED6-AA2F-4DFF55B55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F41D-04ED-4B7B-A54E-E3DF882A15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79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44413-086B-4522-A686-CD26C5307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B98870-BDC2-4513-835B-6530105CB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3D5F76-0A46-4894-B510-DFD303B5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47042A-0D1C-4AB9-A815-303A16335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C540-A335-4B3A-A4D9-47F10F6F3592}" type="datetimeFigureOut">
              <a:rPr lang="cs-CZ" smtClean="0"/>
              <a:t>04.01.2024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4A39FF-C645-47B0-AB7B-DB13E9369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60B2F3-0537-4A35-934A-9928C8F8B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F41D-04ED-4B7B-A54E-E3DF882A15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511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417C9-0F53-461C-8845-97FE5802A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9BC0A71-F50B-4D6A-B961-56C75A97B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55A9002-72B6-4B02-986A-7A390D80D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C636225-B207-428B-9F8D-30E0175E2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4422DED-EFF6-432E-A352-8293A2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F44671F-7959-4361-AF7C-9C4AE0898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C540-A335-4B3A-A4D9-47F10F6F3592}" type="datetimeFigureOut">
              <a:rPr lang="cs-CZ" smtClean="0"/>
              <a:t>04.01.2024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40B8289-EBBA-4E1C-B1C9-632B034C6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EF3BBF-30B9-470D-ACEA-FEDDC37D9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F41D-04ED-4B7B-A54E-E3DF882A15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29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6B094E-E73A-47B1-BD90-E6129B32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90E5986-C3F1-4064-8FEC-09814C6BE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C540-A335-4B3A-A4D9-47F10F6F3592}" type="datetimeFigureOut">
              <a:rPr lang="cs-CZ" smtClean="0"/>
              <a:t>04.01.2024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657610D-D542-4DD5-885F-07DC423C0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E50F18C-2F5C-49E6-9CE3-D90A66A2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F41D-04ED-4B7B-A54E-E3DF882A15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6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48904FC-D9FF-409A-BAD4-12741033A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C540-A335-4B3A-A4D9-47F10F6F3592}" type="datetimeFigureOut">
              <a:rPr lang="cs-CZ" smtClean="0"/>
              <a:t>04.01.2024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75A096C-D6EA-4A62-B1FF-6F363E77C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975E21E-CCBC-4572-8DC3-048D6E505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F41D-04ED-4B7B-A54E-E3DF882A15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85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F7C256-5862-456B-81BC-0DB761B12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069CFF-06F2-4C9F-A96D-0D49D755E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2CBCC48-EEA3-4D88-AAB5-48985629F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E25575-41F6-4D39-841D-B3E876FA8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C540-A335-4B3A-A4D9-47F10F6F3592}" type="datetimeFigureOut">
              <a:rPr lang="cs-CZ" smtClean="0"/>
              <a:t>04.01.2024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ACB254-4CE3-4CCA-B3CE-9A5D1C3D4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12C459-B18D-452E-8265-E122EA5E9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F41D-04ED-4B7B-A54E-E3DF882A15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28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B35E3-CE85-4256-B5AA-FC94C01E9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861A0E3-AA82-4129-A55C-4ADA9D0A06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0ED4E10-9574-4AE5-8A33-62BB13F8E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9B01AC-9058-49EF-9A18-1117C95A4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C540-A335-4B3A-A4D9-47F10F6F3592}" type="datetimeFigureOut">
              <a:rPr lang="cs-CZ" smtClean="0"/>
              <a:t>04.01.2024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85842C-1707-449A-8137-AB26B8E27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E7170B-02C8-4CD0-9E2C-DC212E737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F41D-04ED-4B7B-A54E-E3DF882A15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14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4CC5D52-3DA6-41DC-AE73-A4E3F815A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D99C46C-51C0-48B8-AE0E-C838392D2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2C6E27-6526-4092-862B-DAD1CF6135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5C540-A335-4B3A-A4D9-47F10F6F3592}" type="datetimeFigureOut">
              <a:rPr lang="cs-CZ" smtClean="0"/>
              <a:t>04.01.2024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6F7935-3CF5-4FB3-8131-DC57E75CA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2DE288-4349-4D41-B6CA-3123D4B71A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5F41D-04ED-4B7B-A54E-E3DF882A15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04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98D3E-A6ED-4A3A-9065-B587DD6A96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Můj den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DE8F92-24B5-4816-9231-2F00088FF3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slovesa</a:t>
            </a:r>
          </a:p>
        </p:txBody>
      </p:sp>
    </p:spTree>
    <p:extLst>
      <p:ext uri="{BB962C8B-B14F-4D97-AF65-F5344CB8AC3E}">
        <p14:creationId xmlns:p14="http://schemas.microsoft.com/office/powerpoint/2010/main" val="2582144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60C1FAA-7A10-4B47-833D-A17DF9AF6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056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Moje dopoledne</a:t>
            </a:r>
            <a:br>
              <a:rPr lang="cs-CZ" b="1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B20A66-312D-4B9C-A6B9-5CF1C69764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72444"/>
            <a:ext cx="8012288" cy="4910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Ráno (vstávat) a (jít) do koupelny. </a:t>
            </a:r>
          </a:p>
          <a:p>
            <a:pPr marL="0" indent="0">
              <a:buNone/>
            </a:pPr>
            <a:r>
              <a:rPr lang="cs-CZ" b="1" dirty="0"/>
              <a:t>(Dívat se)….. do zrcadla. </a:t>
            </a:r>
          </a:p>
          <a:p>
            <a:pPr marL="0" indent="0">
              <a:buNone/>
            </a:pPr>
            <a:r>
              <a:rPr lang="cs-CZ" b="1" dirty="0"/>
              <a:t>(Mýt se) ….a (čistit si)…. zuby. Potom (vařit)… snídani. (Pít)…. kávu bez mléka a bez cukru.</a:t>
            </a:r>
          </a:p>
          <a:p>
            <a:pPr marL="0" indent="0">
              <a:buNone/>
            </a:pPr>
            <a:r>
              <a:rPr lang="cs-CZ" b="1" dirty="0"/>
              <a:t>(Jíst)… rohlík nebo kousek chleba. Když (mít)… dost času, (číst)…. noviny nebo (se dívat)…. na zprávy.</a:t>
            </a:r>
          </a:p>
          <a:p>
            <a:pPr marL="0" indent="0">
              <a:buNone/>
            </a:pPr>
            <a:r>
              <a:rPr lang="cs-CZ" b="1" dirty="0"/>
              <a:t>Potom (se oblékat)….. a rychle (jít)…. do školy. </a:t>
            </a:r>
          </a:p>
          <a:p>
            <a:pPr marL="0" indent="0">
              <a:buNone/>
            </a:pPr>
            <a:r>
              <a:rPr lang="cs-CZ" b="1" dirty="0"/>
              <a:t>Škola(být) …..vedle hezkého parku, ale nejdříve jdu kolem lékárny, obchodního domu a čínské restaurace.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86D1CB5-3773-4B88-811C-7BAC706BB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50488" y="101600"/>
            <a:ext cx="2503312" cy="60753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b="1" dirty="0"/>
              <a:t>vstávám </a:t>
            </a:r>
          </a:p>
          <a:p>
            <a:pPr>
              <a:spcBef>
                <a:spcPts val="600"/>
              </a:spcBef>
            </a:pPr>
            <a:r>
              <a:rPr lang="cs-CZ" b="1" dirty="0"/>
              <a:t> jdu</a:t>
            </a:r>
          </a:p>
          <a:p>
            <a:pPr>
              <a:spcBef>
                <a:spcPts val="600"/>
              </a:spcBef>
            </a:pPr>
            <a:r>
              <a:rPr lang="cs-CZ" b="1" dirty="0"/>
              <a:t>Dívám</a:t>
            </a:r>
          </a:p>
          <a:p>
            <a:pPr>
              <a:spcBef>
                <a:spcPts val="600"/>
              </a:spcBef>
            </a:pPr>
            <a:r>
              <a:rPr lang="cs-CZ" b="1" dirty="0"/>
              <a:t>Myju se </a:t>
            </a:r>
          </a:p>
          <a:p>
            <a:pPr>
              <a:spcBef>
                <a:spcPts val="600"/>
              </a:spcBef>
            </a:pPr>
            <a:r>
              <a:rPr lang="cs-CZ" b="1" dirty="0"/>
              <a:t> čistím</a:t>
            </a:r>
          </a:p>
          <a:p>
            <a:pPr>
              <a:spcBef>
                <a:spcPts val="600"/>
              </a:spcBef>
            </a:pPr>
            <a:r>
              <a:rPr lang="cs-CZ" b="1" dirty="0"/>
              <a:t>Vařím</a:t>
            </a:r>
          </a:p>
          <a:p>
            <a:pPr>
              <a:spcBef>
                <a:spcPts val="600"/>
              </a:spcBef>
            </a:pPr>
            <a:r>
              <a:rPr lang="cs-CZ" b="1" dirty="0"/>
              <a:t>Piju</a:t>
            </a:r>
          </a:p>
          <a:p>
            <a:pPr>
              <a:spcBef>
                <a:spcPts val="600"/>
              </a:spcBef>
            </a:pPr>
            <a:r>
              <a:rPr lang="cs-CZ" b="1" dirty="0"/>
              <a:t>Mám</a:t>
            </a:r>
          </a:p>
          <a:p>
            <a:pPr>
              <a:spcBef>
                <a:spcPts val="600"/>
              </a:spcBef>
            </a:pPr>
            <a:r>
              <a:rPr lang="cs-CZ" b="1" dirty="0"/>
              <a:t>Čtu</a:t>
            </a:r>
          </a:p>
          <a:p>
            <a:pPr>
              <a:spcBef>
                <a:spcPts val="600"/>
              </a:spcBef>
            </a:pPr>
            <a:r>
              <a:rPr lang="cs-CZ" b="1" dirty="0"/>
              <a:t>Se dívám</a:t>
            </a:r>
          </a:p>
          <a:p>
            <a:pPr>
              <a:spcBef>
                <a:spcPts val="600"/>
              </a:spcBef>
            </a:pPr>
            <a:r>
              <a:rPr lang="cs-CZ" b="1" dirty="0"/>
              <a:t>se oblékám</a:t>
            </a:r>
          </a:p>
          <a:p>
            <a:pPr>
              <a:spcBef>
                <a:spcPts val="600"/>
              </a:spcBef>
            </a:pPr>
            <a:r>
              <a:rPr lang="cs-CZ" b="1" dirty="0"/>
              <a:t>Jdu</a:t>
            </a:r>
          </a:p>
          <a:p>
            <a:pPr>
              <a:spcBef>
                <a:spcPts val="600"/>
              </a:spcBef>
            </a:pPr>
            <a:r>
              <a:rPr lang="cs-CZ" b="1" dirty="0"/>
              <a:t>Je</a:t>
            </a:r>
          </a:p>
          <a:p>
            <a:pPr>
              <a:spcBef>
                <a:spcPts val="600"/>
              </a:spcBef>
            </a:pPr>
            <a:endParaRPr lang="cs-CZ" b="1" dirty="0"/>
          </a:p>
          <a:p>
            <a:pPr>
              <a:spcBef>
                <a:spcPts val="600"/>
              </a:spcBef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140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5F26E-6891-4AEB-8317-CC26C093B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291B26-4ADC-489C-B937-2D662255B9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8012289" cy="4270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Někdy čekám u tramvajové zastávky na kamaráda.</a:t>
            </a:r>
          </a:p>
          <a:p>
            <a:pPr marL="0" indent="0">
              <a:buNone/>
            </a:pPr>
            <a:r>
              <a:rPr lang="cs-CZ" b="1" dirty="0"/>
              <a:t>Kamarád bydlí daleko od centra. Dopoledne se učíme češtinu. Profesorka mluví a píše na tabuli.</a:t>
            </a:r>
          </a:p>
          <a:p>
            <a:pPr marL="0" indent="0">
              <a:buNone/>
            </a:pPr>
            <a:r>
              <a:rPr lang="cs-CZ" b="1" dirty="0"/>
              <a:t>Když máme přestávku, jdeme ze třídy ven. Povídáme si a díváme se na hezké studentky. Ze školy</a:t>
            </a:r>
          </a:p>
          <a:p>
            <a:pPr marL="0" indent="0">
              <a:buNone/>
            </a:pPr>
            <a:r>
              <a:rPr lang="cs-CZ" b="1" dirty="0"/>
              <a:t>jdeme na oběd do menzy a na kávu do jedné kavárny blízko mého bytu. Můj kamarád je z Řecka</a:t>
            </a:r>
          </a:p>
          <a:p>
            <a:pPr marL="0" indent="0">
              <a:buNone/>
            </a:pPr>
            <a:r>
              <a:rPr lang="cs-CZ" b="1" dirty="0"/>
              <a:t>a má rád silnou kávu. Říká: „Káva tady není moc dobrá, ale ta číšnice je moc hezká!“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8A5D7DA-BC44-489A-85D0-05A230A8F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55288" y="1825625"/>
            <a:ext cx="2198511" cy="4351338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1644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219</Words>
  <Application>Microsoft Office PowerPoint</Application>
  <PresentationFormat>Širokoúhlá obrazovka</PresentationFormat>
  <Paragraphs>28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Můj den </vt:lpstr>
      <vt:lpstr>Moje dopoledne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Můj den </dc:title>
  <dc:creator>Radomila Kotková</dc:creator>
  <cp:lastModifiedBy>Radomila Kotková</cp:lastModifiedBy>
  <cp:revision>2</cp:revision>
  <dcterms:created xsi:type="dcterms:W3CDTF">2024-01-04T08:16:52Z</dcterms:created>
  <dcterms:modified xsi:type="dcterms:W3CDTF">2024-01-04T08:31:00Z</dcterms:modified>
</cp:coreProperties>
</file>