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7" r:id="rId3"/>
    <p:sldId id="257" r:id="rId4"/>
    <p:sldId id="264" r:id="rId5"/>
    <p:sldId id="259" r:id="rId6"/>
    <p:sldId id="260" r:id="rId7"/>
    <p:sldId id="262" r:id="rId8"/>
    <p:sldId id="263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image" Target="../media/image8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6DFCD7-74B5-4E07-AA42-BB0931324D10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B8D204D-ABFD-4E11-B260-110C1411CD73}">
      <dgm:prSet custT="1"/>
      <dgm:spPr/>
      <dgm:t>
        <a:bodyPr/>
        <a:lstStyle/>
        <a:p>
          <a:r>
            <a:rPr lang="cs-CZ" sz="2000" b="1" u="sng" dirty="0"/>
            <a:t>Sociální</a:t>
          </a:r>
          <a:endParaRPr lang="en-US" sz="3600" dirty="0"/>
        </a:p>
      </dgm:t>
    </dgm:pt>
    <dgm:pt modelId="{B903C3E1-7057-4AEE-BC5B-0C2849E01483}" type="parTrans" cxnId="{A85726E3-5BB2-418A-9361-6699130CF14B}">
      <dgm:prSet/>
      <dgm:spPr/>
      <dgm:t>
        <a:bodyPr/>
        <a:lstStyle/>
        <a:p>
          <a:endParaRPr lang="en-US"/>
        </a:p>
      </dgm:t>
    </dgm:pt>
    <dgm:pt modelId="{00598AB5-2582-42FB-9EF8-4036327FE242}" type="sibTrans" cxnId="{A85726E3-5BB2-418A-9361-6699130CF14B}">
      <dgm:prSet/>
      <dgm:spPr/>
      <dgm:t>
        <a:bodyPr/>
        <a:lstStyle/>
        <a:p>
          <a:endParaRPr lang="en-US"/>
        </a:p>
      </dgm:t>
    </dgm:pt>
    <dgm:pt modelId="{571D9360-8207-4390-8604-1213EEB46D2D}">
      <dgm:prSet custT="1"/>
      <dgm:spPr/>
      <dgm:t>
        <a:bodyPr/>
        <a:lstStyle/>
        <a:p>
          <a:r>
            <a:rPr lang="cs-CZ" sz="1800" dirty="0"/>
            <a:t>takové lži, které říkáme denně</a:t>
          </a:r>
          <a:endParaRPr lang="en-US" sz="1800" dirty="0"/>
        </a:p>
      </dgm:t>
    </dgm:pt>
    <dgm:pt modelId="{DD7565C4-F2B1-4742-BA87-2A548F5A483F}" type="parTrans" cxnId="{77068908-F509-46D7-A27F-4D4AE65B330E}">
      <dgm:prSet/>
      <dgm:spPr/>
      <dgm:t>
        <a:bodyPr/>
        <a:lstStyle/>
        <a:p>
          <a:endParaRPr lang="en-US"/>
        </a:p>
      </dgm:t>
    </dgm:pt>
    <dgm:pt modelId="{98E13FAE-8032-4779-8C75-84D22F7814C5}" type="sibTrans" cxnId="{77068908-F509-46D7-A27F-4D4AE65B330E}">
      <dgm:prSet/>
      <dgm:spPr/>
      <dgm:t>
        <a:bodyPr/>
        <a:lstStyle/>
        <a:p>
          <a:endParaRPr lang="en-US"/>
        </a:p>
      </dgm:t>
    </dgm:pt>
    <dgm:pt modelId="{8EB2152F-CCB0-4DD4-BA18-3FDE92E26D45}">
      <dgm:prSet custT="1"/>
      <dgm:spPr/>
      <dgm:t>
        <a:bodyPr/>
        <a:lstStyle/>
        <a:p>
          <a:r>
            <a:rPr lang="cs-CZ" sz="1800" dirty="0"/>
            <a:t>prospěšné, dobrý úmysl (lichotka)</a:t>
          </a:r>
          <a:endParaRPr lang="en-US" sz="1800" dirty="0"/>
        </a:p>
      </dgm:t>
    </dgm:pt>
    <dgm:pt modelId="{2743133F-A17F-40EF-99D7-FD22950DFB20}" type="parTrans" cxnId="{5AE21AA9-7240-4E26-B419-7E05528AD873}">
      <dgm:prSet/>
      <dgm:spPr/>
      <dgm:t>
        <a:bodyPr/>
        <a:lstStyle/>
        <a:p>
          <a:endParaRPr lang="en-US"/>
        </a:p>
      </dgm:t>
    </dgm:pt>
    <dgm:pt modelId="{2555EBD2-CE8B-47B9-9274-205FDE227643}" type="sibTrans" cxnId="{5AE21AA9-7240-4E26-B419-7E05528AD873}">
      <dgm:prSet/>
      <dgm:spPr/>
      <dgm:t>
        <a:bodyPr/>
        <a:lstStyle/>
        <a:p>
          <a:endParaRPr lang="en-US"/>
        </a:p>
      </dgm:t>
    </dgm:pt>
    <dgm:pt modelId="{F5295362-904E-4991-8459-2B4174DEACCD}">
      <dgm:prSet custT="1"/>
      <dgm:spPr/>
      <dgm:t>
        <a:bodyPr/>
        <a:lstStyle/>
        <a:p>
          <a:r>
            <a:rPr lang="cs-CZ" sz="2000" b="1" u="sng" dirty="0"/>
            <a:t>Vážné</a:t>
          </a:r>
          <a:endParaRPr lang="en-US" sz="3600" dirty="0"/>
        </a:p>
      </dgm:t>
    </dgm:pt>
    <dgm:pt modelId="{082D4087-F3AE-4625-9083-DE5923F46B44}" type="parTrans" cxnId="{C820C8B2-C2D1-4541-954A-D73CDDEBF517}">
      <dgm:prSet/>
      <dgm:spPr/>
      <dgm:t>
        <a:bodyPr/>
        <a:lstStyle/>
        <a:p>
          <a:endParaRPr lang="en-US"/>
        </a:p>
      </dgm:t>
    </dgm:pt>
    <dgm:pt modelId="{C08717FE-173E-43AF-8506-0145F9A1BA83}" type="sibTrans" cxnId="{C820C8B2-C2D1-4541-954A-D73CDDEBF517}">
      <dgm:prSet/>
      <dgm:spPr/>
      <dgm:t>
        <a:bodyPr/>
        <a:lstStyle/>
        <a:p>
          <a:endParaRPr lang="en-US"/>
        </a:p>
      </dgm:t>
    </dgm:pt>
    <dgm:pt modelId="{7EF04DCE-82D5-4876-9BAF-CDA0CE1FE072}">
      <dgm:prSet custT="1"/>
      <dgm:spPr/>
      <dgm:t>
        <a:bodyPr/>
        <a:lstStyle/>
        <a:p>
          <a:r>
            <a:rPr lang="cs-CZ" sz="1800" dirty="0"/>
            <a:t>vedou k závažným důsledkům</a:t>
          </a:r>
          <a:endParaRPr lang="en-US" sz="1800" dirty="0"/>
        </a:p>
      </dgm:t>
    </dgm:pt>
    <dgm:pt modelId="{34AF958D-079E-4D68-A9CE-34CB83358FBB}" type="parTrans" cxnId="{471AA450-E8E1-43D2-B7BE-B6C12577C00D}">
      <dgm:prSet/>
      <dgm:spPr/>
      <dgm:t>
        <a:bodyPr/>
        <a:lstStyle/>
        <a:p>
          <a:endParaRPr lang="en-US"/>
        </a:p>
      </dgm:t>
    </dgm:pt>
    <dgm:pt modelId="{C86CF8B5-D3EF-4D3C-852B-0C8A8AA0743D}" type="sibTrans" cxnId="{471AA450-E8E1-43D2-B7BE-B6C12577C00D}">
      <dgm:prSet/>
      <dgm:spPr/>
      <dgm:t>
        <a:bodyPr/>
        <a:lstStyle/>
        <a:p>
          <a:endParaRPr lang="en-US"/>
        </a:p>
      </dgm:t>
    </dgm:pt>
    <dgm:pt modelId="{E02E32E8-C61E-49B6-ACEB-AA9E221F4E02}">
      <dgm:prSet custT="1"/>
      <dgm:spPr/>
      <dgm:t>
        <a:bodyPr/>
        <a:lstStyle/>
        <a:p>
          <a:r>
            <a:rPr lang="cs-CZ" sz="1800" dirty="0"/>
            <a:t>např: falešná výpověď u soudu</a:t>
          </a:r>
          <a:endParaRPr lang="en-US" sz="1800" dirty="0"/>
        </a:p>
      </dgm:t>
    </dgm:pt>
    <dgm:pt modelId="{321AA596-3AFD-4A73-9C32-738A578278D3}" type="parTrans" cxnId="{3BEAE4E4-22B7-4E9D-AD80-BC4CCDE1680E}">
      <dgm:prSet/>
      <dgm:spPr/>
      <dgm:t>
        <a:bodyPr/>
        <a:lstStyle/>
        <a:p>
          <a:endParaRPr lang="en-US"/>
        </a:p>
      </dgm:t>
    </dgm:pt>
    <dgm:pt modelId="{79ECA9FC-4816-49C7-871C-750D1E7F7D45}" type="sibTrans" cxnId="{3BEAE4E4-22B7-4E9D-AD80-BC4CCDE1680E}">
      <dgm:prSet/>
      <dgm:spPr/>
      <dgm:t>
        <a:bodyPr/>
        <a:lstStyle/>
        <a:p>
          <a:endParaRPr lang="en-US"/>
        </a:p>
      </dgm:t>
    </dgm:pt>
    <dgm:pt modelId="{FD1602AD-0621-4B62-94A5-D6B75C9BC1F8}" type="pres">
      <dgm:prSet presAssocID="{676DFCD7-74B5-4E07-AA42-BB0931324D10}" presName="linear" presStyleCnt="0">
        <dgm:presLayoutVars>
          <dgm:animLvl val="lvl"/>
          <dgm:resizeHandles val="exact"/>
        </dgm:presLayoutVars>
      </dgm:prSet>
      <dgm:spPr/>
    </dgm:pt>
    <dgm:pt modelId="{3B31ABA1-E688-4959-B2CE-67F5DA8C755D}" type="pres">
      <dgm:prSet presAssocID="{2B8D204D-ABFD-4E11-B260-110C1411CD73}" presName="parentText" presStyleLbl="node1" presStyleIdx="0" presStyleCnt="2" custScaleX="90152" custScaleY="71707" custLinFactNeighborX="-3547">
        <dgm:presLayoutVars>
          <dgm:chMax val="0"/>
          <dgm:bulletEnabled val="1"/>
        </dgm:presLayoutVars>
      </dgm:prSet>
      <dgm:spPr/>
    </dgm:pt>
    <dgm:pt modelId="{0EDD510B-90E2-4FF5-BDFA-E151CAE53B7F}" type="pres">
      <dgm:prSet presAssocID="{2B8D204D-ABFD-4E11-B260-110C1411CD73}" presName="childText" presStyleLbl="revTx" presStyleIdx="0" presStyleCnt="2">
        <dgm:presLayoutVars>
          <dgm:bulletEnabled val="1"/>
        </dgm:presLayoutVars>
      </dgm:prSet>
      <dgm:spPr/>
    </dgm:pt>
    <dgm:pt modelId="{886CC189-5B3E-4BCE-904A-4AC60AA6F589}" type="pres">
      <dgm:prSet presAssocID="{F5295362-904E-4991-8459-2B4174DEACCD}" presName="parentText" presStyleLbl="node1" presStyleIdx="1" presStyleCnt="2" custScaleX="91646" custScaleY="72075" custLinFactNeighborX="-2614" custLinFactNeighborY="208">
        <dgm:presLayoutVars>
          <dgm:chMax val="0"/>
          <dgm:bulletEnabled val="1"/>
        </dgm:presLayoutVars>
      </dgm:prSet>
      <dgm:spPr/>
    </dgm:pt>
    <dgm:pt modelId="{023982F1-7617-4A22-99DC-5CCA35D77116}" type="pres">
      <dgm:prSet presAssocID="{F5295362-904E-4991-8459-2B4174DEACCD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77068908-F509-46D7-A27F-4D4AE65B330E}" srcId="{2B8D204D-ABFD-4E11-B260-110C1411CD73}" destId="{571D9360-8207-4390-8604-1213EEB46D2D}" srcOrd="0" destOrd="0" parTransId="{DD7565C4-F2B1-4742-BA87-2A548F5A483F}" sibTransId="{98E13FAE-8032-4779-8C75-84D22F7814C5}"/>
    <dgm:cxn modelId="{3BA4C934-71F8-4FE4-AE61-3873441E4802}" type="presOf" srcId="{2B8D204D-ABFD-4E11-B260-110C1411CD73}" destId="{3B31ABA1-E688-4959-B2CE-67F5DA8C755D}" srcOrd="0" destOrd="0" presId="urn:microsoft.com/office/officeart/2005/8/layout/vList2"/>
    <dgm:cxn modelId="{206F3947-9728-4CFC-8C37-8EF7474F46A4}" type="presOf" srcId="{E02E32E8-C61E-49B6-ACEB-AA9E221F4E02}" destId="{023982F1-7617-4A22-99DC-5CCA35D77116}" srcOrd="0" destOrd="1" presId="urn:microsoft.com/office/officeart/2005/8/layout/vList2"/>
    <dgm:cxn modelId="{C36B9049-7E21-468D-842D-45DBAD8B58E2}" type="presOf" srcId="{7EF04DCE-82D5-4876-9BAF-CDA0CE1FE072}" destId="{023982F1-7617-4A22-99DC-5CCA35D77116}" srcOrd="0" destOrd="0" presId="urn:microsoft.com/office/officeart/2005/8/layout/vList2"/>
    <dgm:cxn modelId="{471AA450-E8E1-43D2-B7BE-B6C12577C00D}" srcId="{F5295362-904E-4991-8459-2B4174DEACCD}" destId="{7EF04DCE-82D5-4876-9BAF-CDA0CE1FE072}" srcOrd="0" destOrd="0" parTransId="{34AF958D-079E-4D68-A9CE-34CB83358FBB}" sibTransId="{C86CF8B5-D3EF-4D3C-852B-0C8A8AA0743D}"/>
    <dgm:cxn modelId="{02249D86-3259-47B8-91BF-20F6679D8065}" type="presOf" srcId="{676DFCD7-74B5-4E07-AA42-BB0931324D10}" destId="{FD1602AD-0621-4B62-94A5-D6B75C9BC1F8}" srcOrd="0" destOrd="0" presId="urn:microsoft.com/office/officeart/2005/8/layout/vList2"/>
    <dgm:cxn modelId="{D9DF4297-C6A8-4313-97EC-2F2DB4914B66}" type="presOf" srcId="{571D9360-8207-4390-8604-1213EEB46D2D}" destId="{0EDD510B-90E2-4FF5-BDFA-E151CAE53B7F}" srcOrd="0" destOrd="0" presId="urn:microsoft.com/office/officeart/2005/8/layout/vList2"/>
    <dgm:cxn modelId="{5AE21AA9-7240-4E26-B419-7E05528AD873}" srcId="{2B8D204D-ABFD-4E11-B260-110C1411CD73}" destId="{8EB2152F-CCB0-4DD4-BA18-3FDE92E26D45}" srcOrd="1" destOrd="0" parTransId="{2743133F-A17F-40EF-99D7-FD22950DFB20}" sibTransId="{2555EBD2-CE8B-47B9-9274-205FDE227643}"/>
    <dgm:cxn modelId="{C820C8B2-C2D1-4541-954A-D73CDDEBF517}" srcId="{676DFCD7-74B5-4E07-AA42-BB0931324D10}" destId="{F5295362-904E-4991-8459-2B4174DEACCD}" srcOrd="1" destOrd="0" parTransId="{082D4087-F3AE-4625-9083-DE5923F46B44}" sibTransId="{C08717FE-173E-43AF-8506-0145F9A1BA83}"/>
    <dgm:cxn modelId="{35CEA6CD-45A5-4FAB-9C17-42F2EA7A9D8B}" type="presOf" srcId="{F5295362-904E-4991-8459-2B4174DEACCD}" destId="{886CC189-5B3E-4BCE-904A-4AC60AA6F589}" srcOrd="0" destOrd="0" presId="urn:microsoft.com/office/officeart/2005/8/layout/vList2"/>
    <dgm:cxn modelId="{A85726E3-5BB2-418A-9361-6699130CF14B}" srcId="{676DFCD7-74B5-4E07-AA42-BB0931324D10}" destId="{2B8D204D-ABFD-4E11-B260-110C1411CD73}" srcOrd="0" destOrd="0" parTransId="{B903C3E1-7057-4AEE-BC5B-0C2849E01483}" sibTransId="{00598AB5-2582-42FB-9EF8-4036327FE242}"/>
    <dgm:cxn modelId="{3F19AFE4-D071-4315-B43D-33584B39BD40}" type="presOf" srcId="{8EB2152F-CCB0-4DD4-BA18-3FDE92E26D45}" destId="{0EDD510B-90E2-4FF5-BDFA-E151CAE53B7F}" srcOrd="0" destOrd="1" presId="urn:microsoft.com/office/officeart/2005/8/layout/vList2"/>
    <dgm:cxn modelId="{3BEAE4E4-22B7-4E9D-AD80-BC4CCDE1680E}" srcId="{F5295362-904E-4991-8459-2B4174DEACCD}" destId="{E02E32E8-C61E-49B6-ACEB-AA9E221F4E02}" srcOrd="1" destOrd="0" parTransId="{321AA596-3AFD-4A73-9C32-738A578278D3}" sibTransId="{79ECA9FC-4816-49C7-871C-750D1E7F7D45}"/>
    <dgm:cxn modelId="{B1D98247-B7EC-4C1C-A6A5-032DA8D5A772}" type="presParOf" srcId="{FD1602AD-0621-4B62-94A5-D6B75C9BC1F8}" destId="{3B31ABA1-E688-4959-B2CE-67F5DA8C755D}" srcOrd="0" destOrd="0" presId="urn:microsoft.com/office/officeart/2005/8/layout/vList2"/>
    <dgm:cxn modelId="{42972B9D-C71A-4823-9002-CB840FB204D0}" type="presParOf" srcId="{FD1602AD-0621-4B62-94A5-D6B75C9BC1F8}" destId="{0EDD510B-90E2-4FF5-BDFA-E151CAE53B7F}" srcOrd="1" destOrd="0" presId="urn:microsoft.com/office/officeart/2005/8/layout/vList2"/>
    <dgm:cxn modelId="{85E4378F-C1CC-4303-A0C2-9DA12F6CC655}" type="presParOf" srcId="{FD1602AD-0621-4B62-94A5-D6B75C9BC1F8}" destId="{886CC189-5B3E-4BCE-904A-4AC60AA6F589}" srcOrd="2" destOrd="0" presId="urn:microsoft.com/office/officeart/2005/8/layout/vList2"/>
    <dgm:cxn modelId="{89BF2DFC-1419-459B-A115-D8DCC1D153B9}" type="presParOf" srcId="{FD1602AD-0621-4B62-94A5-D6B75C9BC1F8}" destId="{023982F1-7617-4A22-99DC-5CCA35D7711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D97383-7386-4421-A898-FA8A94C88E0B}" type="doc">
      <dgm:prSet loTypeId="urn:microsoft.com/office/officeart/2018/2/layout/IconLabelList" loCatId="icon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2F3CCEA-5F44-4DA1-A141-5B2491646BF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400" b="0" dirty="0"/>
            <a:t>7 důvodů </a:t>
          </a:r>
          <a:r>
            <a:rPr lang="cs-CZ" sz="1400" dirty="0"/>
            <a:t>(</a:t>
          </a:r>
          <a:r>
            <a:rPr lang="cs-CZ" sz="1400" dirty="0" err="1"/>
            <a:t>Glass</a:t>
          </a:r>
          <a:r>
            <a:rPr lang="cs-CZ" sz="1400" dirty="0"/>
            <a:t>, 2014</a:t>
          </a:r>
          <a:r>
            <a:rPr lang="cs-CZ" sz="1300" dirty="0"/>
            <a:t>)</a:t>
          </a:r>
          <a:endParaRPr lang="en-US" sz="1300" dirty="0"/>
        </a:p>
      </dgm:t>
    </dgm:pt>
    <dgm:pt modelId="{27EE2871-4203-4CEB-80AB-446BB5B8C490}" type="parTrans" cxnId="{1264FDD9-6AE1-4304-914D-4C4FD86DDCFF}">
      <dgm:prSet/>
      <dgm:spPr/>
      <dgm:t>
        <a:bodyPr/>
        <a:lstStyle/>
        <a:p>
          <a:endParaRPr lang="en-US"/>
        </a:p>
      </dgm:t>
    </dgm:pt>
    <dgm:pt modelId="{AA244AC5-938A-420A-8EFC-B90CFA14DDBD}" type="sibTrans" cxnId="{1264FDD9-6AE1-4304-914D-4C4FD86DDCFF}">
      <dgm:prSet/>
      <dgm:spPr/>
      <dgm:t>
        <a:bodyPr/>
        <a:lstStyle/>
        <a:p>
          <a:endParaRPr lang="en-US"/>
        </a:p>
      </dgm:t>
    </dgm:pt>
    <dgm:pt modelId="{F575F2E7-2311-4576-8E0F-1AD8459B6713}" type="pres">
      <dgm:prSet presAssocID="{80D97383-7386-4421-A898-FA8A94C88E0B}" presName="root" presStyleCnt="0">
        <dgm:presLayoutVars>
          <dgm:dir/>
          <dgm:resizeHandles val="exact"/>
        </dgm:presLayoutVars>
      </dgm:prSet>
      <dgm:spPr/>
    </dgm:pt>
    <dgm:pt modelId="{2F858CC1-63AD-4498-AD26-AB9FAED40DA4}" type="pres">
      <dgm:prSet presAssocID="{22F3CCEA-5F44-4DA1-A141-5B2491646BF5}" presName="compNode" presStyleCnt="0"/>
      <dgm:spPr/>
    </dgm:pt>
    <dgm:pt modelId="{E514AAB9-C7F2-4CAD-9A6B-4288D835A707}" type="pres">
      <dgm:prSet presAssocID="{22F3CCEA-5F44-4DA1-A141-5B2491646BF5}" presName="iconRect" presStyleLbl="node1" presStyleIdx="0" presStyleCnt="1" custScaleX="192569" custScaleY="196084" custLinFactNeighborX="-36588" custLinFactNeighborY="-13061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38100"/>
      </dgm:spPr>
      <dgm:extLst>
        <a:ext uri="{E40237B7-FDA0-4F09-8148-C483321AD2D9}">
          <dgm14:cNvPr xmlns:dgm14="http://schemas.microsoft.com/office/drawing/2010/diagram" id="0" name="" descr="Odznak 7 obrys"/>
        </a:ext>
      </dgm:extLst>
    </dgm:pt>
    <dgm:pt modelId="{316191B9-840E-4C50-AA93-63F7964F6BDF}" type="pres">
      <dgm:prSet presAssocID="{22F3CCEA-5F44-4DA1-A141-5B2491646BF5}" presName="spaceRect" presStyleCnt="0"/>
      <dgm:spPr/>
    </dgm:pt>
    <dgm:pt modelId="{89A6BD6D-D047-4FBD-9295-794DF4ABA79C}" type="pres">
      <dgm:prSet presAssocID="{22F3CCEA-5F44-4DA1-A141-5B2491646BF5}" presName="textRect" presStyleLbl="revTx" presStyleIdx="0" presStyleCnt="1" custScaleX="82914" custScaleY="100000" custLinFactNeighborX="1249" custLinFactNeighborY="10229">
        <dgm:presLayoutVars>
          <dgm:chMax val="1"/>
          <dgm:chPref val="1"/>
        </dgm:presLayoutVars>
      </dgm:prSet>
      <dgm:spPr/>
    </dgm:pt>
  </dgm:ptLst>
  <dgm:cxnLst>
    <dgm:cxn modelId="{A9A11D6D-ECF7-4FC5-97AD-B0127AF63711}" type="presOf" srcId="{80D97383-7386-4421-A898-FA8A94C88E0B}" destId="{F575F2E7-2311-4576-8E0F-1AD8459B6713}" srcOrd="0" destOrd="0" presId="urn:microsoft.com/office/officeart/2018/2/layout/IconLabelList"/>
    <dgm:cxn modelId="{F0F9EC9F-D168-4015-BE85-A6CDB3255B05}" type="presOf" srcId="{22F3CCEA-5F44-4DA1-A141-5B2491646BF5}" destId="{89A6BD6D-D047-4FBD-9295-794DF4ABA79C}" srcOrd="0" destOrd="0" presId="urn:microsoft.com/office/officeart/2018/2/layout/IconLabelList"/>
    <dgm:cxn modelId="{1264FDD9-6AE1-4304-914D-4C4FD86DDCFF}" srcId="{80D97383-7386-4421-A898-FA8A94C88E0B}" destId="{22F3CCEA-5F44-4DA1-A141-5B2491646BF5}" srcOrd="0" destOrd="0" parTransId="{27EE2871-4203-4CEB-80AB-446BB5B8C490}" sibTransId="{AA244AC5-938A-420A-8EFC-B90CFA14DDBD}"/>
    <dgm:cxn modelId="{05FC196F-5894-4820-9389-56E52EA2BBEB}" type="presParOf" srcId="{F575F2E7-2311-4576-8E0F-1AD8459B6713}" destId="{2F858CC1-63AD-4498-AD26-AB9FAED40DA4}" srcOrd="0" destOrd="0" presId="urn:microsoft.com/office/officeart/2018/2/layout/IconLabelList"/>
    <dgm:cxn modelId="{BB321B27-3AA7-4FFB-BC5E-10981038E162}" type="presParOf" srcId="{2F858CC1-63AD-4498-AD26-AB9FAED40DA4}" destId="{E514AAB9-C7F2-4CAD-9A6B-4288D835A707}" srcOrd="0" destOrd="0" presId="urn:microsoft.com/office/officeart/2018/2/layout/IconLabelList"/>
    <dgm:cxn modelId="{7E8D799D-0E47-4311-BBE6-E30D41B86684}" type="presParOf" srcId="{2F858CC1-63AD-4498-AD26-AB9FAED40DA4}" destId="{316191B9-840E-4C50-AA93-63F7964F6BDF}" srcOrd="1" destOrd="0" presId="urn:microsoft.com/office/officeart/2018/2/layout/IconLabelList"/>
    <dgm:cxn modelId="{B3D9C682-C2F9-46FE-BDDE-9BE5616614A0}" type="presParOf" srcId="{2F858CC1-63AD-4498-AD26-AB9FAED40DA4}" destId="{89A6BD6D-D047-4FBD-9295-794DF4ABA79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10FACB-83CE-4FC9-BE7F-23410AB4EEA0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E1E50B5-4EA3-482C-BF75-57DB60AEE7E4}">
      <dgm:prSet custT="1"/>
      <dgm:spPr/>
      <dgm:t>
        <a:bodyPr/>
        <a:lstStyle/>
        <a:p>
          <a:r>
            <a:rPr lang="cs-CZ" sz="1800" b="1" u="sng" dirty="0"/>
            <a:t>Signály</a:t>
          </a:r>
          <a:endParaRPr lang="en-US" sz="1800" dirty="0"/>
        </a:p>
      </dgm:t>
    </dgm:pt>
    <dgm:pt modelId="{5531C041-1ED4-489F-BE0A-4A0526B93BEC}" type="parTrans" cxnId="{E5EACD85-1F57-43E3-BEAA-2E25A7A147D2}">
      <dgm:prSet/>
      <dgm:spPr/>
      <dgm:t>
        <a:bodyPr/>
        <a:lstStyle/>
        <a:p>
          <a:endParaRPr lang="en-US"/>
        </a:p>
      </dgm:t>
    </dgm:pt>
    <dgm:pt modelId="{225CB6E4-7DE8-4BA1-B4EE-A096CD3F988D}" type="sibTrans" cxnId="{E5EACD85-1F57-43E3-BEAA-2E25A7A147D2}">
      <dgm:prSet/>
      <dgm:spPr/>
      <dgm:t>
        <a:bodyPr/>
        <a:lstStyle/>
        <a:p>
          <a:endParaRPr lang="en-US"/>
        </a:p>
      </dgm:t>
    </dgm:pt>
    <dgm:pt modelId="{61F86967-2284-459B-8DD4-47549EA0A9F0}">
      <dgm:prSet/>
      <dgm:spPr/>
      <dgm:t>
        <a:bodyPr/>
        <a:lstStyle/>
        <a:p>
          <a:r>
            <a:rPr lang="cs-CZ" dirty="0"/>
            <a:t>přehnaný oční kontakt, </a:t>
          </a:r>
          <a:r>
            <a:rPr lang="cs-CZ" b="0" i="0" dirty="0"/>
            <a:t>mnutí oka ukazováčkem</a:t>
          </a:r>
          <a:endParaRPr lang="en-US" b="0" dirty="0"/>
        </a:p>
      </dgm:t>
    </dgm:pt>
    <dgm:pt modelId="{6C51A45A-3086-4C4B-B263-A8EAE25A2E48}" type="parTrans" cxnId="{BA02B963-E7A9-4559-BC01-BF8B25DD1941}">
      <dgm:prSet/>
      <dgm:spPr/>
      <dgm:t>
        <a:bodyPr/>
        <a:lstStyle/>
        <a:p>
          <a:endParaRPr lang="en-US"/>
        </a:p>
      </dgm:t>
    </dgm:pt>
    <dgm:pt modelId="{5A758B67-D1CB-4F40-BFAB-A86C5019D535}" type="sibTrans" cxnId="{BA02B963-E7A9-4559-BC01-BF8B25DD1941}">
      <dgm:prSet/>
      <dgm:spPr/>
      <dgm:t>
        <a:bodyPr/>
        <a:lstStyle/>
        <a:p>
          <a:endParaRPr lang="en-US"/>
        </a:p>
      </dgm:t>
    </dgm:pt>
    <dgm:pt modelId="{730ACE43-4861-4A54-ACFA-2414691F0F88}">
      <dgm:prSet/>
      <dgm:spPr/>
      <dgm:t>
        <a:bodyPr/>
        <a:lstStyle/>
        <a:p>
          <a:r>
            <a:rPr lang="cs-CZ" dirty="0"/>
            <a:t>zvýšená četnost mrkání</a:t>
          </a:r>
          <a:endParaRPr lang="en-US" dirty="0"/>
        </a:p>
      </dgm:t>
    </dgm:pt>
    <dgm:pt modelId="{68C382D1-8AD4-4BD3-B25A-A5F2BE031994}" type="parTrans" cxnId="{4B684D02-3DD5-4B08-8803-4DE88B953E84}">
      <dgm:prSet/>
      <dgm:spPr/>
      <dgm:t>
        <a:bodyPr/>
        <a:lstStyle/>
        <a:p>
          <a:endParaRPr lang="en-US"/>
        </a:p>
      </dgm:t>
    </dgm:pt>
    <dgm:pt modelId="{F8E51D1C-4D2D-4F4C-B412-9EE2BAE69AED}" type="sibTrans" cxnId="{4B684D02-3DD5-4B08-8803-4DE88B953E84}">
      <dgm:prSet/>
      <dgm:spPr/>
      <dgm:t>
        <a:bodyPr/>
        <a:lstStyle/>
        <a:p>
          <a:endParaRPr lang="en-US"/>
        </a:p>
      </dgm:t>
    </dgm:pt>
    <dgm:pt modelId="{713B6E1C-7B11-49E1-957E-6B5A894348EA}">
      <dgm:prSet/>
      <dgm:spPr/>
      <dgm:t>
        <a:bodyPr/>
        <a:lstStyle/>
        <a:p>
          <a:r>
            <a:rPr lang="cs-CZ" dirty="0"/>
            <a:t>kousání rtu, či zatínání čelisti</a:t>
          </a:r>
          <a:endParaRPr lang="en-US" dirty="0"/>
        </a:p>
      </dgm:t>
    </dgm:pt>
    <dgm:pt modelId="{6C4E37D8-4B46-4619-B700-D9895220E804}" type="parTrans" cxnId="{B0192FFB-04A7-477B-BC50-D24752DE7AA0}">
      <dgm:prSet/>
      <dgm:spPr/>
      <dgm:t>
        <a:bodyPr/>
        <a:lstStyle/>
        <a:p>
          <a:endParaRPr lang="en-US"/>
        </a:p>
      </dgm:t>
    </dgm:pt>
    <dgm:pt modelId="{8CB10C99-F920-4848-8051-F2D74E9754F2}" type="sibTrans" cxnId="{B0192FFB-04A7-477B-BC50-D24752DE7AA0}">
      <dgm:prSet/>
      <dgm:spPr/>
      <dgm:t>
        <a:bodyPr/>
        <a:lstStyle/>
        <a:p>
          <a:endParaRPr lang="en-US"/>
        </a:p>
      </dgm:t>
    </dgm:pt>
    <dgm:pt modelId="{C1234FC3-DB14-4B66-AF96-835FBA223EE2}">
      <dgm:prSet/>
      <dgm:spPr/>
      <dgm:t>
        <a:bodyPr/>
        <a:lstStyle/>
        <a:p>
          <a:r>
            <a:rPr lang="cs-CZ" dirty="0"/>
            <a:t>nadměrné pocení, zarudnutí pokožky</a:t>
          </a:r>
          <a:endParaRPr lang="en-US" dirty="0"/>
        </a:p>
      </dgm:t>
    </dgm:pt>
    <dgm:pt modelId="{79FFF3C5-10E6-4924-A737-84665250EC5D}" type="parTrans" cxnId="{61A975E0-4D7D-4508-9E57-D6A9F5AA33A1}">
      <dgm:prSet/>
      <dgm:spPr/>
      <dgm:t>
        <a:bodyPr/>
        <a:lstStyle/>
        <a:p>
          <a:endParaRPr lang="en-US"/>
        </a:p>
      </dgm:t>
    </dgm:pt>
    <dgm:pt modelId="{A9C07881-7B0E-4E7A-A9AE-F731B239F249}" type="sibTrans" cxnId="{61A975E0-4D7D-4508-9E57-D6A9F5AA33A1}">
      <dgm:prSet/>
      <dgm:spPr/>
      <dgm:t>
        <a:bodyPr/>
        <a:lstStyle/>
        <a:p>
          <a:endParaRPr lang="en-US"/>
        </a:p>
      </dgm:t>
    </dgm:pt>
    <dgm:pt modelId="{B11695D5-E665-4D5F-AA58-57199D01156C}">
      <dgm:prSet/>
      <dgm:spPr/>
      <dgm:t>
        <a:bodyPr/>
        <a:lstStyle/>
        <a:p>
          <a:r>
            <a:rPr lang="cs-CZ" dirty="0"/>
            <a:t>změna v celkovém postoji těla - sebe dotýkání (</a:t>
          </a:r>
          <a:r>
            <a:rPr lang="cs-CZ" b="0" i="0" dirty="0"/>
            <a:t>sahání na nos)</a:t>
          </a:r>
          <a:endParaRPr lang="en-US" b="0" dirty="0"/>
        </a:p>
      </dgm:t>
    </dgm:pt>
    <dgm:pt modelId="{7E006217-5AE2-4A8B-8BAA-E7126D6647D0}" type="parTrans" cxnId="{E1146363-0865-4E66-A9C1-BDACD71C42E4}">
      <dgm:prSet/>
      <dgm:spPr/>
      <dgm:t>
        <a:bodyPr/>
        <a:lstStyle/>
        <a:p>
          <a:endParaRPr lang="en-US"/>
        </a:p>
      </dgm:t>
    </dgm:pt>
    <dgm:pt modelId="{FA48F52D-9625-489A-BA01-F0AC5A30C3C4}" type="sibTrans" cxnId="{E1146363-0865-4E66-A9C1-BDACD71C42E4}">
      <dgm:prSet/>
      <dgm:spPr/>
      <dgm:t>
        <a:bodyPr/>
        <a:lstStyle/>
        <a:p>
          <a:endParaRPr lang="en-US"/>
        </a:p>
      </dgm:t>
    </dgm:pt>
    <dgm:pt modelId="{B1F52E6E-3161-42FC-8811-0AE5D53CC3D8}">
      <dgm:prSet/>
      <dgm:spPr/>
      <dgm:t>
        <a:bodyPr/>
        <a:lstStyle/>
        <a:p>
          <a:r>
            <a:rPr lang="cs-CZ"/>
            <a:t>tónu hlasu, tempo řeči</a:t>
          </a:r>
          <a:endParaRPr lang="en-US"/>
        </a:p>
      </dgm:t>
    </dgm:pt>
    <dgm:pt modelId="{8D4300F7-4AF4-4655-BDBC-7CE28B390A02}" type="parTrans" cxnId="{3882FE1F-2493-410C-B97F-6B4E9E76DEB7}">
      <dgm:prSet/>
      <dgm:spPr/>
      <dgm:t>
        <a:bodyPr/>
        <a:lstStyle/>
        <a:p>
          <a:endParaRPr lang="en-US"/>
        </a:p>
      </dgm:t>
    </dgm:pt>
    <dgm:pt modelId="{80506462-46C3-4D90-952C-1F82CA6EA3CE}" type="sibTrans" cxnId="{3882FE1F-2493-410C-B97F-6B4E9E76DEB7}">
      <dgm:prSet/>
      <dgm:spPr/>
      <dgm:t>
        <a:bodyPr/>
        <a:lstStyle/>
        <a:p>
          <a:endParaRPr lang="en-US"/>
        </a:p>
      </dgm:t>
    </dgm:pt>
    <dgm:pt modelId="{8356FA66-0BAB-4594-A01C-18F229965593}">
      <dgm:prSet/>
      <dgm:spPr/>
      <dgm:t>
        <a:bodyPr/>
        <a:lstStyle/>
        <a:p>
          <a:r>
            <a:rPr lang="cs-CZ" dirty="0"/>
            <a:t>zrychlený dech, časté odkašlávání</a:t>
          </a:r>
          <a:endParaRPr lang="en-US" dirty="0"/>
        </a:p>
      </dgm:t>
    </dgm:pt>
    <dgm:pt modelId="{75B7AC5C-8819-4056-8112-85A4159B97F8}" type="parTrans" cxnId="{C394B3CA-F7CF-4B1D-AB7F-90F07AEB755B}">
      <dgm:prSet/>
      <dgm:spPr/>
      <dgm:t>
        <a:bodyPr/>
        <a:lstStyle/>
        <a:p>
          <a:endParaRPr lang="en-US"/>
        </a:p>
      </dgm:t>
    </dgm:pt>
    <dgm:pt modelId="{F005D4E9-35F0-4DB2-BB58-9FC04AE089BE}" type="sibTrans" cxnId="{C394B3CA-F7CF-4B1D-AB7F-90F07AEB755B}">
      <dgm:prSet/>
      <dgm:spPr/>
      <dgm:t>
        <a:bodyPr/>
        <a:lstStyle/>
        <a:p>
          <a:endParaRPr lang="en-US"/>
        </a:p>
      </dgm:t>
    </dgm:pt>
    <dgm:pt modelId="{6D5CE731-A43B-442F-95B6-DAD3E2A4E680}" type="pres">
      <dgm:prSet presAssocID="{3310FACB-83CE-4FC9-BE7F-23410AB4EEA0}" presName="diagram" presStyleCnt="0">
        <dgm:presLayoutVars>
          <dgm:dir/>
          <dgm:resizeHandles val="exact"/>
        </dgm:presLayoutVars>
      </dgm:prSet>
      <dgm:spPr/>
    </dgm:pt>
    <dgm:pt modelId="{233F7CBE-A3A3-4503-BB21-F0725355B497}" type="pres">
      <dgm:prSet presAssocID="{DE1E50B5-4EA3-482C-BF75-57DB60AEE7E4}" presName="node" presStyleLbl="node1" presStyleIdx="0" presStyleCnt="8" custLinFactNeighborX="-25578" custLinFactNeighborY="-52">
        <dgm:presLayoutVars>
          <dgm:bulletEnabled val="1"/>
        </dgm:presLayoutVars>
      </dgm:prSet>
      <dgm:spPr>
        <a:prstGeom prst="rightArrow">
          <a:avLst/>
        </a:prstGeom>
      </dgm:spPr>
    </dgm:pt>
    <dgm:pt modelId="{E1CABA3A-A63B-498A-B29E-548528A40419}" type="pres">
      <dgm:prSet presAssocID="{225CB6E4-7DE8-4BA1-B4EE-A096CD3F988D}" presName="sibTrans" presStyleCnt="0"/>
      <dgm:spPr/>
    </dgm:pt>
    <dgm:pt modelId="{AE9CB33B-CB1E-4E67-8D91-CCEA01F5BBED}" type="pres">
      <dgm:prSet presAssocID="{61F86967-2284-459B-8DD4-47549EA0A9F0}" presName="node" presStyleLbl="node1" presStyleIdx="1" presStyleCnt="8" custLinFactNeighborX="238">
        <dgm:presLayoutVars>
          <dgm:bulletEnabled val="1"/>
        </dgm:presLayoutVars>
      </dgm:prSet>
      <dgm:spPr>
        <a:prstGeom prst="roundRect">
          <a:avLst/>
        </a:prstGeom>
      </dgm:spPr>
    </dgm:pt>
    <dgm:pt modelId="{853D12AA-E9A0-428C-8409-90422F30AF17}" type="pres">
      <dgm:prSet presAssocID="{5A758B67-D1CB-4F40-BFAB-A86C5019D535}" presName="sibTrans" presStyleCnt="0"/>
      <dgm:spPr/>
    </dgm:pt>
    <dgm:pt modelId="{2D54474F-BC8F-441E-A60E-2EF482E53DAA}" type="pres">
      <dgm:prSet presAssocID="{730ACE43-4861-4A54-ACFA-2414691F0F88}" presName="node" presStyleLbl="node1" presStyleIdx="2" presStyleCnt="8" custLinFactNeighborX="238">
        <dgm:presLayoutVars>
          <dgm:bulletEnabled val="1"/>
        </dgm:presLayoutVars>
      </dgm:prSet>
      <dgm:spPr>
        <a:prstGeom prst="roundRect">
          <a:avLst/>
        </a:prstGeom>
      </dgm:spPr>
    </dgm:pt>
    <dgm:pt modelId="{1311BD64-9503-4430-8F5A-BF5888E78B0D}" type="pres">
      <dgm:prSet presAssocID="{F8E51D1C-4D2D-4F4C-B412-9EE2BAE69AED}" presName="sibTrans" presStyleCnt="0"/>
      <dgm:spPr/>
    </dgm:pt>
    <dgm:pt modelId="{E0C4071B-3733-49E2-9CC2-7ECF92A5EEF9}" type="pres">
      <dgm:prSet presAssocID="{713B6E1C-7B11-49E1-957E-6B5A894348EA}" presName="node" presStyleLbl="node1" presStyleIdx="3" presStyleCnt="8" custLinFactNeighborX="-1643" custLinFactNeighborY="-300">
        <dgm:presLayoutVars>
          <dgm:bulletEnabled val="1"/>
        </dgm:presLayoutVars>
      </dgm:prSet>
      <dgm:spPr>
        <a:prstGeom prst="roundRect">
          <a:avLst/>
        </a:prstGeom>
      </dgm:spPr>
    </dgm:pt>
    <dgm:pt modelId="{3857C0DA-16BB-428F-8F9E-7356F740C97B}" type="pres">
      <dgm:prSet presAssocID="{8CB10C99-F920-4848-8051-F2D74E9754F2}" presName="sibTrans" presStyleCnt="0"/>
      <dgm:spPr/>
    </dgm:pt>
    <dgm:pt modelId="{291F8009-6286-4A12-B776-7E0792F616DC}" type="pres">
      <dgm:prSet presAssocID="{C1234FC3-DB14-4B66-AF96-835FBA223EE2}" presName="node" presStyleLbl="node1" presStyleIdx="4" presStyleCnt="8" custLinFactNeighborX="238">
        <dgm:presLayoutVars>
          <dgm:bulletEnabled val="1"/>
        </dgm:presLayoutVars>
      </dgm:prSet>
      <dgm:spPr>
        <a:prstGeom prst="roundRect">
          <a:avLst/>
        </a:prstGeom>
      </dgm:spPr>
    </dgm:pt>
    <dgm:pt modelId="{8B2D2367-85F3-4598-B1CE-4FC393D4E96C}" type="pres">
      <dgm:prSet presAssocID="{A9C07881-7B0E-4E7A-A9AE-F731B239F249}" presName="sibTrans" presStyleCnt="0"/>
      <dgm:spPr/>
    </dgm:pt>
    <dgm:pt modelId="{7507C714-1205-4279-B6F9-D0DB6503B2C5}" type="pres">
      <dgm:prSet presAssocID="{B11695D5-E665-4D5F-AA58-57199D01156C}" presName="node" presStyleLbl="node1" presStyleIdx="5" presStyleCnt="8" custLinFactNeighborX="238">
        <dgm:presLayoutVars>
          <dgm:bulletEnabled val="1"/>
        </dgm:presLayoutVars>
      </dgm:prSet>
      <dgm:spPr>
        <a:prstGeom prst="roundRect">
          <a:avLst/>
        </a:prstGeom>
      </dgm:spPr>
    </dgm:pt>
    <dgm:pt modelId="{E184809A-3D28-44E2-8418-51FFC33627BF}" type="pres">
      <dgm:prSet presAssocID="{FA48F52D-9625-489A-BA01-F0AC5A30C3C4}" presName="sibTrans" presStyleCnt="0"/>
      <dgm:spPr/>
    </dgm:pt>
    <dgm:pt modelId="{4A1BD322-8269-4376-93DF-CE2E011FB3EF}" type="pres">
      <dgm:prSet presAssocID="{B1F52E6E-3161-42FC-8811-0AE5D53CC3D8}" presName="node" presStyleLbl="node1" presStyleIdx="6" presStyleCnt="8" custLinFactNeighborX="238">
        <dgm:presLayoutVars>
          <dgm:bulletEnabled val="1"/>
        </dgm:presLayoutVars>
      </dgm:prSet>
      <dgm:spPr>
        <a:prstGeom prst="roundRect">
          <a:avLst/>
        </a:prstGeom>
      </dgm:spPr>
    </dgm:pt>
    <dgm:pt modelId="{5017F0C0-96E1-4883-8BAA-00E4AF74875C}" type="pres">
      <dgm:prSet presAssocID="{80506462-46C3-4D90-952C-1F82CA6EA3CE}" presName="sibTrans" presStyleCnt="0"/>
      <dgm:spPr/>
    </dgm:pt>
    <dgm:pt modelId="{FA392295-42B5-4094-A085-41570B2D8AD0}" type="pres">
      <dgm:prSet presAssocID="{8356FA66-0BAB-4594-A01C-18F229965593}" presName="node" presStyleLbl="node1" presStyleIdx="7" presStyleCnt="8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4B684D02-3DD5-4B08-8803-4DE88B953E84}" srcId="{3310FACB-83CE-4FC9-BE7F-23410AB4EEA0}" destId="{730ACE43-4861-4A54-ACFA-2414691F0F88}" srcOrd="2" destOrd="0" parTransId="{68C382D1-8AD4-4BD3-B25A-A5F2BE031994}" sibTransId="{F8E51D1C-4D2D-4F4C-B412-9EE2BAE69AED}"/>
    <dgm:cxn modelId="{95ADB306-3A62-4752-A59F-D03F785B9E2A}" type="presOf" srcId="{C1234FC3-DB14-4B66-AF96-835FBA223EE2}" destId="{291F8009-6286-4A12-B776-7E0792F616DC}" srcOrd="0" destOrd="0" presId="urn:microsoft.com/office/officeart/2005/8/layout/default"/>
    <dgm:cxn modelId="{3882FE1F-2493-410C-B97F-6B4E9E76DEB7}" srcId="{3310FACB-83CE-4FC9-BE7F-23410AB4EEA0}" destId="{B1F52E6E-3161-42FC-8811-0AE5D53CC3D8}" srcOrd="6" destOrd="0" parTransId="{8D4300F7-4AF4-4655-BDBC-7CE28B390A02}" sibTransId="{80506462-46C3-4D90-952C-1F82CA6EA3CE}"/>
    <dgm:cxn modelId="{0EA64431-82E8-452C-B84F-D3198F60D784}" type="presOf" srcId="{730ACE43-4861-4A54-ACFA-2414691F0F88}" destId="{2D54474F-BC8F-441E-A60E-2EF482E53DAA}" srcOrd="0" destOrd="0" presId="urn:microsoft.com/office/officeart/2005/8/layout/default"/>
    <dgm:cxn modelId="{E1146363-0865-4E66-A9C1-BDACD71C42E4}" srcId="{3310FACB-83CE-4FC9-BE7F-23410AB4EEA0}" destId="{B11695D5-E665-4D5F-AA58-57199D01156C}" srcOrd="5" destOrd="0" parTransId="{7E006217-5AE2-4A8B-8BAA-E7126D6647D0}" sibTransId="{FA48F52D-9625-489A-BA01-F0AC5A30C3C4}"/>
    <dgm:cxn modelId="{BA02B963-E7A9-4559-BC01-BF8B25DD1941}" srcId="{3310FACB-83CE-4FC9-BE7F-23410AB4EEA0}" destId="{61F86967-2284-459B-8DD4-47549EA0A9F0}" srcOrd="1" destOrd="0" parTransId="{6C51A45A-3086-4C4B-B263-A8EAE25A2E48}" sibTransId="{5A758B67-D1CB-4F40-BFAB-A86C5019D535}"/>
    <dgm:cxn modelId="{CD90BB63-AE7C-4ECE-9102-59E227B8D0AA}" type="presOf" srcId="{3310FACB-83CE-4FC9-BE7F-23410AB4EEA0}" destId="{6D5CE731-A43B-442F-95B6-DAD3E2A4E680}" srcOrd="0" destOrd="0" presId="urn:microsoft.com/office/officeart/2005/8/layout/default"/>
    <dgm:cxn modelId="{E5EACD85-1F57-43E3-BEAA-2E25A7A147D2}" srcId="{3310FACB-83CE-4FC9-BE7F-23410AB4EEA0}" destId="{DE1E50B5-4EA3-482C-BF75-57DB60AEE7E4}" srcOrd="0" destOrd="0" parTransId="{5531C041-1ED4-489F-BE0A-4A0526B93BEC}" sibTransId="{225CB6E4-7DE8-4BA1-B4EE-A096CD3F988D}"/>
    <dgm:cxn modelId="{D6BB7E98-37DE-4CBC-AAA0-A4F3559BC3C4}" type="presOf" srcId="{DE1E50B5-4EA3-482C-BF75-57DB60AEE7E4}" destId="{233F7CBE-A3A3-4503-BB21-F0725355B497}" srcOrd="0" destOrd="0" presId="urn:microsoft.com/office/officeart/2005/8/layout/default"/>
    <dgm:cxn modelId="{B841A5AA-C6BA-4712-89E5-C7FB6945010C}" type="presOf" srcId="{61F86967-2284-459B-8DD4-47549EA0A9F0}" destId="{AE9CB33B-CB1E-4E67-8D91-CCEA01F5BBED}" srcOrd="0" destOrd="0" presId="urn:microsoft.com/office/officeart/2005/8/layout/default"/>
    <dgm:cxn modelId="{BAE78FB4-D3EB-4C86-9EE1-0650A9A986B8}" type="presOf" srcId="{713B6E1C-7B11-49E1-957E-6B5A894348EA}" destId="{E0C4071B-3733-49E2-9CC2-7ECF92A5EEF9}" srcOrd="0" destOrd="0" presId="urn:microsoft.com/office/officeart/2005/8/layout/default"/>
    <dgm:cxn modelId="{C394B3CA-F7CF-4B1D-AB7F-90F07AEB755B}" srcId="{3310FACB-83CE-4FC9-BE7F-23410AB4EEA0}" destId="{8356FA66-0BAB-4594-A01C-18F229965593}" srcOrd="7" destOrd="0" parTransId="{75B7AC5C-8819-4056-8112-85A4159B97F8}" sibTransId="{F005D4E9-35F0-4DB2-BB58-9FC04AE089BE}"/>
    <dgm:cxn modelId="{965FF7CE-EBD8-4B09-B3CB-E197051E87C6}" type="presOf" srcId="{B1F52E6E-3161-42FC-8811-0AE5D53CC3D8}" destId="{4A1BD322-8269-4376-93DF-CE2E011FB3EF}" srcOrd="0" destOrd="0" presId="urn:microsoft.com/office/officeart/2005/8/layout/default"/>
    <dgm:cxn modelId="{61A975E0-4D7D-4508-9E57-D6A9F5AA33A1}" srcId="{3310FACB-83CE-4FC9-BE7F-23410AB4EEA0}" destId="{C1234FC3-DB14-4B66-AF96-835FBA223EE2}" srcOrd="4" destOrd="0" parTransId="{79FFF3C5-10E6-4924-A737-84665250EC5D}" sibTransId="{A9C07881-7B0E-4E7A-A9AE-F731B239F249}"/>
    <dgm:cxn modelId="{434D47E9-1C13-4EDD-8E05-17B72EEADFD2}" type="presOf" srcId="{B11695D5-E665-4D5F-AA58-57199D01156C}" destId="{7507C714-1205-4279-B6F9-D0DB6503B2C5}" srcOrd="0" destOrd="0" presId="urn:microsoft.com/office/officeart/2005/8/layout/default"/>
    <dgm:cxn modelId="{5B0716ED-E89F-4004-901B-8A554B95EFB6}" type="presOf" srcId="{8356FA66-0BAB-4594-A01C-18F229965593}" destId="{FA392295-42B5-4094-A085-41570B2D8AD0}" srcOrd="0" destOrd="0" presId="urn:microsoft.com/office/officeart/2005/8/layout/default"/>
    <dgm:cxn modelId="{B0192FFB-04A7-477B-BC50-D24752DE7AA0}" srcId="{3310FACB-83CE-4FC9-BE7F-23410AB4EEA0}" destId="{713B6E1C-7B11-49E1-957E-6B5A894348EA}" srcOrd="3" destOrd="0" parTransId="{6C4E37D8-4B46-4619-B700-D9895220E804}" sibTransId="{8CB10C99-F920-4848-8051-F2D74E9754F2}"/>
    <dgm:cxn modelId="{453A0EA6-F177-48AC-A069-E133FB088E23}" type="presParOf" srcId="{6D5CE731-A43B-442F-95B6-DAD3E2A4E680}" destId="{233F7CBE-A3A3-4503-BB21-F0725355B497}" srcOrd="0" destOrd="0" presId="urn:microsoft.com/office/officeart/2005/8/layout/default"/>
    <dgm:cxn modelId="{9187E865-17FC-4992-BE39-B18FA4521470}" type="presParOf" srcId="{6D5CE731-A43B-442F-95B6-DAD3E2A4E680}" destId="{E1CABA3A-A63B-498A-B29E-548528A40419}" srcOrd="1" destOrd="0" presId="urn:microsoft.com/office/officeart/2005/8/layout/default"/>
    <dgm:cxn modelId="{6FF52EA9-FCD3-4175-A9CD-7C1BD867633D}" type="presParOf" srcId="{6D5CE731-A43B-442F-95B6-DAD3E2A4E680}" destId="{AE9CB33B-CB1E-4E67-8D91-CCEA01F5BBED}" srcOrd="2" destOrd="0" presId="urn:microsoft.com/office/officeart/2005/8/layout/default"/>
    <dgm:cxn modelId="{C6D26874-81A0-4594-B7D4-D3CE69E90311}" type="presParOf" srcId="{6D5CE731-A43B-442F-95B6-DAD3E2A4E680}" destId="{853D12AA-E9A0-428C-8409-90422F30AF17}" srcOrd="3" destOrd="0" presId="urn:microsoft.com/office/officeart/2005/8/layout/default"/>
    <dgm:cxn modelId="{E444EA52-873F-481E-A1D2-84350A1D6A31}" type="presParOf" srcId="{6D5CE731-A43B-442F-95B6-DAD3E2A4E680}" destId="{2D54474F-BC8F-441E-A60E-2EF482E53DAA}" srcOrd="4" destOrd="0" presId="urn:microsoft.com/office/officeart/2005/8/layout/default"/>
    <dgm:cxn modelId="{3611C58A-3B3D-4473-81A6-8DC0DA005364}" type="presParOf" srcId="{6D5CE731-A43B-442F-95B6-DAD3E2A4E680}" destId="{1311BD64-9503-4430-8F5A-BF5888E78B0D}" srcOrd="5" destOrd="0" presId="urn:microsoft.com/office/officeart/2005/8/layout/default"/>
    <dgm:cxn modelId="{D78D547A-39D1-4C9B-8CCE-36558750A233}" type="presParOf" srcId="{6D5CE731-A43B-442F-95B6-DAD3E2A4E680}" destId="{E0C4071B-3733-49E2-9CC2-7ECF92A5EEF9}" srcOrd="6" destOrd="0" presId="urn:microsoft.com/office/officeart/2005/8/layout/default"/>
    <dgm:cxn modelId="{8DB681FE-8962-43E3-ACC2-6C6BBC4CEC78}" type="presParOf" srcId="{6D5CE731-A43B-442F-95B6-DAD3E2A4E680}" destId="{3857C0DA-16BB-428F-8F9E-7356F740C97B}" srcOrd="7" destOrd="0" presId="urn:microsoft.com/office/officeart/2005/8/layout/default"/>
    <dgm:cxn modelId="{9786C34B-517D-4E97-84DA-AC4448E45CEC}" type="presParOf" srcId="{6D5CE731-A43B-442F-95B6-DAD3E2A4E680}" destId="{291F8009-6286-4A12-B776-7E0792F616DC}" srcOrd="8" destOrd="0" presId="urn:microsoft.com/office/officeart/2005/8/layout/default"/>
    <dgm:cxn modelId="{12BD35BD-19C5-4C21-AAEA-3B9728E4B92C}" type="presParOf" srcId="{6D5CE731-A43B-442F-95B6-DAD3E2A4E680}" destId="{8B2D2367-85F3-4598-B1CE-4FC393D4E96C}" srcOrd="9" destOrd="0" presId="urn:microsoft.com/office/officeart/2005/8/layout/default"/>
    <dgm:cxn modelId="{FDDC8A52-3E71-4636-94B2-0F758EC3999A}" type="presParOf" srcId="{6D5CE731-A43B-442F-95B6-DAD3E2A4E680}" destId="{7507C714-1205-4279-B6F9-D0DB6503B2C5}" srcOrd="10" destOrd="0" presId="urn:microsoft.com/office/officeart/2005/8/layout/default"/>
    <dgm:cxn modelId="{2CC3794D-522D-4581-93BF-127965A28DCA}" type="presParOf" srcId="{6D5CE731-A43B-442F-95B6-DAD3E2A4E680}" destId="{E184809A-3D28-44E2-8418-51FFC33627BF}" srcOrd="11" destOrd="0" presId="urn:microsoft.com/office/officeart/2005/8/layout/default"/>
    <dgm:cxn modelId="{047AB94A-8261-48E9-B140-AF3CA9D0AA40}" type="presParOf" srcId="{6D5CE731-A43B-442F-95B6-DAD3E2A4E680}" destId="{4A1BD322-8269-4376-93DF-CE2E011FB3EF}" srcOrd="12" destOrd="0" presId="urn:microsoft.com/office/officeart/2005/8/layout/default"/>
    <dgm:cxn modelId="{9A793091-5DDF-4631-AF91-1324F82BE72E}" type="presParOf" srcId="{6D5CE731-A43B-442F-95B6-DAD3E2A4E680}" destId="{5017F0C0-96E1-4883-8BAA-00E4AF74875C}" srcOrd="13" destOrd="0" presId="urn:microsoft.com/office/officeart/2005/8/layout/default"/>
    <dgm:cxn modelId="{2DFDD305-5DBA-4A96-8CF8-F36A402A6D65}" type="presParOf" srcId="{6D5CE731-A43B-442F-95B6-DAD3E2A4E680}" destId="{FA392295-42B5-4094-A085-41570B2D8AD0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31ABA1-E688-4959-B2CE-67F5DA8C755D}">
      <dsp:nvSpPr>
        <dsp:cNvPr id="0" name=""/>
        <dsp:cNvSpPr/>
      </dsp:nvSpPr>
      <dsp:spPr>
        <a:xfrm>
          <a:off x="65474" y="151950"/>
          <a:ext cx="4286619" cy="87253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u="sng" kern="1200" dirty="0"/>
            <a:t>Sociální</a:t>
          </a:r>
          <a:endParaRPr lang="en-US" sz="3600" kern="1200" dirty="0"/>
        </a:p>
      </dsp:txBody>
      <dsp:txXfrm>
        <a:off x="108067" y="194543"/>
        <a:ext cx="4201433" cy="787344"/>
      </dsp:txXfrm>
    </dsp:sp>
    <dsp:sp modelId="{0EDD510B-90E2-4FF5-BDFA-E151CAE53B7F}">
      <dsp:nvSpPr>
        <dsp:cNvPr id="0" name=""/>
        <dsp:cNvSpPr/>
      </dsp:nvSpPr>
      <dsp:spPr>
        <a:xfrm>
          <a:off x="0" y="1024481"/>
          <a:ext cx="4754880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967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dirty="0"/>
            <a:t>takové lži, které říkáme denně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dirty="0"/>
            <a:t>prospěšné, dobrý úmysl (lichotka)</a:t>
          </a:r>
          <a:endParaRPr lang="en-US" sz="1800" kern="1200" dirty="0"/>
        </a:p>
      </dsp:txBody>
      <dsp:txXfrm>
        <a:off x="0" y="1024481"/>
        <a:ext cx="4754880" cy="1076400"/>
      </dsp:txXfrm>
    </dsp:sp>
    <dsp:sp modelId="{886CC189-5B3E-4BCE-904A-4AC60AA6F589}">
      <dsp:nvSpPr>
        <dsp:cNvPr id="0" name=""/>
        <dsp:cNvSpPr/>
      </dsp:nvSpPr>
      <dsp:spPr>
        <a:xfrm>
          <a:off x="74318" y="2103120"/>
          <a:ext cx="4357657" cy="87700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u="sng" kern="1200" dirty="0"/>
            <a:t>Vážné</a:t>
          </a:r>
          <a:endParaRPr lang="en-US" sz="3600" kern="1200" dirty="0"/>
        </a:p>
      </dsp:txBody>
      <dsp:txXfrm>
        <a:off x="117130" y="2145932"/>
        <a:ext cx="4272033" cy="791384"/>
      </dsp:txXfrm>
    </dsp:sp>
    <dsp:sp modelId="{023982F1-7617-4A22-99DC-5CCA35D77116}">
      <dsp:nvSpPr>
        <dsp:cNvPr id="0" name=""/>
        <dsp:cNvSpPr/>
      </dsp:nvSpPr>
      <dsp:spPr>
        <a:xfrm>
          <a:off x="0" y="2977889"/>
          <a:ext cx="4754880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967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dirty="0"/>
            <a:t>vedou k závažným důsledkům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dirty="0"/>
            <a:t>např: falešná výpověď u soudu</a:t>
          </a:r>
          <a:endParaRPr lang="en-US" sz="1800" kern="1200" dirty="0"/>
        </a:p>
      </dsp:txBody>
      <dsp:txXfrm>
        <a:off x="0" y="2977889"/>
        <a:ext cx="4754880" cy="10764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14AAB9-C7F2-4CAD-9A6B-4288D835A707}">
      <dsp:nvSpPr>
        <dsp:cNvPr id="0" name=""/>
        <dsp:cNvSpPr/>
      </dsp:nvSpPr>
      <dsp:spPr>
        <a:xfrm>
          <a:off x="0" y="0"/>
          <a:ext cx="1309995" cy="13339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A6BD6D-D047-4FBD-9295-794DF4ABA79C}">
      <dsp:nvSpPr>
        <dsp:cNvPr id="0" name=""/>
        <dsp:cNvSpPr/>
      </dsp:nvSpPr>
      <dsp:spPr>
        <a:xfrm>
          <a:off x="210986" y="1380367"/>
          <a:ext cx="1039266" cy="604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/>
            <a:t>7 důvodů </a:t>
          </a:r>
          <a:r>
            <a:rPr lang="cs-CZ" sz="1400" kern="1200" dirty="0"/>
            <a:t>(</a:t>
          </a:r>
          <a:r>
            <a:rPr lang="cs-CZ" sz="1400" kern="1200" dirty="0" err="1"/>
            <a:t>Glass</a:t>
          </a:r>
          <a:r>
            <a:rPr lang="cs-CZ" sz="1400" kern="1200" dirty="0"/>
            <a:t>, 2014</a:t>
          </a:r>
          <a:r>
            <a:rPr lang="cs-CZ" sz="1300" kern="1200" dirty="0"/>
            <a:t>)</a:t>
          </a:r>
          <a:endParaRPr lang="en-US" sz="1300" kern="1200" dirty="0"/>
        </a:p>
      </dsp:txBody>
      <dsp:txXfrm>
        <a:off x="210986" y="1380367"/>
        <a:ext cx="1039266" cy="6046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3F7CBE-A3A3-4503-BB21-F0725355B497}">
      <dsp:nvSpPr>
        <dsp:cNvPr id="0" name=""/>
        <dsp:cNvSpPr/>
      </dsp:nvSpPr>
      <dsp:spPr>
        <a:xfrm>
          <a:off x="308396" y="698"/>
          <a:ext cx="1729862" cy="1037917"/>
        </a:xfrm>
        <a:prstGeom prst="rightArrow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u="sng" kern="1200" dirty="0"/>
            <a:t>Signály</a:t>
          </a:r>
          <a:endParaRPr lang="en-US" sz="1800" kern="1200" dirty="0"/>
        </a:p>
      </dsp:txBody>
      <dsp:txXfrm>
        <a:off x="308396" y="260177"/>
        <a:ext cx="1470383" cy="518959"/>
      </dsp:txXfrm>
    </dsp:sp>
    <dsp:sp modelId="{AE9CB33B-CB1E-4E67-8D91-CCEA01F5BBED}">
      <dsp:nvSpPr>
        <dsp:cNvPr id="0" name=""/>
        <dsp:cNvSpPr/>
      </dsp:nvSpPr>
      <dsp:spPr>
        <a:xfrm>
          <a:off x="2657826" y="1238"/>
          <a:ext cx="1729862" cy="103791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přehnaný oční kontakt, </a:t>
          </a:r>
          <a:r>
            <a:rPr lang="cs-CZ" sz="1400" b="0" i="0" kern="1200" dirty="0"/>
            <a:t>mnutí oka ukazováčkem</a:t>
          </a:r>
          <a:endParaRPr lang="en-US" sz="1400" b="0" kern="1200" dirty="0"/>
        </a:p>
      </dsp:txBody>
      <dsp:txXfrm>
        <a:off x="2708493" y="51905"/>
        <a:ext cx="1628528" cy="936583"/>
      </dsp:txXfrm>
    </dsp:sp>
    <dsp:sp modelId="{2D54474F-BC8F-441E-A60E-2EF482E53DAA}">
      <dsp:nvSpPr>
        <dsp:cNvPr id="0" name=""/>
        <dsp:cNvSpPr/>
      </dsp:nvSpPr>
      <dsp:spPr>
        <a:xfrm>
          <a:off x="754977" y="1212141"/>
          <a:ext cx="1729862" cy="103791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zvýšená četnost mrkání</a:t>
          </a:r>
          <a:endParaRPr lang="en-US" sz="1400" kern="1200" dirty="0"/>
        </a:p>
      </dsp:txBody>
      <dsp:txXfrm>
        <a:off x="805644" y="1262808"/>
        <a:ext cx="1628528" cy="936583"/>
      </dsp:txXfrm>
    </dsp:sp>
    <dsp:sp modelId="{E0C4071B-3733-49E2-9CC2-7ECF92A5EEF9}">
      <dsp:nvSpPr>
        <dsp:cNvPr id="0" name=""/>
        <dsp:cNvSpPr/>
      </dsp:nvSpPr>
      <dsp:spPr>
        <a:xfrm>
          <a:off x="2625287" y="1209028"/>
          <a:ext cx="1729862" cy="103791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kousání rtu, či zatínání čelisti</a:t>
          </a:r>
          <a:endParaRPr lang="en-US" sz="1400" kern="1200" dirty="0"/>
        </a:p>
      </dsp:txBody>
      <dsp:txXfrm>
        <a:off x="2675954" y="1259695"/>
        <a:ext cx="1628528" cy="936583"/>
      </dsp:txXfrm>
    </dsp:sp>
    <dsp:sp modelId="{291F8009-6286-4A12-B776-7E0792F616DC}">
      <dsp:nvSpPr>
        <dsp:cNvPr id="0" name=""/>
        <dsp:cNvSpPr/>
      </dsp:nvSpPr>
      <dsp:spPr>
        <a:xfrm>
          <a:off x="754977" y="2423045"/>
          <a:ext cx="1729862" cy="103791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nadměrné pocení, zarudnutí pokožky</a:t>
          </a:r>
          <a:endParaRPr lang="en-US" sz="1400" kern="1200" dirty="0"/>
        </a:p>
      </dsp:txBody>
      <dsp:txXfrm>
        <a:off x="805644" y="2473712"/>
        <a:ext cx="1628528" cy="936583"/>
      </dsp:txXfrm>
    </dsp:sp>
    <dsp:sp modelId="{7507C714-1205-4279-B6F9-D0DB6503B2C5}">
      <dsp:nvSpPr>
        <dsp:cNvPr id="0" name=""/>
        <dsp:cNvSpPr/>
      </dsp:nvSpPr>
      <dsp:spPr>
        <a:xfrm>
          <a:off x="2657826" y="2423045"/>
          <a:ext cx="1729862" cy="103791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změna v celkovém postoji těla - sebe dotýkání (</a:t>
          </a:r>
          <a:r>
            <a:rPr lang="cs-CZ" sz="1400" b="0" i="0" kern="1200" dirty="0"/>
            <a:t>sahání na nos)</a:t>
          </a:r>
          <a:endParaRPr lang="en-US" sz="1400" b="0" kern="1200" dirty="0"/>
        </a:p>
      </dsp:txBody>
      <dsp:txXfrm>
        <a:off x="2708493" y="2473712"/>
        <a:ext cx="1628528" cy="936583"/>
      </dsp:txXfrm>
    </dsp:sp>
    <dsp:sp modelId="{4A1BD322-8269-4376-93DF-CE2E011FB3EF}">
      <dsp:nvSpPr>
        <dsp:cNvPr id="0" name=""/>
        <dsp:cNvSpPr/>
      </dsp:nvSpPr>
      <dsp:spPr>
        <a:xfrm>
          <a:off x="754977" y="3633949"/>
          <a:ext cx="1729862" cy="103791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tónu hlasu, tempo řeči</a:t>
          </a:r>
          <a:endParaRPr lang="en-US" sz="1400" kern="1200"/>
        </a:p>
      </dsp:txBody>
      <dsp:txXfrm>
        <a:off x="805644" y="3684616"/>
        <a:ext cx="1628528" cy="936583"/>
      </dsp:txXfrm>
    </dsp:sp>
    <dsp:sp modelId="{FA392295-42B5-4094-A085-41570B2D8AD0}">
      <dsp:nvSpPr>
        <dsp:cNvPr id="0" name=""/>
        <dsp:cNvSpPr/>
      </dsp:nvSpPr>
      <dsp:spPr>
        <a:xfrm>
          <a:off x="2653709" y="3633949"/>
          <a:ext cx="1729862" cy="103791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zrychlený dech, časté odkašlávání</a:t>
          </a:r>
          <a:endParaRPr lang="en-US" sz="1400" kern="1200" dirty="0"/>
        </a:p>
      </dsp:txBody>
      <dsp:txXfrm>
        <a:off x="2704376" y="3684616"/>
        <a:ext cx="1628528" cy="936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68D5-3540-45F2-BA28-6B29878ADD75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FBD4-032A-402B-BEC2-F36C094B6E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06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68D5-3540-45F2-BA28-6B29878ADD75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FBD4-032A-402B-BEC2-F36C094B6E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9501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C0D468D5-3540-45F2-BA28-6B29878ADD75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D706FBD4-032A-402B-BEC2-F36C094B6E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5059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68D5-3540-45F2-BA28-6B29878ADD75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FBD4-032A-402B-BEC2-F36C094B6E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35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0D468D5-3540-45F2-BA28-6B29878ADD75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06FBD4-032A-402B-BEC2-F36C094B6E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398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68D5-3540-45F2-BA28-6B29878ADD75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FBD4-032A-402B-BEC2-F36C094B6E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6113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68D5-3540-45F2-BA28-6B29878ADD75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FBD4-032A-402B-BEC2-F36C094B6E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9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68D5-3540-45F2-BA28-6B29878ADD75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FBD4-032A-402B-BEC2-F36C094B6E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119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68D5-3540-45F2-BA28-6B29878ADD75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FBD4-032A-402B-BEC2-F36C094B6E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4426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68D5-3540-45F2-BA28-6B29878ADD75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FBD4-032A-402B-BEC2-F36C094B6E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0259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68D5-3540-45F2-BA28-6B29878ADD75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FBD4-032A-402B-BEC2-F36C094B6E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75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C0D468D5-3540-45F2-BA28-6B29878ADD75}" type="datetimeFigureOut">
              <a:rPr lang="cs-CZ" smtClean="0"/>
              <a:t>11.05.2021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D706FBD4-032A-402B-BEC2-F36C094B6E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922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07/relationships/media" Target="../media/media6.m4a"/><Relationship Id="rId7" Type="http://schemas.openxmlformats.org/officeDocument/2006/relationships/diagramLayout" Target="../diagrams/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Data" Target="../diagrams/data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4.xml"/><Relationship Id="rId10" Type="http://schemas.microsoft.com/office/2007/relationships/diagramDrawing" Target="../diagrams/drawing1.xml"/><Relationship Id="rId4" Type="http://schemas.openxmlformats.org/officeDocument/2006/relationships/audio" Target="../media/media6.m4a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0.png"/><Relationship Id="rId3" Type="http://schemas.microsoft.com/office/2007/relationships/media" Target="../media/media8.m4a"/><Relationship Id="rId7" Type="http://schemas.openxmlformats.org/officeDocument/2006/relationships/image" Target="../media/image7.jpeg"/><Relationship Id="rId12" Type="http://schemas.microsoft.com/office/2007/relationships/diagramDrawing" Target="../diagrams/drawing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jpeg"/><Relationship Id="rId11" Type="http://schemas.openxmlformats.org/officeDocument/2006/relationships/diagramColors" Target="../diagrams/colors2.xml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.png"/><Relationship Id="rId10" Type="http://schemas.openxmlformats.org/officeDocument/2006/relationships/diagramQuickStyle" Target="../diagrams/quickStyle2.xml"/><Relationship Id="rId4" Type="http://schemas.openxmlformats.org/officeDocument/2006/relationships/audio" Target="../media/media8.m4a"/><Relationship Id="rId9" Type="http://schemas.openxmlformats.org/officeDocument/2006/relationships/diagramLayout" Target="../diagrams/layout2.xml"/><Relationship Id="rId1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microsoft.com/office/2007/relationships/diagramDrawing" Target="../diagrams/drawing3.xml"/><Relationship Id="rId3" Type="http://schemas.microsoft.com/office/2007/relationships/media" Target="../media/media10.m4a"/><Relationship Id="rId7" Type="http://schemas.openxmlformats.org/officeDocument/2006/relationships/slideLayout" Target="../slideLayouts/slideLayout4.xml"/><Relationship Id="rId12" Type="http://schemas.openxmlformats.org/officeDocument/2006/relationships/diagramColors" Target="../diagrams/colors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openxmlformats.org/officeDocument/2006/relationships/diagramQuickStyle" Target="../diagrams/quickStyle3.xml"/><Relationship Id="rId5" Type="http://schemas.microsoft.com/office/2007/relationships/media" Target="../media/media11.m4a"/><Relationship Id="rId10" Type="http://schemas.openxmlformats.org/officeDocument/2006/relationships/diagramLayout" Target="../diagrams/layout3.xml"/><Relationship Id="rId4" Type="http://schemas.openxmlformats.org/officeDocument/2006/relationships/audio" Target="../media/media10.m4a"/><Relationship Id="rId9" Type="http://schemas.openxmlformats.org/officeDocument/2006/relationships/diagramData" Target="../diagrams/data3.xml"/><Relationship Id="rId1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3.m4a"/><Relationship Id="rId7" Type="http://schemas.openxmlformats.org/officeDocument/2006/relationships/image" Target="../media/image13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hyperlink" Target="https://www.youtube.com/watch?v=4jwUXV4QaTw" TargetMode="Externa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rozmazání&#10;&#10;Popis byl vytvořen automaticky">
            <a:extLst>
              <a:ext uri="{FF2B5EF4-FFF2-40B4-BE49-F238E27FC236}">
                <a16:creationId xmlns:a16="http://schemas.microsoft.com/office/drawing/2014/main" id="{928D58BB-3D7A-47CE-84B2-D73E5F4A61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9000"/>
                    </a14:imgEffect>
                    <a14:imgEffect>
                      <a14:brightnessContrast bright="-15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80" r="-2" b="41939"/>
          <a:stretch/>
        </p:blipFill>
        <p:spPr>
          <a:xfrm>
            <a:off x="-3028" y="10"/>
            <a:ext cx="12191980" cy="6857990"/>
          </a:xfrm>
          <a:prstGeom prst="rect">
            <a:avLst/>
          </a:prstGeom>
          <a:blipFill dpi="0" rotWithShape="1">
            <a:blip r:embed="rId6">
              <a:alphaModFix amt="30000"/>
            </a:blip>
            <a:srcRect/>
            <a:stretch>
              <a:fillRect/>
            </a:stretch>
          </a:blipFill>
          <a:effectLst>
            <a:outerShdw dir="9300000" sx="23000" sy="23000" algn="ctr" rotWithShape="0">
              <a:srgbClr val="000000"/>
            </a:outerShdw>
          </a:effectLst>
        </p:spPr>
      </p:pic>
      <p:sp>
        <p:nvSpPr>
          <p:cNvPr id="24" name="Rectangle 16">
            <a:extLst>
              <a:ext uri="{FF2B5EF4-FFF2-40B4-BE49-F238E27FC236}">
                <a16:creationId xmlns:a16="http://schemas.microsoft.com/office/drawing/2014/main" id="{A5BC2E4B-2FAE-4909-A51A-E667DEFC0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048" y="2059012"/>
            <a:ext cx="12188952" cy="18288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3B59A0-DF0A-4D78-B896-CDC614579E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>
            <a:normAutofit/>
          </a:bodyPr>
          <a:lstStyle/>
          <a:p>
            <a:r>
              <a:rPr lang="cs-CZ" b="1"/>
              <a:t>Lživá řeč těla</a:t>
            </a:r>
            <a:endParaRPr lang="cs-CZ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70A052-911D-4DF7-B476-2104947A9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48" y="3887812"/>
            <a:ext cx="12188952" cy="4572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31E015E-660E-4122-BC1A-4A96B0F610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59" y="3635536"/>
            <a:ext cx="11503152" cy="628239"/>
          </a:xfrm>
        </p:spPr>
        <p:txBody>
          <a:bodyPr>
            <a:normAutofit fontScale="92500" lnSpcReduction="10000"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Proseminář k akademickým dovednostem</a:t>
            </a:r>
          </a:p>
          <a:p>
            <a:r>
              <a:rPr lang="cs-CZ" sz="1400" dirty="0">
                <a:solidFill>
                  <a:schemeClr val="bg1"/>
                </a:solidFill>
              </a:rPr>
              <a:t>Viktorinová Aneta</a:t>
            </a:r>
          </a:p>
          <a:p>
            <a:endParaRPr lang="cs-CZ" sz="500" dirty="0">
              <a:solidFill>
                <a:schemeClr val="bg1"/>
              </a:solidFill>
            </a:endParaRPr>
          </a:p>
        </p:txBody>
      </p:sp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7BFAADD-FF4F-4E1F-8F9D-29838770A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65711" y="1230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2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1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uiExpan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70ADF2-E03C-4F25-AF1B-2AC456B59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 práce, metoda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B43752-161D-4A3C-838E-E5667118C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Hlavním cílem je prozkoumat a rozebrat, co vede jedince ke lhaní, jejich důvody, způsoby a jak můžeme lež odhalit </a:t>
            </a:r>
          </a:p>
          <a:p>
            <a:r>
              <a:rPr lang="cs-CZ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poukázat na důležitost a smysl užívání neverbální komunikace v každodenním životě.</a:t>
            </a:r>
          </a:p>
          <a:p>
            <a:pPr marL="0" indent="0">
              <a:buNone/>
            </a:pPr>
            <a:r>
              <a:rPr lang="cs-CZ" sz="18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Metoda:</a:t>
            </a:r>
          </a:p>
          <a:p>
            <a:r>
              <a:rPr lang="cs-CZ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Google </a:t>
            </a:r>
            <a:r>
              <a:rPr lang="cs-CZ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Scholar</a:t>
            </a:r>
            <a:endParaRPr lang="cs-CZ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Tématicky</a:t>
            </a:r>
            <a:r>
              <a:rPr lang="cs-CZ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strukturovaná literatura</a:t>
            </a:r>
          </a:p>
          <a:p>
            <a:r>
              <a:rPr lang="cs-CZ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Využívaných zdrojů – 9 (2013-2021)</a:t>
            </a:r>
            <a:endParaRPr lang="cs-CZ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latin typeface="+mj-lt"/>
            </a:endParaRPr>
          </a:p>
          <a:p>
            <a:r>
              <a:rPr lang="cs-CZ" sz="1200" dirty="0">
                <a:latin typeface="+mj-lt"/>
              </a:rPr>
              <a:t>Klíčová slova: </a:t>
            </a:r>
            <a:r>
              <a:rPr lang="cs-CZ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Neverbální, verbální, lež, rozpoznání lhaní, komunikace, projev, pozorování, signály, odhalení, chování.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797D3CF-AEBA-457E-950B-C6180F87CF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17106" y="2841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0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D5EA877-C83A-456F-9187-312D377F0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4" t="5067" b="31901"/>
          <a:stretch/>
        </p:blipFill>
        <p:spPr bwMode="auto">
          <a:xfrm>
            <a:off x="9623394" y="177553"/>
            <a:ext cx="2568606" cy="164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B583675-FBCA-4E64-AADE-29AB0A7D5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ÚVOD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171736-6E1C-4FCB-B0C2-9AD765DDF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711" y="2029435"/>
            <a:ext cx="9784080" cy="4206240"/>
          </a:xfrm>
        </p:spPr>
        <p:txBody>
          <a:bodyPr/>
          <a:lstStyle/>
          <a:p>
            <a:r>
              <a:rPr lang="cs-CZ" sz="1800" dirty="0">
                <a:latin typeface="+mj-lt"/>
              </a:rPr>
              <a:t>Verbální a neverbální komunikace</a:t>
            </a:r>
          </a:p>
          <a:p>
            <a:r>
              <a:rPr lang="cs-CZ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Verbální komunikací</a:t>
            </a:r>
            <a:r>
              <a:rPr lang="cs-CZ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se rozumí specifický způsob lidské komunikace – mluvením či písmem. (gramatika, slovní zásoba a skladba vět.)</a:t>
            </a:r>
          </a:p>
          <a:p>
            <a:r>
              <a:rPr lang="cs-CZ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Neverbální komunikace</a:t>
            </a:r>
            <a:r>
              <a:rPr lang="cs-CZ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je vyjadřována řečí těla, které nám předává nějaké informace, bez toho, aniž bychom museli něco říkat. (tvoří 60% naší komunikace)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(Navarro, 2013)</a:t>
            </a:r>
          </a:p>
          <a:p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Zajímavosti:</a:t>
            </a:r>
          </a:p>
          <a:p>
            <a:r>
              <a:rPr lang="cs-CZ" sz="18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Průměrný člověk zalže i desetkrát za den, nejčastěji lžeme ve vztahu či žádosti o práci 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Mynaříková.</a:t>
            </a:r>
          </a:p>
          <a:p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Průměrné dítě začne lhát mezi 2-3 rokem života.</a:t>
            </a:r>
          </a:p>
          <a:p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 poznávání nových lidí vyslovíme až 3 lži během 10 minut.</a:t>
            </a:r>
          </a:p>
          <a:p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6DCE0A7-AD53-43AE-A1E3-8F1DCABDCC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05391" y="25888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218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FE1757-B2F9-496C-A48F-AB8925185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Co je to lež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235F6591-FD8E-4DC9-996C-33B6EAAAC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262" y="2162509"/>
            <a:ext cx="6263640" cy="4206240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+mj-lt"/>
              </a:rPr>
              <a:t>Jedna ze základních forem lidské komunikace</a:t>
            </a:r>
          </a:p>
          <a:p>
            <a:r>
              <a:rPr lang="cs-CZ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nastává v případě, pokud sdělujeme druhé osobě nějaké informace, o kterých víme, že nejsou pravdivé</a:t>
            </a:r>
          </a:p>
          <a:p>
            <a:r>
              <a:rPr lang="cs-CZ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fyzický čin nebo verbální prohlášení záměrně zastírající druhému člověku pravdu</a:t>
            </a:r>
          </a:p>
          <a:p>
            <a:endParaRPr lang="cs-CZ" sz="1800" dirty="0">
              <a:latin typeface="+mj-lt"/>
              <a:cs typeface="Times New Roman" panose="02020603050405020304" pitchFamily="18" charset="0"/>
            </a:endParaRPr>
          </a:p>
          <a:p>
            <a:endParaRPr lang="cs-CZ" sz="1800" dirty="0">
              <a:latin typeface="+mj-lt"/>
              <a:cs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je „úspěšný či neúspěšný záměrný akt, jehož cílem je v někom bez předchozího varování vzbudit přesvědčení, který my sami považujeme za nepravdivé“. (Mynaříková, 2015)</a:t>
            </a:r>
          </a:p>
          <a:p>
            <a:endParaRPr lang="cs-CZ" sz="1800" dirty="0">
              <a:latin typeface="+mj-lt"/>
            </a:endParaRPr>
          </a:p>
        </p:txBody>
      </p:sp>
      <p:pic>
        <p:nvPicPr>
          <p:cNvPr id="4" name="Picture 4" descr="Lie In Believe | 7tattoo">
            <a:extLst>
              <a:ext uri="{FF2B5EF4-FFF2-40B4-BE49-F238E27FC236}">
                <a16:creationId xmlns:a16="http://schemas.microsoft.com/office/drawing/2014/main" id="{B387816A-C330-4B23-BA02-9043E74BA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70000"/>
                    </a14:imgEffect>
                    <a14:imgEffect>
                      <a14:brightnessContrast bright="-65000" contras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87" r="10677" b="1"/>
          <a:stretch/>
        </p:blipFill>
        <p:spPr bwMode="auto">
          <a:xfrm>
            <a:off x="7849780" y="1822028"/>
            <a:ext cx="4342220" cy="5035972"/>
          </a:xfrm>
          <a:prstGeom prst="rect">
            <a:avLst/>
          </a:prstGeom>
          <a:noFill/>
          <a:effectLst>
            <a:outerShdw blurRad="50800" dist="50800" dir="5400000" sx="45000" sy="45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B01B60C-3239-4A25-AFB6-CC88223D47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3380" y="18220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4658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C8FC72-5327-4847-A51D-1C05853A4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Jaké máme typy lží?</a:t>
            </a:r>
          </a:p>
        </p:txBody>
      </p:sp>
      <p:graphicFrame>
        <p:nvGraphicFramePr>
          <p:cNvPr id="11" name="Zástupný obsah 7">
            <a:extLst>
              <a:ext uri="{FF2B5EF4-FFF2-40B4-BE49-F238E27FC236}">
                <a16:creationId xmlns:a16="http://schemas.microsoft.com/office/drawing/2014/main" id="{3921B20E-8A0A-433B-B1E7-5132A737652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30579031"/>
              </p:ext>
            </p:extLst>
          </p:nvPr>
        </p:nvGraphicFramePr>
        <p:xfrm>
          <a:off x="734827" y="2011680"/>
          <a:ext cx="4754880" cy="420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B0B63DB3-D42F-4356-8659-AA96D779645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u="sng" dirty="0"/>
              <a:t>Další:</a:t>
            </a:r>
          </a:p>
          <a:p>
            <a:r>
              <a:rPr lang="cs-CZ" sz="2000" dirty="0"/>
              <a:t>Falsifikace</a:t>
            </a:r>
          </a:p>
          <a:p>
            <a:r>
              <a:rPr lang="cs-CZ" sz="2000" dirty="0"/>
              <a:t>Milosrdné lži</a:t>
            </a:r>
          </a:p>
          <a:p>
            <a:r>
              <a:rPr lang="cs-CZ" sz="2000" dirty="0"/>
              <a:t>Polopravda</a:t>
            </a:r>
          </a:p>
          <a:p>
            <a:r>
              <a:rPr lang="cs-CZ" sz="2000" dirty="0"/>
              <a:t>Zamlčování</a:t>
            </a:r>
          </a:p>
          <a:p>
            <a:r>
              <a:rPr lang="cs-CZ" sz="2000" dirty="0"/>
              <a:t>Mlžení – zatajování skutečnosti</a:t>
            </a:r>
          </a:p>
          <a:p>
            <a:r>
              <a:rPr lang="cs-CZ" sz="2000" dirty="0"/>
              <a:t>Obranná lež</a:t>
            </a:r>
          </a:p>
          <a:p>
            <a:r>
              <a:rPr lang="cs-CZ" sz="2000" dirty="0"/>
              <a:t>Sebeklam</a:t>
            </a:r>
          </a:p>
          <a:p>
            <a:r>
              <a:rPr lang="cs-CZ" sz="2000" dirty="0"/>
              <a:t>lichotka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EC3A8C7-7B92-44F4-8F8A-C0C3D261D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08530" y="3225800"/>
            <a:ext cx="406400" cy="4064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7B301BA-E672-4870-861E-E44E7543CB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03155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6165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4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>
            <a:duotone>
              <a:schemeClr val="bg1">
                <a:tint val="98000"/>
              </a:schemeClr>
              <a:schemeClr val="bg1">
                <a:tint val="99000"/>
                <a:shade val="96000"/>
                <a:satMod val="105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1B515B6-B916-4A91-B5B0-1431A3B53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7" name="Obrázek 16" descr="Obsah obrázku text, osoba&#10;&#10;Popis byl vytvořen automaticky">
            <a:extLst>
              <a:ext uri="{FF2B5EF4-FFF2-40B4-BE49-F238E27FC236}">
                <a16:creationId xmlns:a16="http://schemas.microsoft.com/office/drawing/2014/main" id="{F07B5867-35B4-4CEE-A0BE-3670DF222F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6" r="-2" b="12434"/>
          <a:stretch/>
        </p:blipFill>
        <p:spPr>
          <a:xfrm>
            <a:off x="-183988" y="0"/>
            <a:ext cx="12375988" cy="6858000"/>
          </a:xfrm>
          <a:prstGeom prst="rect">
            <a:avLst/>
          </a:prstGeom>
          <a:scene3d>
            <a:camera prst="orthographicFront">
              <a:rot lat="0" lon="11699976" rev="0"/>
            </a:camera>
            <a:lightRig rig="threePt" dir="t"/>
          </a:scene3d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64FD49F-13EF-4195-9713-CD9CA7225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C44A84-98AE-4D18-9142-6C93B9157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cs-CZ" dirty="0"/>
              <a:t>Motiv lží – proč lidé lžou?</a:t>
            </a:r>
          </a:p>
        </p:txBody>
      </p:sp>
      <p:graphicFrame>
        <p:nvGraphicFramePr>
          <p:cNvPr id="30" name="Zástupný obsah 2">
            <a:extLst>
              <a:ext uri="{FF2B5EF4-FFF2-40B4-BE49-F238E27FC236}">
                <a16:creationId xmlns:a16="http://schemas.microsoft.com/office/drawing/2014/main" id="{3AE4406F-A5C3-4EAE-B16C-E84645A770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2742396"/>
              </p:ext>
            </p:extLst>
          </p:nvPr>
        </p:nvGraphicFramePr>
        <p:xfrm>
          <a:off x="6831664" y="1998137"/>
          <a:ext cx="1688221" cy="2007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8" name="TextovéPole 27">
            <a:extLst>
              <a:ext uri="{FF2B5EF4-FFF2-40B4-BE49-F238E27FC236}">
                <a16:creationId xmlns:a16="http://schemas.microsoft.com/office/drawing/2014/main" id="{C3F09FAE-88B7-4A81-A521-7BFF69FC64A3}"/>
              </a:ext>
            </a:extLst>
          </p:cNvPr>
          <p:cNvSpPr txBox="1"/>
          <p:nvPr/>
        </p:nvSpPr>
        <p:spPr>
          <a:xfrm>
            <a:off x="315605" y="2617339"/>
            <a:ext cx="620045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u="sng" dirty="0"/>
              <a:t>Motiv:</a:t>
            </a:r>
          </a:p>
          <a:p>
            <a:pPr marL="0" indent="0">
              <a:buNone/>
            </a:pPr>
            <a:endParaRPr lang="cs-CZ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chránit se před ztrapněním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udělat dobrý dojem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být zajímavý, za účelem pozornosti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potěšení</a:t>
            </a:r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r>
              <a:rPr lang="cs-CZ" dirty="0"/>
              <a:t>	</a:t>
            </a:r>
            <a:r>
              <a:rPr lang="cs-CZ" sz="1800" dirty="0"/>
              <a:t>Jedinec při lhaní nejčastěji prožívá </a:t>
            </a:r>
            <a:r>
              <a:rPr lang="cs-CZ" sz="1800" b="1" dirty="0"/>
              <a:t>strach, vinu a potěšení</a:t>
            </a:r>
            <a:r>
              <a:rPr lang="cs-CZ" sz="1800" dirty="0"/>
              <a:t>. 	</a:t>
            </a:r>
            <a:r>
              <a:rPr lang="cs-CZ" dirty="0"/>
              <a:t>V důsledku jsou oblíbení ve společnosti.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4" name="Grafický objekt 3" descr="Zmatená osoba">
            <a:extLst>
              <a:ext uri="{FF2B5EF4-FFF2-40B4-BE49-F238E27FC236}">
                <a16:creationId xmlns:a16="http://schemas.microsoft.com/office/drawing/2014/main" id="{64D6B135-4466-4A94-B94E-26B0B391C9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0628" y="4845134"/>
            <a:ext cx="804992" cy="80499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C256DD8-6E5A-4406-816B-8550CA15AB60}"/>
              </a:ext>
            </a:extLst>
          </p:cNvPr>
          <p:cNvSpPr txBox="1"/>
          <p:nvPr/>
        </p:nvSpPr>
        <p:spPr>
          <a:xfrm>
            <a:off x="8342358" y="2889390"/>
            <a:ext cx="29373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 – Ochrana druhého před pravdou</a:t>
            </a:r>
          </a:p>
          <a:p>
            <a:r>
              <a:rPr lang="cs-CZ" dirty="0"/>
              <a:t>2 – Zisk</a:t>
            </a:r>
          </a:p>
          <a:p>
            <a:r>
              <a:rPr lang="cs-CZ" dirty="0"/>
              <a:t>3 – Sebezáchova</a:t>
            </a:r>
          </a:p>
          <a:p>
            <a:r>
              <a:rPr lang="cs-CZ" dirty="0"/>
              <a:t>4 – Sebekritika</a:t>
            </a:r>
          </a:p>
          <a:p>
            <a:r>
              <a:rPr lang="cs-CZ" dirty="0"/>
              <a:t>5 – Strach z trestu</a:t>
            </a:r>
          </a:p>
          <a:p>
            <a:r>
              <a:rPr lang="cs-CZ" dirty="0"/>
              <a:t>6 – Ochrana druhého před trestem</a:t>
            </a:r>
          </a:p>
          <a:p>
            <a:r>
              <a:rPr lang="cs-CZ" dirty="0"/>
              <a:t>7 – Navádění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F91B335-E1CB-439A-8091-342782CDF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15605" y="1949309"/>
            <a:ext cx="406400" cy="4064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AC641DF-DB34-4322-ADAB-C6FDE2BDA0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935958" y="18749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53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3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silueta&#10;&#10;Popis byl vytvořen automaticky">
            <a:extLst>
              <a:ext uri="{FF2B5EF4-FFF2-40B4-BE49-F238E27FC236}">
                <a16:creationId xmlns:a16="http://schemas.microsoft.com/office/drawing/2014/main" id="{C24A61C8-46D1-47D0-A54D-B93B80B624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401" y="5152760"/>
            <a:ext cx="3408915" cy="133274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CCF734C-9C78-4756-8045-1118AC17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Projevy lhaní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ECD9DD-C870-4A47-BBD6-65857F171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3806" y="2171478"/>
            <a:ext cx="4754880" cy="4206240"/>
          </a:xfrm>
        </p:spPr>
        <p:txBody>
          <a:bodyPr>
            <a:normAutofit/>
          </a:bodyPr>
          <a:lstStyle/>
          <a:p>
            <a:r>
              <a:rPr lang="cs-CZ" sz="1800" dirty="0"/>
              <a:t>emoce nejvíce ovlivňují řeč těla (jako první se projeví v obličeji)</a:t>
            </a:r>
          </a:p>
          <a:p>
            <a:pPr marL="0" indent="0">
              <a:buNone/>
            </a:pPr>
            <a:r>
              <a:rPr lang="cs-CZ" sz="1800" b="1" u="sng" dirty="0"/>
              <a:t>Techniky při lhaní </a:t>
            </a:r>
          </a:p>
          <a:p>
            <a:r>
              <a:rPr lang="cs-CZ" sz="1800" dirty="0"/>
              <a:t>Mimika, gestikulace</a:t>
            </a:r>
          </a:p>
          <a:p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schopnost snižovat či zvyšovat intenzitu dané emoce či výrazu</a:t>
            </a:r>
          </a:p>
          <a:p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Falšování (simulace, neutralizace, maskování) </a:t>
            </a:r>
            <a:endParaRPr lang="cs-CZ" sz="2000" dirty="0"/>
          </a:p>
          <a:p>
            <a:pPr marL="0" indent="0">
              <a:buNone/>
            </a:pPr>
            <a:endParaRPr lang="cs-CZ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graphicFrame>
        <p:nvGraphicFramePr>
          <p:cNvPr id="9" name="Zástupný obsah 6">
            <a:extLst>
              <a:ext uri="{FF2B5EF4-FFF2-40B4-BE49-F238E27FC236}">
                <a16:creationId xmlns:a16="http://schemas.microsoft.com/office/drawing/2014/main" id="{3D525D7C-F9A0-48B9-AF1C-7A7CF757B6E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60878773"/>
              </p:ext>
            </p:extLst>
          </p:nvPr>
        </p:nvGraphicFramePr>
        <p:xfrm>
          <a:off x="6773316" y="1900718"/>
          <a:ext cx="5134432" cy="4673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1CABC63-8BDC-4B06-B64C-360DD92E1E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052" y="1900718"/>
            <a:ext cx="406400" cy="4064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661CF5E-551A-4857-BDE1-9A13E5727A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827601" y="1880718"/>
            <a:ext cx="406400" cy="40640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E14691C-9DEB-4EF9-973E-C734114CA5F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94876" y="56159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0312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0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8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96CD86-D1AE-4C63-AB42-C24CAD6D1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181435"/>
            <a:ext cx="9784080" cy="1508760"/>
          </a:xfrm>
        </p:spPr>
        <p:txBody>
          <a:bodyPr/>
          <a:lstStyle/>
          <a:p>
            <a:r>
              <a:rPr lang="cs-CZ" dirty="0"/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52CD16-E2E3-48ED-9276-1C03A41CA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495" y="2011679"/>
            <a:ext cx="11683014" cy="4770861"/>
          </a:xfrm>
        </p:spPr>
        <p:txBody>
          <a:bodyPr>
            <a:normAutofit/>
          </a:bodyPr>
          <a:lstStyle/>
          <a:p>
            <a:endParaRPr lang="cs-CZ" sz="1100" dirty="0"/>
          </a:p>
          <a:p>
            <a:endParaRPr lang="cs-CZ" sz="1100" dirty="0"/>
          </a:p>
          <a:p>
            <a:endParaRPr lang="cs-CZ" sz="1100" dirty="0"/>
          </a:p>
          <a:p>
            <a:endParaRPr lang="cs-CZ" sz="1100" dirty="0"/>
          </a:p>
          <a:p>
            <a:endParaRPr lang="cs-CZ" sz="1100" dirty="0"/>
          </a:p>
          <a:p>
            <a:endParaRPr lang="cs-CZ" sz="1100" dirty="0"/>
          </a:p>
          <a:p>
            <a:endParaRPr lang="cs-CZ" sz="1100" dirty="0"/>
          </a:p>
          <a:p>
            <a:endParaRPr lang="cs-CZ" sz="1100" dirty="0"/>
          </a:p>
          <a:p>
            <a:endParaRPr lang="cs-CZ" sz="1100" dirty="0"/>
          </a:p>
          <a:p>
            <a:endParaRPr lang="cs-CZ" sz="1100" dirty="0"/>
          </a:p>
          <a:p>
            <a:endParaRPr lang="cs-CZ" sz="1100" dirty="0"/>
          </a:p>
          <a:p>
            <a:pPr marL="228600" lvl="1" indent="0">
              <a:buNone/>
            </a:pPr>
            <a:endParaRPr lang="cs-CZ" sz="1100" dirty="0"/>
          </a:p>
          <a:p>
            <a:pPr marL="228600" lvl="1" indent="0">
              <a:buNone/>
            </a:pPr>
            <a:r>
              <a:rPr lang="cs-CZ" sz="1100" dirty="0">
                <a:latin typeface="+mj-lt"/>
              </a:rPr>
              <a:t>Děkuji za pozornost!</a:t>
            </a:r>
            <a:endParaRPr lang="cs-CZ" sz="900" dirty="0">
              <a:latin typeface="+mj-lt"/>
            </a:endParaRPr>
          </a:p>
          <a:p>
            <a:pPr marL="0" indent="0">
              <a:buNone/>
            </a:pPr>
            <a:r>
              <a:rPr lang="cs-CZ" sz="1100" b="1" dirty="0">
                <a:solidFill>
                  <a:srgbClr val="6B9F25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Celé video </a:t>
            </a:r>
            <a:r>
              <a:rPr lang="cs-CZ" sz="1100" b="1" dirty="0">
                <a:solidFill>
                  <a:srgbClr val="6B9F25"/>
                </a:solidFill>
                <a:latin typeface="+mj-lt"/>
                <a:sym typeface="Wingdings" panose="05000000000000000000" pitchFamily="2" charset="2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</a:t>
            </a:r>
            <a:r>
              <a:rPr lang="cs-CZ" sz="1100" b="1" dirty="0">
                <a:latin typeface="+mj-lt"/>
                <a:sym typeface="Wingdings" panose="05000000000000000000" pitchFamily="2" charset="2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</a:t>
            </a:r>
            <a:r>
              <a:rPr lang="cs-CZ" sz="1100" dirty="0">
                <a:solidFill>
                  <a:srgbClr val="6B9F25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https://www.youtube.com/watch?v=4jwUXV4QaTw</a:t>
            </a:r>
            <a:r>
              <a:rPr lang="cs-CZ" sz="1100" dirty="0">
                <a:latin typeface="+mj-lt"/>
              </a:rPr>
              <a:t>						                              </a:t>
            </a:r>
          </a:p>
          <a:p>
            <a:pPr marL="0" indent="0">
              <a:buNone/>
            </a:pPr>
            <a:r>
              <a:rPr lang="cs-CZ" sz="1100" dirty="0">
                <a:latin typeface="+mj-lt"/>
              </a:rPr>
              <a:t>kontakt:   viktorinovaaneta</a:t>
            </a:r>
            <a:r>
              <a:rPr lang="cs-CZ" sz="1100" b="0" i="0" dirty="0">
                <a:solidFill>
                  <a:srgbClr val="000000"/>
                </a:solidFill>
                <a:effectLst/>
                <a:latin typeface="+mj-lt"/>
              </a:rPr>
              <a:t>@seznam.cz</a:t>
            </a:r>
            <a:endParaRPr lang="cs-CZ" sz="1100" dirty="0">
              <a:latin typeface="+mj-lt"/>
            </a:endParaRPr>
          </a:p>
          <a:p>
            <a:endParaRPr lang="cs-CZ" sz="1100" dirty="0"/>
          </a:p>
          <a:p>
            <a:endParaRPr lang="cs-CZ" sz="1100" dirty="0"/>
          </a:p>
        </p:txBody>
      </p:sp>
      <p:pic>
        <p:nvPicPr>
          <p:cNvPr id="5" name="Former FBI Agent Explains How to Read Body Language _ Tradecraft _ WIRED">
            <a:hlinkClick r:id="" action="ppaction://media"/>
            <a:extLst>
              <a:ext uri="{FF2B5EF4-FFF2-40B4-BE49-F238E27FC236}">
                <a16:creationId xmlns:a16="http://schemas.microsoft.com/office/drawing/2014/main" id="{DB14C9D1-91A7-446C-A14E-B22196DDBC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85149" y="1897546"/>
            <a:ext cx="7311706" cy="4112835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F69C041-7198-4CD0-A138-1ABDCA288D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66184" y="7326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9149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3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576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6D86F0-98E0-4468-9315-41BF7B0F2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2788D8E-27CE-4023-8B04-024F69BB1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570" y="838646"/>
            <a:ext cx="3709991" cy="5180709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Zdroje</a:t>
            </a: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E957058-57AD-46A9-BAE9-7145CB350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5" y="-2"/>
            <a:ext cx="7537703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F19692-C6D5-4FE9-92C7-91DEEDF95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131" y="555456"/>
            <a:ext cx="7072851" cy="6112472"/>
          </a:xfrm>
        </p:spPr>
        <p:txBody>
          <a:bodyPr anchor="ctr">
            <a:normAutofit lnSpcReduction="10000"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cs-CZ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Literatura</a:t>
            </a:r>
            <a:endParaRPr lang="cs-CZ" sz="1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100"/>
              <a:buFont typeface="+mj-lt"/>
              <a:buAutoNum type="arabicParenBoth"/>
            </a:pPr>
            <a:r>
              <a:rPr lang="cs-CZ" sz="1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CRAIG, David. Staňte se lidským detektorem lži: jak spolehlivě odhalit lháře. Praha: Grada, 2014. ISBN 978-80-247-5365-2.</a:t>
            </a:r>
          </a:p>
          <a:p>
            <a:pPr marL="342900" lvl="0" indent="-342900">
              <a:buSzPts val="1100"/>
              <a:buFont typeface="+mj-lt"/>
              <a:buAutoNum type="arabicParenBoth"/>
            </a:pPr>
            <a:r>
              <a:rPr lang="cs-CZ" sz="1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GLASS, Lillian. Lháři a jejich řeč těla: jak prohlédnout finty, přetvářku a lži, které každý den slýcháte od lidí. Brno: </a:t>
            </a:r>
            <a:r>
              <a:rPr lang="cs-CZ" sz="140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BizBooks</a:t>
            </a:r>
            <a:r>
              <a:rPr lang="cs-CZ" sz="1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2014.191 s. ISBN 978-80-265-0220-3.</a:t>
            </a:r>
          </a:p>
          <a:p>
            <a:pPr marL="342900" lvl="0" indent="-342900">
              <a:buSzPts val="1100"/>
              <a:buFont typeface="+mj-lt"/>
              <a:buAutoNum type="arabicParenBoth"/>
            </a:pPr>
            <a:r>
              <a:rPr lang="cs-CZ" sz="1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EKMAN, Paul. Odhalené emoce: naučte se rozpoznávat výrazy tváře a pocity druhých</a:t>
            </a:r>
            <a:r>
              <a:rPr lang="cs-CZ" sz="1400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cs-CZ" sz="1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Přeložil Eva NEVRLÁ. V Brně: Jan </a:t>
            </a:r>
            <a:r>
              <a:rPr lang="cs-CZ" sz="140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Melvil</a:t>
            </a:r>
            <a:r>
              <a:rPr lang="cs-CZ" sz="1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Publishing</a:t>
            </a:r>
            <a:r>
              <a:rPr lang="cs-CZ" sz="1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2015. Pod povrchem. ISBN 978-80-87270-81-3.</a:t>
            </a:r>
            <a:endParaRPr lang="cs-CZ" sz="1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100"/>
              <a:buFont typeface="+mj-lt"/>
              <a:buAutoNum type="arabicParenBoth"/>
            </a:pPr>
            <a:r>
              <a:rPr lang="cs-CZ" sz="1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MYNAŘÍKOVÁ, Lenka. Psychologie lži. Praha: Grada, 2015. Psyché (Grada). ISBN 978-80-247-5472-7v</a:t>
            </a:r>
          </a:p>
          <a:p>
            <a:pPr marL="342900" lvl="0" indent="-342900">
              <a:spcAft>
                <a:spcPts val="800"/>
              </a:spcAft>
              <a:buSzPts val="1100"/>
              <a:buFont typeface="+mj-lt"/>
              <a:buAutoNum type="arabicParenBoth"/>
            </a:pPr>
            <a:r>
              <a:rPr lang="cs-CZ" sz="1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NAVARRO, </a:t>
            </a:r>
            <a:r>
              <a:rPr lang="cs-CZ" sz="140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Joe</a:t>
            </a:r>
            <a:r>
              <a:rPr lang="cs-CZ" sz="1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Jak poznat, když vám někdo lže: příručka bývalého experta FBI. Praha: Grada, 2013. 112 s. ISBN 978-80-247-5065-1.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cs-CZ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Internetové odkazy</a:t>
            </a:r>
            <a:endParaRPr lang="cs-CZ" sz="1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100"/>
              <a:buFont typeface="+mj-lt"/>
              <a:buAutoNum type="arabicParenBoth"/>
            </a:pPr>
            <a:r>
              <a:rPr lang="cs-CZ" sz="1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ČIZMADIOVÁ, Dominika. </a:t>
            </a:r>
            <a:r>
              <a:rPr lang="cs-CZ" sz="1400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Rozpoznávaní lhaní při výslechu, podání vysvětlení či běžné kontrole</a:t>
            </a:r>
            <a:r>
              <a:rPr lang="cs-CZ" sz="1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Praha, 2017. Bakalářská práce. Vysoká škola regionálního rozvoje. Vedoucí práce Dr. Petr </a:t>
            </a:r>
            <a:r>
              <a:rPr lang="cs-CZ" sz="140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Rožňák</a:t>
            </a:r>
            <a:r>
              <a:rPr lang="cs-CZ" sz="1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CSc., </a:t>
            </a:r>
            <a:r>
              <a:rPr lang="cs-CZ" sz="140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Dr.h</a:t>
            </a:r>
            <a:r>
              <a:rPr lang="cs-CZ" sz="1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100"/>
              <a:buFont typeface="+mj-lt"/>
              <a:buAutoNum type="arabicParenBoth"/>
            </a:pPr>
            <a:r>
              <a:rPr lang="cs-CZ" sz="1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CHÁBERA, Ondřej. </a:t>
            </a:r>
            <a:r>
              <a:rPr lang="cs-CZ" sz="1400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Neverbální projevy spojené s lhaním</a:t>
            </a:r>
            <a:r>
              <a:rPr lang="cs-CZ" sz="1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Hradec Králové, 2018. Bakalářská práce. Univerzita Hradec Králové. Vedoucí práce Prof. PhDr. Marek Franěk, CSc., Ph.D.</a:t>
            </a:r>
            <a:endParaRPr lang="cs-CZ" sz="1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100"/>
              <a:buFont typeface="+mj-lt"/>
              <a:buAutoNum type="arabicParenBoth"/>
            </a:pPr>
            <a:r>
              <a:rPr lang="cs-CZ" sz="1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CHERNYAK, LPC, Paul. </a:t>
            </a:r>
            <a:r>
              <a:rPr lang="cs-CZ" sz="1400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Jak se naučit číst řeč těla</a:t>
            </a:r>
            <a:r>
              <a:rPr lang="cs-CZ" sz="1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[online]. [cit. 2021-03-22]. Dostupné z: https://www.wikihow.cz/Jak-se-nau%C4%8Dit-%C4%8D%C3%ADst-%C5%99e%C4%8D-t%C4%9Bla</a:t>
            </a:r>
            <a:endParaRPr lang="cs-CZ" sz="1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SzPts val="1100"/>
              <a:buFont typeface="+mj-lt"/>
              <a:buAutoNum type="arabicParenBoth"/>
            </a:pPr>
            <a:r>
              <a:rPr lang="cs-CZ" sz="1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Chování.eu. </a:t>
            </a:r>
            <a:r>
              <a:rPr lang="cs-CZ" sz="1400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Chování.eu</a:t>
            </a:r>
            <a:r>
              <a:rPr lang="cs-CZ" sz="1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[online]. Copyright © </a:t>
            </a:r>
            <a:r>
              <a:rPr lang="cs-CZ" sz="140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FormSoft</a:t>
            </a:r>
            <a:r>
              <a:rPr lang="cs-CZ" sz="1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[cit. 2021-03-22]. Dostupné z: http://www.chovani.eu/</a:t>
            </a:r>
            <a:endParaRPr lang="cs-CZ" sz="1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092761"/>
      </p:ext>
    </p:extLst>
  </p:cSld>
  <p:clrMapOvr>
    <a:masterClrMapping/>
  </p:clrMapOvr>
  <p:transition spd="slow">
    <p:fade thruBlk="1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uhy">
  <a:themeElements>
    <a:clrScheme name="Pruhy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Pruhy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ruhy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tint val="99000"/>
                <a:shade val="96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C3935CB6-B0E3-44A7-AB37-996D901F73A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TM03090430[[fn=Pruhy]]</Template>
  <TotalTime>0</TotalTime>
  <Words>797</Words>
  <Application>Microsoft Office PowerPoint</Application>
  <PresentationFormat>Širokoúhlá obrazovka</PresentationFormat>
  <Paragraphs>106</Paragraphs>
  <Slides>9</Slides>
  <Notes>0</Notes>
  <HiddenSlides>0</HiddenSlides>
  <MMClips>13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Arial</vt:lpstr>
      <vt:lpstr>Calibri</vt:lpstr>
      <vt:lpstr>Corbel</vt:lpstr>
      <vt:lpstr>Wingdings</vt:lpstr>
      <vt:lpstr>Pruhy</vt:lpstr>
      <vt:lpstr>Lživá řeč těla</vt:lpstr>
      <vt:lpstr>Cíl práce, metoda</vt:lpstr>
      <vt:lpstr>ÚVOD</vt:lpstr>
      <vt:lpstr>Co je to lež</vt:lpstr>
      <vt:lpstr>Jaké máme typy lží?</vt:lpstr>
      <vt:lpstr>Motiv lží – proč lidé lžou?</vt:lpstr>
      <vt:lpstr>Projevy lhaní</vt:lpstr>
      <vt:lpstr>ZÁVĚR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-</dc:creator>
  <cp:lastModifiedBy>Čábelková Inna</cp:lastModifiedBy>
  <cp:revision>47</cp:revision>
  <dcterms:created xsi:type="dcterms:W3CDTF">2021-04-19T16:00:59Z</dcterms:created>
  <dcterms:modified xsi:type="dcterms:W3CDTF">2021-05-11T10:40:21Z</dcterms:modified>
</cp:coreProperties>
</file>