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1" r:id="rId2"/>
    <p:sldId id="257" r:id="rId3"/>
    <p:sldId id="258" r:id="rId4"/>
    <p:sldId id="259" r:id="rId5"/>
    <p:sldId id="263" r:id="rId6"/>
    <p:sldId id="262" r:id="rId7"/>
    <p:sldId id="264" r:id="rId8"/>
    <p:sldId id="265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202" autoAdjust="0"/>
  </p:normalViewPr>
  <p:slideViewPr>
    <p:cSldViewPr>
      <p:cViewPr varScale="1">
        <p:scale>
          <a:sx n="79" d="100"/>
          <a:sy n="79" d="100"/>
        </p:scale>
        <p:origin x="-162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28DFA8-E45D-49FB-8644-C7C70B93FFD8}" type="doc">
      <dgm:prSet loTypeId="urn:microsoft.com/office/officeart/2005/8/layout/venn2" loCatId="relationship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0B460C1-0415-46B1-BA4D-EF433D5D3597}">
      <dgm:prSet phldrT="[Text]"/>
      <dgm:spPr/>
      <dgm:t>
        <a:bodyPr/>
        <a:lstStyle/>
        <a:p>
          <a:r>
            <a:rPr lang="cs-CZ" dirty="0" smtClean="0"/>
            <a:t>vnější</a:t>
          </a:r>
          <a:endParaRPr lang="cs-CZ" dirty="0"/>
        </a:p>
      </dgm:t>
    </dgm:pt>
    <dgm:pt modelId="{FFF56437-7130-457E-BD54-15086A9137A0}" type="parTrans" cxnId="{EB83C89B-5B47-4DCD-B371-57EE435D000E}">
      <dgm:prSet/>
      <dgm:spPr/>
      <dgm:t>
        <a:bodyPr/>
        <a:lstStyle/>
        <a:p>
          <a:endParaRPr lang="cs-CZ"/>
        </a:p>
      </dgm:t>
    </dgm:pt>
    <dgm:pt modelId="{DDC88F6A-8201-4627-B9E4-649472421AC0}" type="sibTrans" cxnId="{EB83C89B-5B47-4DCD-B371-57EE435D000E}">
      <dgm:prSet/>
      <dgm:spPr/>
      <dgm:t>
        <a:bodyPr/>
        <a:lstStyle/>
        <a:p>
          <a:endParaRPr lang="cs-CZ"/>
        </a:p>
      </dgm:t>
    </dgm:pt>
    <dgm:pt modelId="{B3ACE7C2-B39F-4F41-99B6-5CC1EC6628DF}">
      <dgm:prSet phldrT="[Text]"/>
      <dgm:spPr/>
      <dgm:t>
        <a:bodyPr/>
        <a:lstStyle/>
        <a:p>
          <a:r>
            <a:rPr lang="cs-CZ" dirty="0" smtClean="0"/>
            <a:t>vnitřní</a:t>
          </a:r>
          <a:endParaRPr lang="cs-CZ" dirty="0"/>
        </a:p>
      </dgm:t>
    </dgm:pt>
    <dgm:pt modelId="{8F52D1E9-682C-4977-A3A9-83B5BDA7F604}" type="parTrans" cxnId="{AE12118B-98D4-44DD-9E85-D41D2E298F68}">
      <dgm:prSet/>
      <dgm:spPr/>
      <dgm:t>
        <a:bodyPr/>
        <a:lstStyle/>
        <a:p>
          <a:endParaRPr lang="cs-CZ"/>
        </a:p>
      </dgm:t>
    </dgm:pt>
    <dgm:pt modelId="{66247E12-D614-4B0B-80F5-0AA9E56DAF79}" type="sibTrans" cxnId="{AE12118B-98D4-44DD-9E85-D41D2E298F68}">
      <dgm:prSet/>
      <dgm:spPr/>
      <dgm:t>
        <a:bodyPr/>
        <a:lstStyle/>
        <a:p>
          <a:endParaRPr lang="cs-CZ"/>
        </a:p>
      </dgm:t>
    </dgm:pt>
    <dgm:pt modelId="{E92F4603-ECBC-4775-9A16-1C414584AADC}" type="pres">
      <dgm:prSet presAssocID="{CE28DFA8-E45D-49FB-8644-C7C70B93FFD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D507A36-4145-48EF-9440-50F49AB5441C}" type="pres">
      <dgm:prSet presAssocID="{CE28DFA8-E45D-49FB-8644-C7C70B93FFD8}" presName="comp1" presStyleCnt="0"/>
      <dgm:spPr/>
      <dgm:t>
        <a:bodyPr/>
        <a:lstStyle/>
        <a:p>
          <a:endParaRPr lang="cs-CZ"/>
        </a:p>
      </dgm:t>
    </dgm:pt>
    <dgm:pt modelId="{470607CF-1703-4F37-92A8-43B1932E8C18}" type="pres">
      <dgm:prSet presAssocID="{CE28DFA8-E45D-49FB-8644-C7C70B93FFD8}" presName="circle1" presStyleLbl="node1" presStyleIdx="0" presStyleCnt="2" custLinFactX="98031" custLinFactNeighborX="100000" custLinFactNeighborY="9895"/>
      <dgm:spPr/>
      <dgm:t>
        <a:bodyPr/>
        <a:lstStyle/>
        <a:p>
          <a:endParaRPr lang="cs-CZ"/>
        </a:p>
      </dgm:t>
    </dgm:pt>
    <dgm:pt modelId="{3A4E66EB-737F-40B7-989E-F4EA7194B496}" type="pres">
      <dgm:prSet presAssocID="{CE28DFA8-E45D-49FB-8644-C7C70B93FFD8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BA7ACDD-7AFC-4CAF-9C48-2D694C6A4080}" type="pres">
      <dgm:prSet presAssocID="{CE28DFA8-E45D-49FB-8644-C7C70B93FFD8}" presName="comp2" presStyleCnt="0"/>
      <dgm:spPr/>
      <dgm:t>
        <a:bodyPr/>
        <a:lstStyle/>
        <a:p>
          <a:endParaRPr lang="cs-CZ"/>
        </a:p>
      </dgm:t>
    </dgm:pt>
    <dgm:pt modelId="{6DFFB688-EDBE-4E96-942C-5F703F92748D}" type="pres">
      <dgm:prSet presAssocID="{CE28DFA8-E45D-49FB-8644-C7C70B93FFD8}" presName="circle2" presStyleLbl="node1" presStyleIdx="1" presStyleCnt="2" custScaleX="106414" custScaleY="98544" custLinFactNeighborX="28834" custLinFactNeighborY="-2488"/>
      <dgm:spPr/>
      <dgm:t>
        <a:bodyPr/>
        <a:lstStyle/>
        <a:p>
          <a:endParaRPr lang="cs-CZ"/>
        </a:p>
      </dgm:t>
    </dgm:pt>
    <dgm:pt modelId="{F1A61DD7-0A74-4060-A9BD-1E7AA61AD320}" type="pres">
      <dgm:prSet presAssocID="{CE28DFA8-E45D-49FB-8644-C7C70B93FFD8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D38E589-1A84-487C-9C65-8D5E207F9564}" type="presOf" srcId="{E0B460C1-0415-46B1-BA4D-EF433D5D3597}" destId="{3A4E66EB-737F-40B7-989E-F4EA7194B496}" srcOrd="1" destOrd="0" presId="urn:microsoft.com/office/officeart/2005/8/layout/venn2"/>
    <dgm:cxn modelId="{48FED2DD-DF0C-4BE4-B4FB-5D0507D902D8}" type="presOf" srcId="{B3ACE7C2-B39F-4F41-99B6-5CC1EC6628DF}" destId="{F1A61DD7-0A74-4060-A9BD-1E7AA61AD320}" srcOrd="1" destOrd="0" presId="urn:microsoft.com/office/officeart/2005/8/layout/venn2"/>
    <dgm:cxn modelId="{E325C307-453B-40EB-9719-FA984B3BF31C}" type="presOf" srcId="{B3ACE7C2-B39F-4F41-99B6-5CC1EC6628DF}" destId="{6DFFB688-EDBE-4E96-942C-5F703F92748D}" srcOrd="0" destOrd="0" presId="urn:microsoft.com/office/officeart/2005/8/layout/venn2"/>
    <dgm:cxn modelId="{DE0EF287-7668-4078-A03C-E2F454EA3F9E}" type="presOf" srcId="{E0B460C1-0415-46B1-BA4D-EF433D5D3597}" destId="{470607CF-1703-4F37-92A8-43B1932E8C18}" srcOrd="0" destOrd="0" presId="urn:microsoft.com/office/officeart/2005/8/layout/venn2"/>
    <dgm:cxn modelId="{AE12118B-98D4-44DD-9E85-D41D2E298F68}" srcId="{CE28DFA8-E45D-49FB-8644-C7C70B93FFD8}" destId="{B3ACE7C2-B39F-4F41-99B6-5CC1EC6628DF}" srcOrd="1" destOrd="0" parTransId="{8F52D1E9-682C-4977-A3A9-83B5BDA7F604}" sibTransId="{66247E12-D614-4B0B-80F5-0AA9E56DAF79}"/>
    <dgm:cxn modelId="{50A47951-3F97-4BE2-90E2-78656FFB532E}" type="presOf" srcId="{CE28DFA8-E45D-49FB-8644-C7C70B93FFD8}" destId="{E92F4603-ECBC-4775-9A16-1C414584AADC}" srcOrd="0" destOrd="0" presId="urn:microsoft.com/office/officeart/2005/8/layout/venn2"/>
    <dgm:cxn modelId="{EB83C89B-5B47-4DCD-B371-57EE435D000E}" srcId="{CE28DFA8-E45D-49FB-8644-C7C70B93FFD8}" destId="{E0B460C1-0415-46B1-BA4D-EF433D5D3597}" srcOrd="0" destOrd="0" parTransId="{FFF56437-7130-457E-BD54-15086A9137A0}" sibTransId="{DDC88F6A-8201-4627-B9E4-649472421AC0}"/>
    <dgm:cxn modelId="{7372CE02-322C-4603-94F9-83FB1C953A4B}" type="presParOf" srcId="{E92F4603-ECBC-4775-9A16-1C414584AADC}" destId="{AD507A36-4145-48EF-9440-50F49AB5441C}" srcOrd="0" destOrd="0" presId="urn:microsoft.com/office/officeart/2005/8/layout/venn2"/>
    <dgm:cxn modelId="{36C85149-CA12-4BEC-A60B-97072E04EB95}" type="presParOf" srcId="{AD507A36-4145-48EF-9440-50F49AB5441C}" destId="{470607CF-1703-4F37-92A8-43B1932E8C18}" srcOrd="0" destOrd="0" presId="urn:microsoft.com/office/officeart/2005/8/layout/venn2"/>
    <dgm:cxn modelId="{A2CD0F30-42DA-4C4A-9090-B5592B77B32C}" type="presParOf" srcId="{AD507A36-4145-48EF-9440-50F49AB5441C}" destId="{3A4E66EB-737F-40B7-989E-F4EA7194B496}" srcOrd="1" destOrd="0" presId="urn:microsoft.com/office/officeart/2005/8/layout/venn2"/>
    <dgm:cxn modelId="{565AE705-D6DA-4835-B3D0-B1E77E7286F4}" type="presParOf" srcId="{E92F4603-ECBC-4775-9A16-1C414584AADC}" destId="{CBA7ACDD-7AFC-4CAF-9C48-2D694C6A4080}" srcOrd="1" destOrd="0" presId="urn:microsoft.com/office/officeart/2005/8/layout/venn2"/>
    <dgm:cxn modelId="{79361B58-02CE-4833-BC5B-31E20FBFB6DF}" type="presParOf" srcId="{CBA7ACDD-7AFC-4CAF-9C48-2D694C6A4080}" destId="{6DFFB688-EDBE-4E96-942C-5F703F92748D}" srcOrd="0" destOrd="0" presId="urn:microsoft.com/office/officeart/2005/8/layout/venn2"/>
    <dgm:cxn modelId="{C1ECFA7B-2CD8-4CE9-B657-BFAB900CAFCF}" type="presParOf" srcId="{CBA7ACDD-7AFC-4CAF-9C48-2D694C6A4080}" destId="{F1A61DD7-0A74-4060-A9BD-1E7AA61AD320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CE88C4-2E23-478A-B783-1180D16B0E7C}" type="doc">
      <dgm:prSet loTypeId="urn:microsoft.com/office/officeart/2005/8/layout/venn2" loCatId="relationship" qsTypeId="urn:microsoft.com/office/officeart/2005/8/quickstyle/3d3" qsCatId="3D" csTypeId="urn:microsoft.com/office/officeart/2005/8/colors/accent3_4" csCatId="accent3" phldr="1"/>
      <dgm:spPr/>
      <dgm:t>
        <a:bodyPr/>
        <a:lstStyle/>
        <a:p>
          <a:endParaRPr lang="cs-CZ"/>
        </a:p>
      </dgm:t>
    </dgm:pt>
    <dgm:pt modelId="{A1C5EDAB-8C0E-4F5F-811E-9E1C3C3283C3}">
      <dgm:prSet phldrT="[Text]"/>
      <dgm:spPr/>
      <dgm:t>
        <a:bodyPr/>
        <a:lstStyle/>
        <a:p>
          <a:r>
            <a:rPr lang="cs-CZ" dirty="0" smtClean="0"/>
            <a:t>neuvědomovaný</a:t>
          </a:r>
          <a:endParaRPr lang="cs-CZ" dirty="0"/>
        </a:p>
      </dgm:t>
    </dgm:pt>
    <dgm:pt modelId="{DA28C08F-B7DF-4C03-9F0B-52329C6115BB}" type="parTrans" cxnId="{F8FA3405-5F6D-49B2-A497-05339EE5AB54}">
      <dgm:prSet/>
      <dgm:spPr/>
      <dgm:t>
        <a:bodyPr/>
        <a:lstStyle/>
        <a:p>
          <a:endParaRPr lang="cs-CZ"/>
        </a:p>
      </dgm:t>
    </dgm:pt>
    <dgm:pt modelId="{4AAEC83B-26C4-4695-A7BD-538AEB6ECA76}" type="sibTrans" cxnId="{F8FA3405-5F6D-49B2-A497-05339EE5AB54}">
      <dgm:prSet/>
      <dgm:spPr/>
      <dgm:t>
        <a:bodyPr/>
        <a:lstStyle/>
        <a:p>
          <a:endParaRPr lang="cs-CZ"/>
        </a:p>
      </dgm:t>
    </dgm:pt>
    <dgm:pt modelId="{B83907D6-B916-4E72-AD1F-4197AA9F6639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uvědomovaný</a:t>
          </a:r>
          <a:endParaRPr lang="cs-CZ" dirty="0">
            <a:solidFill>
              <a:schemeClr val="tx1"/>
            </a:solidFill>
          </a:endParaRPr>
        </a:p>
      </dgm:t>
    </dgm:pt>
    <dgm:pt modelId="{D9CA29D9-9726-4763-9DDC-55356F194A1E}" type="parTrans" cxnId="{5BE53A7F-1E86-4ED2-9F20-F7D0061FD817}">
      <dgm:prSet/>
      <dgm:spPr/>
      <dgm:t>
        <a:bodyPr/>
        <a:lstStyle/>
        <a:p>
          <a:endParaRPr lang="cs-CZ"/>
        </a:p>
      </dgm:t>
    </dgm:pt>
    <dgm:pt modelId="{436DB4EA-619D-45F1-A2A1-4B858CE176EB}" type="sibTrans" cxnId="{5BE53A7F-1E86-4ED2-9F20-F7D0061FD817}">
      <dgm:prSet/>
      <dgm:spPr/>
      <dgm:t>
        <a:bodyPr/>
        <a:lstStyle/>
        <a:p>
          <a:endParaRPr lang="cs-CZ"/>
        </a:p>
      </dgm:t>
    </dgm:pt>
    <dgm:pt modelId="{2035E6E6-D11C-49D9-974F-8B41D40181D2}" type="pres">
      <dgm:prSet presAssocID="{7ACE88C4-2E23-478A-B783-1180D16B0E7C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839DBA2-24A7-49F6-A85B-937543C10374}" type="pres">
      <dgm:prSet presAssocID="{7ACE88C4-2E23-478A-B783-1180D16B0E7C}" presName="comp1" presStyleCnt="0"/>
      <dgm:spPr/>
    </dgm:pt>
    <dgm:pt modelId="{4BD6DF85-A076-47AD-BB01-C45B7DA5E818}" type="pres">
      <dgm:prSet presAssocID="{7ACE88C4-2E23-478A-B783-1180D16B0E7C}" presName="circle1" presStyleLbl="node1" presStyleIdx="0" presStyleCnt="2" custLinFactNeighborX="-49047" custLinFactNeighborY="-6914"/>
      <dgm:spPr/>
      <dgm:t>
        <a:bodyPr/>
        <a:lstStyle/>
        <a:p>
          <a:endParaRPr lang="cs-CZ"/>
        </a:p>
      </dgm:t>
    </dgm:pt>
    <dgm:pt modelId="{292DBCC9-3F04-4BC1-8AA3-4D9E579D5EEE}" type="pres">
      <dgm:prSet presAssocID="{7ACE88C4-2E23-478A-B783-1180D16B0E7C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A32AD45-4279-4843-8F2E-FD22897675D4}" type="pres">
      <dgm:prSet presAssocID="{7ACE88C4-2E23-478A-B783-1180D16B0E7C}" presName="comp2" presStyleCnt="0"/>
      <dgm:spPr/>
    </dgm:pt>
    <dgm:pt modelId="{D97924AF-F936-422B-80C3-5553A4F8D4B4}" type="pres">
      <dgm:prSet presAssocID="{7ACE88C4-2E23-478A-B783-1180D16B0E7C}" presName="circle2" presStyleLbl="node1" presStyleIdx="1" presStyleCnt="2" custLinFactNeighborX="817" custLinFactNeighborY="545"/>
      <dgm:spPr/>
      <dgm:t>
        <a:bodyPr/>
        <a:lstStyle/>
        <a:p>
          <a:endParaRPr lang="cs-CZ"/>
        </a:p>
      </dgm:t>
    </dgm:pt>
    <dgm:pt modelId="{7A6AA09C-F7E8-4E38-BA06-869EDB18D5B1}" type="pres">
      <dgm:prSet presAssocID="{7ACE88C4-2E23-478A-B783-1180D16B0E7C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B00167C-0C2A-4794-9D3D-BC2073AEEADF}" type="presOf" srcId="{A1C5EDAB-8C0E-4F5F-811E-9E1C3C3283C3}" destId="{4BD6DF85-A076-47AD-BB01-C45B7DA5E818}" srcOrd="0" destOrd="0" presId="urn:microsoft.com/office/officeart/2005/8/layout/venn2"/>
    <dgm:cxn modelId="{5BE53A7F-1E86-4ED2-9F20-F7D0061FD817}" srcId="{7ACE88C4-2E23-478A-B783-1180D16B0E7C}" destId="{B83907D6-B916-4E72-AD1F-4197AA9F6639}" srcOrd="1" destOrd="0" parTransId="{D9CA29D9-9726-4763-9DDC-55356F194A1E}" sibTransId="{436DB4EA-619D-45F1-A2A1-4B858CE176EB}"/>
    <dgm:cxn modelId="{7DE16C3B-EE7A-41F7-AF5D-63F6BF296C8C}" type="presOf" srcId="{A1C5EDAB-8C0E-4F5F-811E-9E1C3C3283C3}" destId="{292DBCC9-3F04-4BC1-8AA3-4D9E579D5EEE}" srcOrd="1" destOrd="0" presId="urn:microsoft.com/office/officeart/2005/8/layout/venn2"/>
    <dgm:cxn modelId="{EC9DC78D-BE2C-4AF3-A1B1-E0DBEAE7FF35}" type="presOf" srcId="{7ACE88C4-2E23-478A-B783-1180D16B0E7C}" destId="{2035E6E6-D11C-49D9-974F-8B41D40181D2}" srcOrd="0" destOrd="0" presId="urn:microsoft.com/office/officeart/2005/8/layout/venn2"/>
    <dgm:cxn modelId="{F8FA3405-5F6D-49B2-A497-05339EE5AB54}" srcId="{7ACE88C4-2E23-478A-B783-1180D16B0E7C}" destId="{A1C5EDAB-8C0E-4F5F-811E-9E1C3C3283C3}" srcOrd="0" destOrd="0" parTransId="{DA28C08F-B7DF-4C03-9F0B-52329C6115BB}" sibTransId="{4AAEC83B-26C4-4695-A7BD-538AEB6ECA76}"/>
    <dgm:cxn modelId="{05AC0678-CDFC-4743-AAB4-37C20CFCDCF5}" type="presOf" srcId="{B83907D6-B916-4E72-AD1F-4197AA9F6639}" destId="{7A6AA09C-F7E8-4E38-BA06-869EDB18D5B1}" srcOrd="1" destOrd="0" presId="urn:microsoft.com/office/officeart/2005/8/layout/venn2"/>
    <dgm:cxn modelId="{04636888-6AA1-4B67-BCD0-1CAD768C1388}" type="presOf" srcId="{B83907D6-B916-4E72-AD1F-4197AA9F6639}" destId="{D97924AF-F936-422B-80C3-5553A4F8D4B4}" srcOrd="0" destOrd="0" presId="urn:microsoft.com/office/officeart/2005/8/layout/venn2"/>
    <dgm:cxn modelId="{84297C8D-8849-4E93-95C7-2A362BF8F753}" type="presParOf" srcId="{2035E6E6-D11C-49D9-974F-8B41D40181D2}" destId="{0839DBA2-24A7-49F6-A85B-937543C10374}" srcOrd="0" destOrd="0" presId="urn:microsoft.com/office/officeart/2005/8/layout/venn2"/>
    <dgm:cxn modelId="{D7871488-1697-4DAB-BF7D-AD022B497E87}" type="presParOf" srcId="{0839DBA2-24A7-49F6-A85B-937543C10374}" destId="{4BD6DF85-A076-47AD-BB01-C45B7DA5E818}" srcOrd="0" destOrd="0" presId="urn:microsoft.com/office/officeart/2005/8/layout/venn2"/>
    <dgm:cxn modelId="{82018602-A980-4122-A130-E86F86E08F96}" type="presParOf" srcId="{0839DBA2-24A7-49F6-A85B-937543C10374}" destId="{292DBCC9-3F04-4BC1-8AA3-4D9E579D5EEE}" srcOrd="1" destOrd="0" presId="urn:microsoft.com/office/officeart/2005/8/layout/venn2"/>
    <dgm:cxn modelId="{C4E9603C-31DB-4020-A53B-05B036ACB15D}" type="presParOf" srcId="{2035E6E6-D11C-49D9-974F-8B41D40181D2}" destId="{4A32AD45-4279-4843-8F2E-FD22897675D4}" srcOrd="1" destOrd="0" presId="urn:microsoft.com/office/officeart/2005/8/layout/venn2"/>
    <dgm:cxn modelId="{C0AF18C7-6818-4556-83A2-2ECC0C162B09}" type="presParOf" srcId="{4A32AD45-4279-4843-8F2E-FD22897675D4}" destId="{D97924AF-F936-422B-80C3-5553A4F8D4B4}" srcOrd="0" destOrd="0" presId="urn:microsoft.com/office/officeart/2005/8/layout/venn2"/>
    <dgm:cxn modelId="{E95C8E00-94FB-4EFF-80FF-ACD683F8342B}" type="presParOf" srcId="{4A32AD45-4279-4843-8F2E-FD22897675D4}" destId="{7A6AA09C-F7E8-4E38-BA06-869EDB18D5B1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379809-FF05-4270-9C62-1B0C0FCFD63D}" type="doc">
      <dgm:prSet loTypeId="urn:microsoft.com/office/officeart/2005/8/layout/venn2" loCatId="relationship" qsTypeId="urn:microsoft.com/office/officeart/2005/8/quickstyle/3d3" qsCatId="3D" csTypeId="urn:microsoft.com/office/officeart/2005/8/colors/accent6_4" csCatId="accent6" phldr="1"/>
      <dgm:spPr/>
      <dgm:t>
        <a:bodyPr/>
        <a:lstStyle/>
        <a:p>
          <a:endParaRPr lang="cs-CZ"/>
        </a:p>
      </dgm:t>
    </dgm:pt>
    <dgm:pt modelId="{9AFF010E-8D49-40A2-AA0D-67C0F1975290}">
      <dgm:prSet phldrT="[Text]"/>
      <dgm:spPr/>
      <dgm:t>
        <a:bodyPr/>
        <a:lstStyle/>
        <a:p>
          <a:r>
            <a:rPr lang="cs-CZ" dirty="0" smtClean="0"/>
            <a:t>nepředvídatelný</a:t>
          </a:r>
          <a:endParaRPr lang="cs-CZ" dirty="0"/>
        </a:p>
      </dgm:t>
    </dgm:pt>
    <dgm:pt modelId="{8DAFC350-F2F6-43E1-99C7-1AC09DD0F917}" type="parTrans" cxnId="{E0DE9B11-7C73-4CF9-9D42-94C50508051B}">
      <dgm:prSet/>
      <dgm:spPr/>
      <dgm:t>
        <a:bodyPr/>
        <a:lstStyle/>
        <a:p>
          <a:endParaRPr lang="cs-CZ"/>
        </a:p>
      </dgm:t>
    </dgm:pt>
    <dgm:pt modelId="{A8C62AD4-7F60-4163-B587-E037BA84D59B}" type="sibTrans" cxnId="{E0DE9B11-7C73-4CF9-9D42-94C50508051B}">
      <dgm:prSet/>
      <dgm:spPr/>
      <dgm:t>
        <a:bodyPr/>
        <a:lstStyle/>
        <a:p>
          <a:endParaRPr lang="cs-CZ"/>
        </a:p>
      </dgm:t>
    </dgm:pt>
    <dgm:pt modelId="{C7535D96-6BCE-48D5-9219-B6F1364038EE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předvídatelný</a:t>
          </a:r>
          <a:endParaRPr lang="cs-CZ" dirty="0">
            <a:solidFill>
              <a:schemeClr val="tx1"/>
            </a:solidFill>
          </a:endParaRPr>
        </a:p>
      </dgm:t>
    </dgm:pt>
    <dgm:pt modelId="{941D1DE1-FC32-4436-B585-A2608DDC8B46}" type="parTrans" cxnId="{44BE5225-329B-413E-A606-4E54831A6B18}">
      <dgm:prSet/>
      <dgm:spPr/>
      <dgm:t>
        <a:bodyPr/>
        <a:lstStyle/>
        <a:p>
          <a:endParaRPr lang="cs-CZ"/>
        </a:p>
      </dgm:t>
    </dgm:pt>
    <dgm:pt modelId="{8712A2B2-0FC1-436E-93DA-DD48D3A73C17}" type="sibTrans" cxnId="{44BE5225-329B-413E-A606-4E54831A6B18}">
      <dgm:prSet/>
      <dgm:spPr/>
      <dgm:t>
        <a:bodyPr/>
        <a:lstStyle/>
        <a:p>
          <a:endParaRPr lang="cs-CZ"/>
        </a:p>
      </dgm:t>
    </dgm:pt>
    <dgm:pt modelId="{41A4E387-023C-4208-9209-9A578186F2DB}" type="pres">
      <dgm:prSet presAssocID="{FD379809-FF05-4270-9C62-1B0C0FCFD63D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03FEA5B-8BD0-47EB-A9A8-0617DEADD83A}" type="pres">
      <dgm:prSet presAssocID="{FD379809-FF05-4270-9C62-1B0C0FCFD63D}" presName="comp1" presStyleCnt="0"/>
      <dgm:spPr/>
    </dgm:pt>
    <dgm:pt modelId="{CC6F5202-8A7B-4F18-A738-17525AE029D5}" type="pres">
      <dgm:prSet presAssocID="{FD379809-FF05-4270-9C62-1B0C0FCFD63D}" presName="circle1" presStyleLbl="node1" presStyleIdx="0" presStyleCnt="2"/>
      <dgm:spPr/>
      <dgm:t>
        <a:bodyPr/>
        <a:lstStyle/>
        <a:p>
          <a:endParaRPr lang="cs-CZ"/>
        </a:p>
      </dgm:t>
    </dgm:pt>
    <dgm:pt modelId="{F98AA5F3-0C44-4F17-B511-3E0EE01117AA}" type="pres">
      <dgm:prSet presAssocID="{FD379809-FF05-4270-9C62-1B0C0FCFD63D}" presName="c1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CCAE934-DFCB-4A9C-91C3-6001D91A5ECC}" type="pres">
      <dgm:prSet presAssocID="{FD379809-FF05-4270-9C62-1B0C0FCFD63D}" presName="comp2" presStyleCnt="0"/>
      <dgm:spPr/>
    </dgm:pt>
    <dgm:pt modelId="{8D1A0665-8907-4E77-A5A6-5B4BFBC4D582}" type="pres">
      <dgm:prSet presAssocID="{FD379809-FF05-4270-9C62-1B0C0FCFD63D}" presName="circle2" presStyleLbl="node1" presStyleIdx="1" presStyleCnt="2"/>
      <dgm:spPr/>
      <dgm:t>
        <a:bodyPr/>
        <a:lstStyle/>
        <a:p>
          <a:endParaRPr lang="cs-CZ"/>
        </a:p>
      </dgm:t>
    </dgm:pt>
    <dgm:pt modelId="{64600AD7-44CA-43DC-9D23-9B6A348B24FB}" type="pres">
      <dgm:prSet presAssocID="{FD379809-FF05-4270-9C62-1B0C0FCFD63D}" presName="c2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AEA2B92-6E3D-4609-A5A7-15698B78CC19}" type="presOf" srcId="{C7535D96-6BCE-48D5-9219-B6F1364038EE}" destId="{8D1A0665-8907-4E77-A5A6-5B4BFBC4D582}" srcOrd="0" destOrd="0" presId="urn:microsoft.com/office/officeart/2005/8/layout/venn2"/>
    <dgm:cxn modelId="{5D14D9F7-896E-4AFC-A14F-08625D09B2CA}" type="presOf" srcId="{9AFF010E-8D49-40A2-AA0D-67C0F1975290}" destId="{F98AA5F3-0C44-4F17-B511-3E0EE01117AA}" srcOrd="1" destOrd="0" presId="urn:microsoft.com/office/officeart/2005/8/layout/venn2"/>
    <dgm:cxn modelId="{223BBF24-5662-41C3-BBFA-BD40D86B45DD}" type="presOf" srcId="{C7535D96-6BCE-48D5-9219-B6F1364038EE}" destId="{64600AD7-44CA-43DC-9D23-9B6A348B24FB}" srcOrd="1" destOrd="0" presId="urn:microsoft.com/office/officeart/2005/8/layout/venn2"/>
    <dgm:cxn modelId="{E0DE9B11-7C73-4CF9-9D42-94C50508051B}" srcId="{FD379809-FF05-4270-9C62-1B0C0FCFD63D}" destId="{9AFF010E-8D49-40A2-AA0D-67C0F1975290}" srcOrd="0" destOrd="0" parTransId="{8DAFC350-F2F6-43E1-99C7-1AC09DD0F917}" sibTransId="{A8C62AD4-7F60-4163-B587-E037BA84D59B}"/>
    <dgm:cxn modelId="{44BE5225-329B-413E-A606-4E54831A6B18}" srcId="{FD379809-FF05-4270-9C62-1B0C0FCFD63D}" destId="{C7535D96-6BCE-48D5-9219-B6F1364038EE}" srcOrd="1" destOrd="0" parTransId="{941D1DE1-FC32-4436-B585-A2608DDC8B46}" sibTransId="{8712A2B2-0FC1-436E-93DA-DD48D3A73C17}"/>
    <dgm:cxn modelId="{ACECAB7B-FBD4-4DCD-BA13-275D000E6E01}" type="presOf" srcId="{9AFF010E-8D49-40A2-AA0D-67C0F1975290}" destId="{CC6F5202-8A7B-4F18-A738-17525AE029D5}" srcOrd="0" destOrd="0" presId="urn:microsoft.com/office/officeart/2005/8/layout/venn2"/>
    <dgm:cxn modelId="{01318F85-3B23-43D5-965A-5338A5AD7207}" type="presOf" srcId="{FD379809-FF05-4270-9C62-1B0C0FCFD63D}" destId="{41A4E387-023C-4208-9209-9A578186F2DB}" srcOrd="0" destOrd="0" presId="urn:microsoft.com/office/officeart/2005/8/layout/venn2"/>
    <dgm:cxn modelId="{2DB6D196-7A37-4035-95E7-F6EA755B1221}" type="presParOf" srcId="{41A4E387-023C-4208-9209-9A578186F2DB}" destId="{A03FEA5B-8BD0-47EB-A9A8-0617DEADD83A}" srcOrd="0" destOrd="0" presId="urn:microsoft.com/office/officeart/2005/8/layout/venn2"/>
    <dgm:cxn modelId="{D3D54E6A-41F5-4D8A-8161-1B298F010287}" type="presParOf" srcId="{A03FEA5B-8BD0-47EB-A9A8-0617DEADD83A}" destId="{CC6F5202-8A7B-4F18-A738-17525AE029D5}" srcOrd="0" destOrd="0" presId="urn:microsoft.com/office/officeart/2005/8/layout/venn2"/>
    <dgm:cxn modelId="{B6B20FBC-1D00-42B3-B4DA-A3D152CC4399}" type="presParOf" srcId="{A03FEA5B-8BD0-47EB-A9A8-0617DEADD83A}" destId="{F98AA5F3-0C44-4F17-B511-3E0EE01117AA}" srcOrd="1" destOrd="0" presId="urn:microsoft.com/office/officeart/2005/8/layout/venn2"/>
    <dgm:cxn modelId="{12869748-074B-4CA5-9EE3-58A5D59C2791}" type="presParOf" srcId="{41A4E387-023C-4208-9209-9A578186F2DB}" destId="{2CCAE934-DFCB-4A9C-91C3-6001D91A5ECC}" srcOrd="1" destOrd="0" presId="urn:microsoft.com/office/officeart/2005/8/layout/venn2"/>
    <dgm:cxn modelId="{F6099590-C361-40EE-99AB-E47869B8002D}" type="presParOf" srcId="{2CCAE934-DFCB-4A9C-91C3-6001D91A5ECC}" destId="{8D1A0665-8907-4E77-A5A6-5B4BFBC4D582}" srcOrd="0" destOrd="0" presId="urn:microsoft.com/office/officeart/2005/8/layout/venn2"/>
    <dgm:cxn modelId="{E6B8681C-C72F-4152-9288-FD84908A5B25}" type="presParOf" srcId="{2CCAE934-DFCB-4A9C-91C3-6001D91A5ECC}" destId="{64600AD7-44CA-43DC-9D23-9B6A348B24F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4F90CF9-677F-4266-B36F-759DC37F15D1}" type="doc">
      <dgm:prSet loTypeId="urn:microsoft.com/office/officeart/2005/8/layout/arrow1" loCatId="relationship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cs-CZ"/>
        </a:p>
      </dgm:t>
    </dgm:pt>
    <dgm:pt modelId="{13FBD55C-6596-40D5-B378-02FCF97AD3B7}">
      <dgm:prSet phldrT="[Text]"/>
      <dgm:spPr/>
      <dgm:t>
        <a:bodyPr/>
        <a:lstStyle/>
        <a:p>
          <a:r>
            <a:rPr lang="cs-CZ" dirty="0" smtClean="0"/>
            <a:t>matematika</a:t>
          </a:r>
          <a:endParaRPr lang="cs-CZ" dirty="0"/>
        </a:p>
      </dgm:t>
    </dgm:pt>
    <dgm:pt modelId="{0739EF93-B755-4B44-98B3-19EB0F577EDD}" type="parTrans" cxnId="{4317C142-74BA-4590-BA3F-E493F220AED3}">
      <dgm:prSet/>
      <dgm:spPr/>
      <dgm:t>
        <a:bodyPr/>
        <a:lstStyle/>
        <a:p>
          <a:endParaRPr lang="cs-CZ"/>
        </a:p>
      </dgm:t>
    </dgm:pt>
    <dgm:pt modelId="{F972F8AD-C453-4E1A-AB1B-AFDC7275CCF9}" type="sibTrans" cxnId="{4317C142-74BA-4590-BA3F-E493F220AED3}">
      <dgm:prSet/>
      <dgm:spPr/>
      <dgm:t>
        <a:bodyPr/>
        <a:lstStyle/>
        <a:p>
          <a:endParaRPr lang="cs-CZ"/>
        </a:p>
      </dgm:t>
    </dgm:pt>
    <dgm:pt modelId="{605A7CCC-368D-429A-8B7E-6E6DC7F8224A}">
      <dgm:prSet phldrT="[Text]"/>
      <dgm:spPr/>
      <dgm:t>
        <a:bodyPr/>
        <a:lstStyle/>
        <a:p>
          <a:r>
            <a:rPr lang="cs-CZ" dirty="0" smtClean="0"/>
            <a:t>komunikace</a:t>
          </a:r>
          <a:endParaRPr lang="cs-CZ" dirty="0"/>
        </a:p>
      </dgm:t>
    </dgm:pt>
    <dgm:pt modelId="{37061782-5A26-4B48-A9F9-A0BBCFDA6A7F}" type="parTrans" cxnId="{7090E291-30CB-48D5-AD7A-45AC9BA76F9A}">
      <dgm:prSet/>
      <dgm:spPr/>
      <dgm:t>
        <a:bodyPr/>
        <a:lstStyle/>
        <a:p>
          <a:endParaRPr lang="cs-CZ"/>
        </a:p>
      </dgm:t>
    </dgm:pt>
    <dgm:pt modelId="{389D27E1-882E-4D20-ACAC-7343436E86DB}" type="sibTrans" cxnId="{7090E291-30CB-48D5-AD7A-45AC9BA76F9A}">
      <dgm:prSet/>
      <dgm:spPr/>
      <dgm:t>
        <a:bodyPr/>
        <a:lstStyle/>
        <a:p>
          <a:endParaRPr lang="cs-CZ"/>
        </a:p>
      </dgm:t>
    </dgm:pt>
    <dgm:pt modelId="{7DA9AD0A-5FFA-4AAE-B9AF-B25449436462}" type="pres">
      <dgm:prSet presAssocID="{84F90CF9-677F-4266-B36F-759DC37F15D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D503175-C23B-4EE5-8C6B-2134BB77A67B}" type="pres">
      <dgm:prSet presAssocID="{13FBD55C-6596-40D5-B378-02FCF97AD3B7}" presName="arrow" presStyleLbl="node1" presStyleIdx="0" presStyleCnt="2" custScaleY="100063" custRadScaleRad="62323" custRadScaleInc="-74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54B59A1-FCE4-4990-ABDD-3B8F7FF477D8}" type="pres">
      <dgm:prSet presAssocID="{605A7CCC-368D-429A-8B7E-6E6DC7F8224A}" presName="arrow" presStyleLbl="node1" presStyleIdx="1" presStyleCnt="2" custRadScaleRad="53138" custRadScaleInc="869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090E291-30CB-48D5-AD7A-45AC9BA76F9A}" srcId="{84F90CF9-677F-4266-B36F-759DC37F15D1}" destId="{605A7CCC-368D-429A-8B7E-6E6DC7F8224A}" srcOrd="1" destOrd="0" parTransId="{37061782-5A26-4B48-A9F9-A0BBCFDA6A7F}" sibTransId="{389D27E1-882E-4D20-ACAC-7343436E86DB}"/>
    <dgm:cxn modelId="{86B8B620-32E6-4226-9697-8A76C7E00627}" type="presOf" srcId="{84F90CF9-677F-4266-B36F-759DC37F15D1}" destId="{7DA9AD0A-5FFA-4AAE-B9AF-B25449436462}" srcOrd="0" destOrd="0" presId="urn:microsoft.com/office/officeart/2005/8/layout/arrow1"/>
    <dgm:cxn modelId="{4317C142-74BA-4590-BA3F-E493F220AED3}" srcId="{84F90CF9-677F-4266-B36F-759DC37F15D1}" destId="{13FBD55C-6596-40D5-B378-02FCF97AD3B7}" srcOrd="0" destOrd="0" parTransId="{0739EF93-B755-4B44-98B3-19EB0F577EDD}" sibTransId="{F972F8AD-C453-4E1A-AB1B-AFDC7275CCF9}"/>
    <dgm:cxn modelId="{1A62051E-FCA9-4007-BAB8-CF6D3FE80BD1}" type="presOf" srcId="{605A7CCC-368D-429A-8B7E-6E6DC7F8224A}" destId="{554B59A1-FCE4-4990-ABDD-3B8F7FF477D8}" srcOrd="0" destOrd="0" presId="urn:microsoft.com/office/officeart/2005/8/layout/arrow1"/>
    <dgm:cxn modelId="{7FD8DB76-D6DD-40DB-BCC2-BB5491F63D19}" type="presOf" srcId="{13FBD55C-6596-40D5-B378-02FCF97AD3B7}" destId="{5D503175-C23B-4EE5-8C6B-2134BB77A67B}" srcOrd="0" destOrd="0" presId="urn:microsoft.com/office/officeart/2005/8/layout/arrow1"/>
    <dgm:cxn modelId="{020423D4-EE74-496A-A548-E4CA00A18880}" type="presParOf" srcId="{7DA9AD0A-5FFA-4AAE-B9AF-B25449436462}" destId="{5D503175-C23B-4EE5-8C6B-2134BB77A67B}" srcOrd="0" destOrd="0" presId="urn:microsoft.com/office/officeart/2005/8/layout/arrow1"/>
    <dgm:cxn modelId="{380F81F5-D287-4AEA-8DFA-7A65E8FD09AA}" type="presParOf" srcId="{7DA9AD0A-5FFA-4AAE-B9AF-B25449436462}" destId="{554B59A1-FCE4-4990-ABDD-3B8F7FF477D8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0607CF-1703-4F37-92A8-43B1932E8C18}">
      <dsp:nvSpPr>
        <dsp:cNvPr id="0" name=""/>
        <dsp:cNvSpPr/>
      </dsp:nvSpPr>
      <dsp:spPr>
        <a:xfrm>
          <a:off x="604738" y="0"/>
          <a:ext cx="1997893" cy="199789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vnější</a:t>
          </a:r>
          <a:endParaRPr lang="cs-CZ" sz="1200" kern="1200" dirty="0"/>
        </a:p>
      </dsp:txBody>
      <dsp:txXfrm>
        <a:off x="1079238" y="149841"/>
        <a:ext cx="1048893" cy="339641"/>
      </dsp:txXfrm>
    </dsp:sp>
    <dsp:sp modelId="{6DFFB688-EDBE-4E96-942C-5F703F92748D}">
      <dsp:nvSpPr>
        <dsp:cNvPr id="0" name=""/>
        <dsp:cNvSpPr/>
      </dsp:nvSpPr>
      <dsp:spPr>
        <a:xfrm>
          <a:off x="936106" y="473101"/>
          <a:ext cx="1594528" cy="147660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200" kern="1200" dirty="0" smtClean="0"/>
            <a:t>vnitřní</a:t>
          </a:r>
          <a:endParaRPr lang="cs-CZ" sz="1200" kern="1200" dirty="0"/>
        </a:p>
      </dsp:txBody>
      <dsp:txXfrm>
        <a:off x="1169619" y="842251"/>
        <a:ext cx="1127501" cy="7383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D6DF85-A076-47AD-BB01-C45B7DA5E818}">
      <dsp:nvSpPr>
        <dsp:cNvPr id="0" name=""/>
        <dsp:cNvSpPr/>
      </dsp:nvSpPr>
      <dsp:spPr>
        <a:xfrm>
          <a:off x="0" y="0"/>
          <a:ext cx="2896096" cy="2896096"/>
        </a:xfrm>
        <a:prstGeom prst="ellipse">
          <a:avLst/>
        </a:prstGeom>
        <a:solidFill>
          <a:schemeClr val="accent3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neuvědomovaný</a:t>
          </a:r>
          <a:endParaRPr lang="cs-CZ" sz="1500" kern="1200" dirty="0"/>
        </a:p>
      </dsp:txBody>
      <dsp:txXfrm>
        <a:off x="687822" y="217207"/>
        <a:ext cx="1520450" cy="492336"/>
      </dsp:txXfrm>
    </dsp:sp>
    <dsp:sp modelId="{D97924AF-F936-422B-80C3-5553A4F8D4B4}">
      <dsp:nvSpPr>
        <dsp:cNvPr id="0" name=""/>
        <dsp:cNvSpPr/>
      </dsp:nvSpPr>
      <dsp:spPr>
        <a:xfrm>
          <a:off x="527717" y="724023"/>
          <a:ext cx="2172072" cy="2172072"/>
        </a:xfrm>
        <a:prstGeom prst="ellipse">
          <a:avLst/>
        </a:prstGeom>
        <a:solidFill>
          <a:schemeClr val="accent3">
            <a:shade val="50000"/>
            <a:hueOff val="267556"/>
            <a:satOff val="-4269"/>
            <a:lumOff val="41107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>
              <a:solidFill>
                <a:schemeClr val="tx1"/>
              </a:solidFill>
            </a:rPr>
            <a:t>uvědomovaný</a:t>
          </a:r>
          <a:endParaRPr lang="cs-CZ" sz="1500" kern="1200" dirty="0">
            <a:solidFill>
              <a:schemeClr val="tx1"/>
            </a:solidFill>
          </a:endParaRPr>
        </a:p>
      </dsp:txBody>
      <dsp:txXfrm>
        <a:off x="845810" y="1267041"/>
        <a:ext cx="1535886" cy="108603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C6F5202-8A7B-4F18-A738-17525AE029D5}">
      <dsp:nvSpPr>
        <dsp:cNvPr id="0" name=""/>
        <dsp:cNvSpPr/>
      </dsp:nvSpPr>
      <dsp:spPr>
        <a:xfrm>
          <a:off x="396043" y="0"/>
          <a:ext cx="2736304" cy="2736304"/>
        </a:xfrm>
        <a:prstGeom prst="ellipse">
          <a:avLst/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nepředvídatelný</a:t>
          </a:r>
          <a:endParaRPr lang="cs-CZ" sz="1400" kern="1200" dirty="0"/>
        </a:p>
      </dsp:txBody>
      <dsp:txXfrm>
        <a:off x="1045916" y="205222"/>
        <a:ext cx="1436559" cy="465171"/>
      </dsp:txXfrm>
    </dsp:sp>
    <dsp:sp modelId="{8D1A0665-8907-4E77-A5A6-5B4BFBC4D582}">
      <dsp:nvSpPr>
        <dsp:cNvPr id="0" name=""/>
        <dsp:cNvSpPr/>
      </dsp:nvSpPr>
      <dsp:spPr>
        <a:xfrm>
          <a:off x="738081" y="684075"/>
          <a:ext cx="2052228" cy="2052228"/>
        </a:xfrm>
        <a:prstGeom prst="ellipse">
          <a:avLst/>
        </a:prstGeom>
        <a:solidFill>
          <a:schemeClr val="accent6">
            <a:shade val="50000"/>
            <a:hueOff val="-461695"/>
            <a:satOff val="30780"/>
            <a:lumOff val="40185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>
              <a:solidFill>
                <a:schemeClr val="tx1"/>
              </a:solidFill>
            </a:rPr>
            <a:t>předvídatelný</a:t>
          </a:r>
          <a:endParaRPr lang="cs-CZ" sz="1400" kern="1200" dirty="0">
            <a:solidFill>
              <a:schemeClr val="tx1"/>
            </a:solidFill>
          </a:endParaRPr>
        </a:p>
      </dsp:txBody>
      <dsp:txXfrm>
        <a:off x="1038623" y="1197132"/>
        <a:ext cx="1451144" cy="102611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D503175-C23B-4EE5-8C6B-2134BB77A67B}">
      <dsp:nvSpPr>
        <dsp:cNvPr id="0" name=""/>
        <dsp:cNvSpPr/>
      </dsp:nvSpPr>
      <dsp:spPr>
        <a:xfrm rot="16200000">
          <a:off x="793647" y="1687"/>
          <a:ext cx="1780316" cy="1781437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matematika</a:t>
          </a:r>
          <a:endParaRPr lang="cs-CZ" sz="1900" kern="1200" dirty="0"/>
        </a:p>
      </dsp:txBody>
      <dsp:txXfrm rot="5400000">
        <a:off x="1104642" y="447326"/>
        <a:ext cx="1469882" cy="890158"/>
      </dsp:txXfrm>
    </dsp:sp>
    <dsp:sp modelId="{554B59A1-FCE4-4990-ABDD-3B8F7FF477D8}">
      <dsp:nvSpPr>
        <dsp:cNvPr id="0" name=""/>
        <dsp:cNvSpPr/>
      </dsp:nvSpPr>
      <dsp:spPr>
        <a:xfrm rot="5400000">
          <a:off x="3219910" y="2248"/>
          <a:ext cx="1780316" cy="1780316"/>
        </a:xfrm>
        <a:prstGeom prst="up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4">
                <a:hueOff val="-4464770"/>
                <a:satOff val="26899"/>
                <a:lumOff val="2156"/>
                <a:alphaOff val="0"/>
                <a:shade val="51000"/>
                <a:satMod val="130000"/>
              </a:schemeClr>
            </a:gs>
            <a:gs pos="80000">
              <a:schemeClr val="accent4">
                <a:hueOff val="-4464770"/>
                <a:satOff val="26899"/>
                <a:lumOff val="2156"/>
                <a:alphaOff val="0"/>
                <a:shade val="93000"/>
                <a:satMod val="130000"/>
              </a:schemeClr>
            </a:gs>
            <a:gs pos="100000">
              <a:schemeClr val="accent4">
                <a:hueOff val="-4464770"/>
                <a:satOff val="26899"/>
                <a:lumOff val="215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900" kern="1200" dirty="0" smtClean="0"/>
            <a:t>komunikace</a:t>
          </a:r>
          <a:endParaRPr lang="cs-CZ" sz="1900" kern="1200" dirty="0"/>
        </a:p>
      </dsp:txBody>
      <dsp:txXfrm rot="-5400000">
        <a:off x="3219911" y="447327"/>
        <a:ext cx="1468761" cy="8901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0577F4-B745-49AF-B54A-51A2C3BEF82D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4C722B-EB1B-4E64-BBB5-8D64E750812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79633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altLang="cs-CZ" dirty="0" smtClean="0"/>
          </a:p>
        </p:txBody>
      </p:sp>
      <p:sp>
        <p:nvSpPr>
          <p:cNvPr id="3891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BB32810-76B2-4552-BFBC-B777FB6406A9}" type="slidenum">
              <a:rPr lang="cs-CZ" altLang="cs-CZ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203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7115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2705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7478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7161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8324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7532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671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035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7059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636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01145-F00D-48FB-AC83-6ED2883BCC81}" type="datetimeFigureOut">
              <a:rPr lang="cs-CZ" smtClean="0"/>
              <a:t>20.10.2020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82A74-8B1F-4602-960F-3E304DECAC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0196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ROVINY KOMUNIKACE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004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KOMUNIKAČNÍ KONTEXT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7375948"/>
              </p:ext>
            </p:extLst>
          </p:nvPr>
        </p:nvGraphicFramePr>
        <p:xfrm>
          <a:off x="5076056" y="1875783"/>
          <a:ext cx="2602632" cy="19978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886585799"/>
              </p:ext>
            </p:extLst>
          </p:nvPr>
        </p:nvGraphicFramePr>
        <p:xfrm>
          <a:off x="1524000" y="1397000"/>
          <a:ext cx="3192016" cy="2896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704103449"/>
              </p:ext>
            </p:extLst>
          </p:nvPr>
        </p:nvGraphicFramePr>
        <p:xfrm>
          <a:off x="2915816" y="3573017"/>
          <a:ext cx="3528392" cy="27363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2476695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VNITŘNÍ KONTEXT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Zkušenosti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Paměť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Rysy osobnosti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Emoce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Vztah ke komunikačnímu partnerovi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Postoje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Představy 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cs-CZ" dirty="0" smtClean="0"/>
              <a:t>Komunikační kompetence (mluvčí i adresát)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cs-CZ" dirty="0" smtClean="0"/>
              <a:t>…. </a:t>
            </a:r>
            <a:r>
              <a:rPr lang="cs-CZ" i="1" dirty="0" smtClean="0"/>
              <a:t>Uvědomované, ale i neuvědomované obsahy</a:t>
            </a:r>
          </a:p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659773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VNĚJŠÍ KONTEXT</a:t>
            </a:r>
          </a:p>
        </p:txBody>
      </p:sp>
      <p:sp>
        <p:nvSpPr>
          <p:cNvPr id="92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Jazyk</a:t>
            </a:r>
          </a:p>
          <a:p>
            <a:pPr eaLnBrk="1" hangingPunct="1"/>
            <a:r>
              <a:rPr lang="cs-CZ" altLang="cs-CZ" smtClean="0"/>
              <a:t>Kultura</a:t>
            </a:r>
          </a:p>
          <a:p>
            <a:pPr eaLnBrk="1" hangingPunct="1"/>
            <a:r>
              <a:rPr lang="cs-CZ" altLang="cs-CZ" smtClean="0"/>
              <a:t>Zvyky</a:t>
            </a:r>
          </a:p>
          <a:p>
            <a:pPr eaLnBrk="1" hangingPunct="1"/>
            <a:r>
              <a:rPr lang="cs-CZ" altLang="cs-CZ" smtClean="0"/>
              <a:t>Sociální prostředí</a:t>
            </a:r>
          </a:p>
          <a:p>
            <a:pPr eaLnBrk="1" hangingPunct="1"/>
            <a:r>
              <a:rPr lang="cs-CZ" altLang="cs-CZ" smtClean="0"/>
              <a:t>Fyzikální podmínky</a:t>
            </a:r>
          </a:p>
          <a:p>
            <a:pPr eaLnBrk="1" hangingPunct="1"/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476977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VĚCNÁ X VZTAHOVÁ ROVINA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>
                <a:solidFill>
                  <a:schemeClr val="accent4">
                    <a:lumMod val="75000"/>
                  </a:schemeClr>
                </a:solidFill>
              </a:rPr>
              <a:t>KOMUNIKACE O VĚCECH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Dnes je hezky, mohli bychom jít ven.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Mohl bys mi přinést tu tašku?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Je zapotřebí promyslet novou strategii prodeje.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  <a:p>
            <a:pPr marL="57150" indent="0">
              <a:buNone/>
            </a:pPr>
            <a:r>
              <a:rPr lang="cs-CZ" dirty="0" smtClean="0">
                <a:solidFill>
                  <a:srgbClr val="00B0F0"/>
                </a:solidFill>
              </a:rPr>
              <a:t>KOMUNIKACE O VZTAZÍCH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Vždy je součástí komunikace o věcech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cs-CZ" dirty="0" smtClean="0">
                <a:solidFill>
                  <a:schemeClr val="accent5">
                    <a:lumMod val="75000"/>
                  </a:schemeClr>
                </a:solidFill>
              </a:rPr>
              <a:t>Vztahový význam je často důležitější než věcný obsah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  <a:p>
            <a:pPr lvl="1">
              <a:buFont typeface="Wingdings" panose="05000000000000000000" pitchFamily="2" charset="2"/>
              <a:buChar char="§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47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38361320"/>
              </p:ext>
            </p:extLst>
          </p:nvPr>
        </p:nvGraphicFramePr>
        <p:xfrm>
          <a:off x="457200" y="1574428"/>
          <a:ext cx="5987008" cy="17825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6120172" y="2656074"/>
            <a:ext cx="1800200" cy="92333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Co je neřešitelné na jedné rovině, dá se řešit v jiné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067944" y="3737720"/>
            <a:ext cx="3096344" cy="92333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Pohybujeme-li se v různých rovinách, vede to ke komunikačním problémům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119210" y="4869160"/>
            <a:ext cx="2556284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 různých situacích se soustředíme na různé roviny komunikace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3717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 x KONTEXT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TEXT – ohraničený a ucelený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KONTEXT – nekonečné množství významů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	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      - souvisí s něčím v textu</a:t>
            </a:r>
            <a:endParaRPr lang="cs-CZ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435496" y="3836947"/>
            <a:ext cx="2696344" cy="12003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A: Dnes je hezky. Mohli bychom jít ven.</a:t>
            </a:r>
          </a:p>
          <a:p>
            <a:r>
              <a:rPr lang="cs-CZ" dirty="0" smtClean="0"/>
              <a:t>B: Skvělý nápad! Převléknu se a vyrazíme.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419872" y="3836947"/>
            <a:ext cx="2304256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A: Dnes je hezky. Mohli bychom jít ven</a:t>
            </a:r>
            <a:r>
              <a:rPr lang="cs-CZ" dirty="0" smtClean="0"/>
              <a:t>.</a:t>
            </a:r>
          </a:p>
          <a:p>
            <a:r>
              <a:rPr lang="cs-CZ" dirty="0" smtClean="0"/>
              <a:t>B: Nevidíš snad, kolik mám práce?!</a:t>
            </a:r>
          </a:p>
          <a:p>
            <a:r>
              <a:rPr lang="cs-CZ" dirty="0" smtClean="0"/>
              <a:t>A: Promiň, zapomněl jsem. Půjdu sám, abys měla klid na práci.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6012160" y="3836947"/>
            <a:ext cx="2736304" cy="23083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dirty="0"/>
              <a:t>A: Dnes je hezky. Mohli bychom jít ven.</a:t>
            </a:r>
          </a:p>
          <a:p>
            <a:r>
              <a:rPr lang="cs-CZ" dirty="0"/>
              <a:t>B: Nevidíš snad, kolik mám práce</a:t>
            </a:r>
            <a:r>
              <a:rPr lang="cs-CZ" dirty="0" smtClean="0"/>
              <a:t>?!</a:t>
            </a:r>
          </a:p>
          <a:p>
            <a:r>
              <a:rPr lang="cs-CZ" dirty="0" smtClean="0"/>
              <a:t>A: Ty máš spoustu práce pořád!</a:t>
            </a:r>
          </a:p>
          <a:p>
            <a:r>
              <a:rPr lang="cs-CZ" dirty="0" smtClean="0"/>
              <a:t>B: Tak bys mi taky někdy mohl pomoct!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6073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mtClean="0">
                <a:solidFill>
                  <a:schemeClr val="tx2">
                    <a:satMod val="130000"/>
                  </a:schemeClr>
                </a:solidFill>
              </a:rPr>
              <a:t>VARIANTY</a:t>
            </a:r>
          </a:p>
        </p:txBody>
      </p:sp>
      <p:sp>
        <p:nvSpPr>
          <p:cNvPr id="7171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Partneři se shodují jak v rovině obsahu, tak také v definici svého vztahu</a:t>
            </a:r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Partneři se neshodují ani v jednom aspektu</a:t>
            </a:r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Neshodují se na úrovni obsahu, ale jejich vztah to nepoškozuje</a:t>
            </a:r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Shodují se v obsahu, ale ne ve vztahové rovině</a:t>
            </a:r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Konfúze obou aspektů</a:t>
            </a:r>
          </a:p>
          <a:p>
            <a:pPr marL="514350" indent="-514350" fontAlgn="auto">
              <a:spcAft>
                <a:spcPts val="0"/>
              </a:spcAft>
              <a:buFont typeface="Calibri" pitchFamily="34" charset="0"/>
              <a:buAutoNum type="arabicPeriod"/>
              <a:defRPr/>
            </a:pPr>
            <a:r>
              <a:rPr lang="cs-CZ" dirty="0" smtClean="0"/>
              <a:t>Člověk je nucen pochybovat o tom, co vnímá v rovině obsahu, aby neohrozil vztah</a:t>
            </a:r>
          </a:p>
        </p:txBody>
      </p:sp>
    </p:spTree>
    <p:extLst>
      <p:ext uri="{BB962C8B-B14F-4D97-AF65-F5344CB8AC3E}">
        <p14:creationId xmlns:p14="http://schemas.microsoft.com/office/powerpoint/2010/main" val="258311332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299</Words>
  <Application>Microsoft Office PowerPoint</Application>
  <PresentationFormat>Předvádění na obrazovce (4:3)</PresentationFormat>
  <Paragraphs>61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ROVINY KOMUNIKACE</vt:lpstr>
      <vt:lpstr>KOMUNIKAČNÍ KONTEXT</vt:lpstr>
      <vt:lpstr>VNITŘNÍ KONTEXT</vt:lpstr>
      <vt:lpstr>VNĚJŠÍ KONTEXT</vt:lpstr>
      <vt:lpstr>VĚCNÁ X VZTAHOVÁ ROVINA</vt:lpstr>
      <vt:lpstr>Prezentace aplikace PowerPoint</vt:lpstr>
      <vt:lpstr>TEXT x KONTEXT</vt:lpstr>
      <vt:lpstr>VARIANTY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KOMUNIKAČNÍ KONTEXT</dc:title>
  <dc:creator>HP</dc:creator>
  <cp:lastModifiedBy>HP</cp:lastModifiedBy>
  <cp:revision>16</cp:revision>
  <dcterms:created xsi:type="dcterms:W3CDTF">2018-10-08T22:48:45Z</dcterms:created>
  <dcterms:modified xsi:type="dcterms:W3CDTF">2020-10-20T07:45:35Z</dcterms:modified>
</cp:coreProperties>
</file>