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83" r:id="rId5"/>
    <p:sldId id="258" r:id="rId6"/>
    <p:sldId id="260" r:id="rId7"/>
    <p:sldId id="275" r:id="rId8"/>
    <p:sldId id="276" r:id="rId9"/>
    <p:sldId id="277" r:id="rId10"/>
    <p:sldId id="278" r:id="rId11"/>
    <p:sldId id="261" r:id="rId12"/>
    <p:sldId id="262" r:id="rId13"/>
    <p:sldId id="263" r:id="rId14"/>
    <p:sldId id="264" r:id="rId15"/>
    <p:sldId id="265" r:id="rId16"/>
    <p:sldId id="266" r:id="rId17"/>
    <p:sldId id="267" r:id="rId18"/>
    <p:sldId id="269" r:id="rId19"/>
    <p:sldId id="272" r:id="rId20"/>
    <p:sldId id="273" r:id="rId21"/>
    <p:sldId id="274" r:id="rId22"/>
    <p:sldId id="284" r:id="rId23"/>
    <p:sldId id="268" r:id="rId24"/>
    <p:sldId id="270" r:id="rId25"/>
    <p:sldId id="271" r:id="rId26"/>
    <p:sldId id="282" r:id="rId27"/>
    <p:sldId id="281" r:id="rId28"/>
    <p:sldId id="279" r:id="rId29"/>
    <p:sldId id="280" r:id="rId30"/>
  </p:sldIdLst>
  <p:sldSz cx="12192000" cy="6858000"/>
  <p:notesSz cx="6858000" cy="9144000"/>
  <p:defaultTextStyle>
    <a:defPPr>
      <a:defRPr lang="en-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226DBA-D33F-2B83-601F-3E07ACE83F7E}" v="10" dt="2025-04-07T08:47:53.816"/>
    <p1510:client id="{502252CF-C6D6-251D-20AA-F7BC2C683817}" v="310" dt="2025-04-07T13:11:46.5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46"/>
  </p:normalViewPr>
  <p:slideViewPr>
    <p:cSldViewPr snapToGrid="0">
      <p:cViewPr varScale="1">
        <p:scale>
          <a:sx n="104" d="100"/>
          <a:sy n="104" d="100"/>
        </p:scale>
        <p:origin x="80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ristián Földes" userId="S::53281218@fsv.cuni.cz::a4e9e7ea-3fa6-4d78-b801-9ed33f951adf" providerId="AD" clId="Web-{502252CF-C6D6-251D-20AA-F7BC2C683817}"/>
    <pc:docChg chg="addSld modSld">
      <pc:chgData name="Kristián Földes" userId="S::53281218@fsv.cuni.cz::a4e9e7ea-3fa6-4d78-b801-9ed33f951adf" providerId="AD" clId="Web-{502252CF-C6D6-251D-20AA-F7BC2C683817}" dt="2025-04-07T13:11:13.936" v="180"/>
      <pc:docMkLst>
        <pc:docMk/>
      </pc:docMkLst>
      <pc:sldChg chg="modSp">
        <pc:chgData name="Kristián Földes" userId="S::53281218@fsv.cuni.cz::a4e9e7ea-3fa6-4d78-b801-9ed33f951adf" providerId="AD" clId="Web-{502252CF-C6D6-251D-20AA-F7BC2C683817}" dt="2025-04-07T12:47:38.537" v="141" actId="20577"/>
        <pc:sldMkLst>
          <pc:docMk/>
          <pc:sldMk cId="1626302596" sldId="257"/>
        </pc:sldMkLst>
        <pc:spChg chg="mod">
          <ac:chgData name="Kristián Földes" userId="S::53281218@fsv.cuni.cz::a4e9e7ea-3fa6-4d78-b801-9ed33f951adf" providerId="AD" clId="Web-{502252CF-C6D6-251D-20AA-F7BC2C683817}" dt="2025-04-07T12:47:38.537" v="141" actId="20577"/>
          <ac:spMkLst>
            <pc:docMk/>
            <pc:sldMk cId="1626302596" sldId="257"/>
            <ac:spMk id="3" creationId="{5751376E-9195-0A97-A6D8-E2B05C29FA87}"/>
          </ac:spMkLst>
        </pc:spChg>
      </pc:sldChg>
      <pc:sldChg chg="modSp">
        <pc:chgData name="Kristián Földes" userId="S::53281218@fsv.cuni.cz::a4e9e7ea-3fa6-4d78-b801-9ed33f951adf" providerId="AD" clId="Web-{502252CF-C6D6-251D-20AA-F7BC2C683817}" dt="2025-04-07T11:19:58.524" v="130" actId="20577"/>
        <pc:sldMkLst>
          <pc:docMk/>
          <pc:sldMk cId="2268408823" sldId="260"/>
        </pc:sldMkLst>
        <pc:spChg chg="mod">
          <ac:chgData name="Kristián Földes" userId="S::53281218@fsv.cuni.cz::a4e9e7ea-3fa6-4d78-b801-9ed33f951adf" providerId="AD" clId="Web-{502252CF-C6D6-251D-20AA-F7BC2C683817}" dt="2025-04-07T11:19:58.524" v="130" actId="20577"/>
          <ac:spMkLst>
            <pc:docMk/>
            <pc:sldMk cId="2268408823" sldId="260"/>
            <ac:spMk id="3" creationId="{A9DE63F7-D6D8-39B4-62A1-D2766605D190}"/>
          </ac:spMkLst>
        </pc:spChg>
      </pc:sldChg>
      <pc:sldChg chg="modSp addAnim">
        <pc:chgData name="Kristián Földes" userId="S::53281218@fsv.cuni.cz::a4e9e7ea-3fa6-4d78-b801-9ed33f951adf" providerId="AD" clId="Web-{502252CF-C6D6-251D-20AA-F7BC2C683817}" dt="2025-04-07T13:11:13.936" v="180"/>
        <pc:sldMkLst>
          <pc:docMk/>
          <pc:sldMk cId="3440672117" sldId="261"/>
        </pc:sldMkLst>
        <pc:spChg chg="mod">
          <ac:chgData name="Kristián Földes" userId="S::53281218@fsv.cuni.cz::a4e9e7ea-3fa6-4d78-b801-9ed33f951adf" providerId="AD" clId="Web-{502252CF-C6D6-251D-20AA-F7BC2C683817}" dt="2025-04-07T11:19:30.289" v="118" actId="20577"/>
          <ac:spMkLst>
            <pc:docMk/>
            <pc:sldMk cId="3440672117" sldId="261"/>
            <ac:spMk id="3" creationId="{4EDD7083-BD7F-E987-665C-A80F7603890F}"/>
          </ac:spMkLst>
        </pc:spChg>
      </pc:sldChg>
      <pc:sldChg chg="modSp">
        <pc:chgData name="Kristián Földes" userId="S::53281218@fsv.cuni.cz::a4e9e7ea-3fa6-4d78-b801-9ed33f951adf" providerId="AD" clId="Web-{502252CF-C6D6-251D-20AA-F7BC2C683817}" dt="2025-04-07T12:51:08.845" v="145" actId="20577"/>
        <pc:sldMkLst>
          <pc:docMk/>
          <pc:sldMk cId="4165456313" sldId="262"/>
        </pc:sldMkLst>
        <pc:spChg chg="mod">
          <ac:chgData name="Kristián Földes" userId="S::53281218@fsv.cuni.cz::a4e9e7ea-3fa6-4d78-b801-9ed33f951adf" providerId="AD" clId="Web-{502252CF-C6D6-251D-20AA-F7BC2C683817}" dt="2025-04-07T12:51:08.845" v="145" actId="20577"/>
          <ac:spMkLst>
            <pc:docMk/>
            <pc:sldMk cId="4165456313" sldId="262"/>
            <ac:spMk id="3" creationId="{D8703784-959B-E016-A935-B0385B103C5B}"/>
          </ac:spMkLst>
        </pc:spChg>
      </pc:sldChg>
      <pc:sldChg chg="modSp">
        <pc:chgData name="Kristián Földes" userId="S::53281218@fsv.cuni.cz::a4e9e7ea-3fa6-4d78-b801-9ed33f951adf" providerId="AD" clId="Web-{502252CF-C6D6-251D-20AA-F7BC2C683817}" dt="2025-04-07T11:19:21.460" v="114" actId="20577"/>
        <pc:sldMkLst>
          <pc:docMk/>
          <pc:sldMk cId="2553176822" sldId="263"/>
        </pc:sldMkLst>
        <pc:spChg chg="mod">
          <ac:chgData name="Kristián Földes" userId="S::53281218@fsv.cuni.cz::a4e9e7ea-3fa6-4d78-b801-9ed33f951adf" providerId="AD" clId="Web-{502252CF-C6D6-251D-20AA-F7BC2C683817}" dt="2025-04-07T11:19:21.460" v="114" actId="20577"/>
          <ac:spMkLst>
            <pc:docMk/>
            <pc:sldMk cId="2553176822" sldId="263"/>
            <ac:spMk id="3" creationId="{E654D08A-D4D3-2331-3C24-C96C8C179DA9}"/>
          </ac:spMkLst>
        </pc:spChg>
      </pc:sldChg>
      <pc:sldChg chg="modSp">
        <pc:chgData name="Kristián Földes" userId="S::53281218@fsv.cuni.cz::a4e9e7ea-3fa6-4d78-b801-9ed33f951adf" providerId="AD" clId="Web-{502252CF-C6D6-251D-20AA-F7BC2C683817}" dt="2025-04-07T12:52:42.802" v="148" actId="20577"/>
        <pc:sldMkLst>
          <pc:docMk/>
          <pc:sldMk cId="3111432081" sldId="264"/>
        </pc:sldMkLst>
        <pc:spChg chg="mod">
          <ac:chgData name="Kristián Földes" userId="S::53281218@fsv.cuni.cz::a4e9e7ea-3fa6-4d78-b801-9ed33f951adf" providerId="AD" clId="Web-{502252CF-C6D6-251D-20AA-F7BC2C683817}" dt="2025-04-07T12:52:42.802" v="148" actId="20577"/>
          <ac:spMkLst>
            <pc:docMk/>
            <pc:sldMk cId="3111432081" sldId="264"/>
            <ac:spMk id="3" creationId="{F56BE882-75B6-7DCB-6739-160325E0F86C}"/>
          </ac:spMkLst>
        </pc:spChg>
      </pc:sldChg>
      <pc:sldChg chg="modSp">
        <pc:chgData name="Kristián Földes" userId="S::53281218@fsv.cuni.cz::a4e9e7ea-3fa6-4d78-b801-9ed33f951adf" providerId="AD" clId="Web-{502252CF-C6D6-251D-20AA-F7BC2C683817}" dt="2025-04-07T12:53:06.100" v="149" actId="20577"/>
        <pc:sldMkLst>
          <pc:docMk/>
          <pc:sldMk cId="3697086875" sldId="265"/>
        </pc:sldMkLst>
        <pc:spChg chg="mod">
          <ac:chgData name="Kristián Földes" userId="S::53281218@fsv.cuni.cz::a4e9e7ea-3fa6-4d78-b801-9ed33f951adf" providerId="AD" clId="Web-{502252CF-C6D6-251D-20AA-F7BC2C683817}" dt="2025-04-07T12:53:06.100" v="149" actId="20577"/>
          <ac:spMkLst>
            <pc:docMk/>
            <pc:sldMk cId="3697086875" sldId="265"/>
            <ac:spMk id="3" creationId="{DE334BED-5E99-D709-629D-E69556C30DFC}"/>
          </ac:spMkLst>
        </pc:spChg>
      </pc:sldChg>
      <pc:sldChg chg="modSp">
        <pc:chgData name="Kristián Földes" userId="S::53281218@fsv.cuni.cz::a4e9e7ea-3fa6-4d78-b801-9ed33f951adf" providerId="AD" clId="Web-{502252CF-C6D6-251D-20AA-F7BC2C683817}" dt="2025-04-07T11:17:38.349" v="75" actId="20577"/>
        <pc:sldMkLst>
          <pc:docMk/>
          <pc:sldMk cId="3662483073" sldId="267"/>
        </pc:sldMkLst>
        <pc:spChg chg="mod">
          <ac:chgData name="Kristián Földes" userId="S::53281218@fsv.cuni.cz::a4e9e7ea-3fa6-4d78-b801-9ed33f951adf" providerId="AD" clId="Web-{502252CF-C6D6-251D-20AA-F7BC2C683817}" dt="2025-04-07T11:17:38.349" v="75" actId="20577"/>
          <ac:spMkLst>
            <pc:docMk/>
            <pc:sldMk cId="3662483073" sldId="267"/>
            <ac:spMk id="3" creationId="{FC06C8BF-AB28-135F-7575-E240C62F0B9E}"/>
          </ac:spMkLst>
        </pc:spChg>
      </pc:sldChg>
      <pc:sldChg chg="modSp">
        <pc:chgData name="Kristián Földes" userId="S::53281218@fsv.cuni.cz::a4e9e7ea-3fa6-4d78-b801-9ed33f951adf" providerId="AD" clId="Web-{502252CF-C6D6-251D-20AA-F7BC2C683817}" dt="2025-04-07T11:18:25.959" v="100" actId="1076"/>
        <pc:sldMkLst>
          <pc:docMk/>
          <pc:sldMk cId="2311631177" sldId="268"/>
        </pc:sldMkLst>
        <pc:spChg chg="mod">
          <ac:chgData name="Kristián Földes" userId="S::53281218@fsv.cuni.cz::a4e9e7ea-3fa6-4d78-b801-9ed33f951adf" providerId="AD" clId="Web-{502252CF-C6D6-251D-20AA-F7BC2C683817}" dt="2025-04-07T11:18:25.959" v="100" actId="1076"/>
          <ac:spMkLst>
            <pc:docMk/>
            <pc:sldMk cId="2311631177" sldId="268"/>
            <ac:spMk id="3" creationId="{6B05317F-5CFE-C4CB-B923-B08E97D8BC32}"/>
          </ac:spMkLst>
        </pc:spChg>
      </pc:sldChg>
      <pc:sldChg chg="modSp">
        <pc:chgData name="Kristián Földes" userId="S::53281218@fsv.cuni.cz::a4e9e7ea-3fa6-4d78-b801-9ed33f951adf" providerId="AD" clId="Web-{502252CF-C6D6-251D-20AA-F7BC2C683817}" dt="2025-04-07T11:17:55.240" v="89" actId="20577"/>
        <pc:sldMkLst>
          <pc:docMk/>
          <pc:sldMk cId="4107262191" sldId="269"/>
        </pc:sldMkLst>
        <pc:spChg chg="mod">
          <ac:chgData name="Kristián Földes" userId="S::53281218@fsv.cuni.cz::a4e9e7ea-3fa6-4d78-b801-9ed33f951adf" providerId="AD" clId="Web-{502252CF-C6D6-251D-20AA-F7BC2C683817}" dt="2025-04-07T11:17:55.240" v="89" actId="20577"/>
          <ac:spMkLst>
            <pc:docMk/>
            <pc:sldMk cId="4107262191" sldId="269"/>
            <ac:spMk id="3" creationId="{759583AD-ECED-2594-77A8-B94B39367276}"/>
          </ac:spMkLst>
        </pc:spChg>
      </pc:sldChg>
      <pc:sldChg chg="modSp">
        <pc:chgData name="Kristián Földes" userId="S::53281218@fsv.cuni.cz::a4e9e7ea-3fa6-4d78-b801-9ed33f951adf" providerId="AD" clId="Web-{502252CF-C6D6-251D-20AA-F7BC2C683817}" dt="2025-04-07T13:02:01.549" v="179" actId="20577"/>
        <pc:sldMkLst>
          <pc:docMk/>
          <pc:sldMk cId="825589499" sldId="270"/>
        </pc:sldMkLst>
        <pc:spChg chg="mod">
          <ac:chgData name="Kristián Földes" userId="S::53281218@fsv.cuni.cz::a4e9e7ea-3fa6-4d78-b801-9ed33f951adf" providerId="AD" clId="Web-{502252CF-C6D6-251D-20AA-F7BC2C683817}" dt="2025-04-07T13:02:01.549" v="179" actId="20577"/>
          <ac:spMkLst>
            <pc:docMk/>
            <pc:sldMk cId="825589499" sldId="270"/>
            <ac:spMk id="3" creationId="{82FDA1A3-44F5-7A2C-4497-3CC3842EBE60}"/>
          </ac:spMkLst>
        </pc:spChg>
      </pc:sldChg>
      <pc:sldChg chg="modSp">
        <pc:chgData name="Kristián Földes" userId="S::53281218@fsv.cuni.cz::a4e9e7ea-3fa6-4d78-b801-9ed33f951adf" providerId="AD" clId="Web-{502252CF-C6D6-251D-20AA-F7BC2C683817}" dt="2025-04-07T11:19:04.898" v="110" actId="1076"/>
        <pc:sldMkLst>
          <pc:docMk/>
          <pc:sldMk cId="2755908873" sldId="271"/>
        </pc:sldMkLst>
        <pc:spChg chg="mod">
          <ac:chgData name="Kristián Földes" userId="S::53281218@fsv.cuni.cz::a4e9e7ea-3fa6-4d78-b801-9ed33f951adf" providerId="AD" clId="Web-{502252CF-C6D6-251D-20AA-F7BC2C683817}" dt="2025-04-07T11:19:04.898" v="110" actId="1076"/>
          <ac:spMkLst>
            <pc:docMk/>
            <pc:sldMk cId="2755908873" sldId="271"/>
            <ac:spMk id="3" creationId="{4ADE619B-272B-4403-132D-3567A0E65001}"/>
          </ac:spMkLst>
        </pc:spChg>
      </pc:sldChg>
      <pc:sldChg chg="modSp">
        <pc:chgData name="Kristián Földes" userId="S::53281218@fsv.cuni.cz::a4e9e7ea-3fa6-4d78-b801-9ed33f951adf" providerId="AD" clId="Web-{502252CF-C6D6-251D-20AA-F7BC2C683817}" dt="2025-04-07T11:17:59.834" v="90" actId="20577"/>
        <pc:sldMkLst>
          <pc:docMk/>
          <pc:sldMk cId="4252959907" sldId="272"/>
        </pc:sldMkLst>
        <pc:spChg chg="mod">
          <ac:chgData name="Kristián Földes" userId="S::53281218@fsv.cuni.cz::a4e9e7ea-3fa6-4d78-b801-9ed33f951adf" providerId="AD" clId="Web-{502252CF-C6D6-251D-20AA-F7BC2C683817}" dt="2025-04-07T11:17:59.834" v="90" actId="20577"/>
          <ac:spMkLst>
            <pc:docMk/>
            <pc:sldMk cId="4252959907" sldId="272"/>
            <ac:spMk id="3" creationId="{FAF24852-62D7-7563-9801-20B10F4091F4}"/>
          </ac:spMkLst>
        </pc:spChg>
      </pc:sldChg>
      <pc:sldChg chg="modSp">
        <pc:chgData name="Kristián Földes" userId="S::53281218@fsv.cuni.cz::a4e9e7ea-3fa6-4d78-b801-9ed33f951adf" providerId="AD" clId="Web-{502252CF-C6D6-251D-20AA-F7BC2C683817}" dt="2025-04-07T11:18:04.084" v="91" actId="20577"/>
        <pc:sldMkLst>
          <pc:docMk/>
          <pc:sldMk cId="2377040425" sldId="273"/>
        </pc:sldMkLst>
        <pc:spChg chg="mod">
          <ac:chgData name="Kristián Földes" userId="S::53281218@fsv.cuni.cz::a4e9e7ea-3fa6-4d78-b801-9ed33f951adf" providerId="AD" clId="Web-{502252CF-C6D6-251D-20AA-F7BC2C683817}" dt="2025-04-07T11:18:04.084" v="91" actId="20577"/>
          <ac:spMkLst>
            <pc:docMk/>
            <pc:sldMk cId="2377040425" sldId="273"/>
            <ac:spMk id="3" creationId="{DAC08484-7D89-92CB-2472-B5601BD61BF4}"/>
          </ac:spMkLst>
        </pc:spChg>
      </pc:sldChg>
      <pc:sldChg chg="modSp">
        <pc:chgData name="Kristián Földes" userId="S::53281218@fsv.cuni.cz::a4e9e7ea-3fa6-4d78-b801-9ed33f951adf" providerId="AD" clId="Web-{502252CF-C6D6-251D-20AA-F7BC2C683817}" dt="2025-04-07T12:56:22.610" v="175" actId="1076"/>
        <pc:sldMkLst>
          <pc:docMk/>
          <pc:sldMk cId="2266540968" sldId="274"/>
        </pc:sldMkLst>
        <pc:spChg chg="mod">
          <ac:chgData name="Kristián Földes" userId="S::53281218@fsv.cuni.cz::a4e9e7ea-3fa6-4d78-b801-9ed33f951adf" providerId="AD" clId="Web-{502252CF-C6D6-251D-20AA-F7BC2C683817}" dt="2025-04-07T12:56:22.610" v="175" actId="1076"/>
          <ac:spMkLst>
            <pc:docMk/>
            <pc:sldMk cId="2266540968" sldId="274"/>
            <ac:spMk id="3" creationId="{C57DFD92-0C1E-D7A1-DF51-7EBDC6FCC4D9}"/>
          </ac:spMkLst>
        </pc:spChg>
      </pc:sldChg>
      <pc:sldChg chg="modSp">
        <pc:chgData name="Kristián Földes" userId="S::53281218@fsv.cuni.cz::a4e9e7ea-3fa6-4d78-b801-9ed33f951adf" providerId="AD" clId="Web-{502252CF-C6D6-251D-20AA-F7BC2C683817}" dt="2025-04-07T11:19:46.242" v="124" actId="20577"/>
        <pc:sldMkLst>
          <pc:docMk/>
          <pc:sldMk cId="1792404193" sldId="275"/>
        </pc:sldMkLst>
        <pc:spChg chg="mod">
          <ac:chgData name="Kristián Földes" userId="S::53281218@fsv.cuni.cz::a4e9e7ea-3fa6-4d78-b801-9ed33f951adf" providerId="AD" clId="Web-{502252CF-C6D6-251D-20AA-F7BC2C683817}" dt="2025-04-07T11:19:46.242" v="124" actId="20577"/>
          <ac:spMkLst>
            <pc:docMk/>
            <pc:sldMk cId="1792404193" sldId="275"/>
            <ac:spMk id="3" creationId="{108EBDB2-78FC-DBDD-65AA-7A3A3B351F04}"/>
          </ac:spMkLst>
        </pc:spChg>
      </pc:sldChg>
      <pc:sldChg chg="modSp">
        <pc:chgData name="Kristián Földes" userId="S::53281218@fsv.cuni.cz::a4e9e7ea-3fa6-4d78-b801-9ed33f951adf" providerId="AD" clId="Web-{502252CF-C6D6-251D-20AA-F7BC2C683817}" dt="2025-04-07T11:19:41.617" v="123" actId="20577"/>
        <pc:sldMkLst>
          <pc:docMk/>
          <pc:sldMk cId="676337571" sldId="276"/>
        </pc:sldMkLst>
        <pc:spChg chg="mod">
          <ac:chgData name="Kristián Földes" userId="S::53281218@fsv.cuni.cz::a4e9e7ea-3fa6-4d78-b801-9ed33f951adf" providerId="AD" clId="Web-{502252CF-C6D6-251D-20AA-F7BC2C683817}" dt="2025-04-07T11:19:41.617" v="123" actId="20577"/>
          <ac:spMkLst>
            <pc:docMk/>
            <pc:sldMk cId="676337571" sldId="276"/>
            <ac:spMk id="3" creationId="{066A85F4-ACAD-CAB0-7A38-86F41ACF956C}"/>
          </ac:spMkLst>
        </pc:spChg>
      </pc:sldChg>
      <pc:sldChg chg="modSp">
        <pc:chgData name="Kristián Földes" userId="S::53281218@fsv.cuni.cz::a4e9e7ea-3fa6-4d78-b801-9ed33f951adf" providerId="AD" clId="Web-{502252CF-C6D6-251D-20AA-F7BC2C683817}" dt="2025-04-07T11:19:37.429" v="121" actId="20577"/>
        <pc:sldMkLst>
          <pc:docMk/>
          <pc:sldMk cId="628753907" sldId="277"/>
        </pc:sldMkLst>
        <pc:spChg chg="mod">
          <ac:chgData name="Kristián Földes" userId="S::53281218@fsv.cuni.cz::a4e9e7ea-3fa6-4d78-b801-9ed33f951adf" providerId="AD" clId="Web-{502252CF-C6D6-251D-20AA-F7BC2C683817}" dt="2025-04-07T11:19:37.429" v="121" actId="20577"/>
          <ac:spMkLst>
            <pc:docMk/>
            <pc:sldMk cId="628753907" sldId="277"/>
            <ac:spMk id="3" creationId="{980769B2-848C-31AE-CDDB-0A171EDC1CD9}"/>
          </ac:spMkLst>
        </pc:spChg>
      </pc:sldChg>
      <pc:sldChg chg="modSp">
        <pc:chgData name="Kristián Földes" userId="S::53281218@fsv.cuni.cz::a4e9e7ea-3fa6-4d78-b801-9ed33f951adf" providerId="AD" clId="Web-{502252CF-C6D6-251D-20AA-F7BC2C683817}" dt="2025-04-07T11:19:33.945" v="120" actId="20577"/>
        <pc:sldMkLst>
          <pc:docMk/>
          <pc:sldMk cId="1131410201" sldId="278"/>
        </pc:sldMkLst>
        <pc:spChg chg="mod">
          <ac:chgData name="Kristián Földes" userId="S::53281218@fsv.cuni.cz::a4e9e7ea-3fa6-4d78-b801-9ed33f951adf" providerId="AD" clId="Web-{502252CF-C6D6-251D-20AA-F7BC2C683817}" dt="2025-04-07T11:19:33.945" v="120" actId="20577"/>
          <ac:spMkLst>
            <pc:docMk/>
            <pc:sldMk cId="1131410201" sldId="278"/>
            <ac:spMk id="3" creationId="{93DBC277-598F-F617-5854-C7D58F25534A}"/>
          </ac:spMkLst>
        </pc:spChg>
      </pc:sldChg>
      <pc:sldChg chg="addSp delSp modSp">
        <pc:chgData name="Kristián Földes" userId="S::53281218@fsv.cuni.cz::a4e9e7ea-3fa6-4d78-b801-9ed33f951adf" providerId="AD" clId="Web-{502252CF-C6D6-251D-20AA-F7BC2C683817}" dt="2025-04-07T11:12:10.998" v="64"/>
        <pc:sldMkLst>
          <pc:docMk/>
          <pc:sldMk cId="3596879228" sldId="281"/>
        </pc:sldMkLst>
        <pc:spChg chg="del">
          <ac:chgData name="Kristián Földes" userId="S::53281218@fsv.cuni.cz::a4e9e7ea-3fa6-4d78-b801-9ed33f951adf" providerId="AD" clId="Web-{502252CF-C6D6-251D-20AA-F7BC2C683817}" dt="2025-04-07T11:10:18.949" v="46"/>
          <ac:spMkLst>
            <pc:docMk/>
            <pc:sldMk cId="3596879228" sldId="281"/>
            <ac:spMk id="37" creationId="{86FF76B9-219D-4469-AF87-0236D29032F1}"/>
          </ac:spMkLst>
        </pc:spChg>
        <pc:spChg chg="del">
          <ac:chgData name="Kristián Földes" userId="S::53281218@fsv.cuni.cz::a4e9e7ea-3fa6-4d78-b801-9ed33f951adf" providerId="AD" clId="Web-{502252CF-C6D6-251D-20AA-F7BC2C683817}" dt="2025-04-07T11:10:28.371" v="48"/>
          <ac:spMkLst>
            <pc:docMk/>
            <pc:sldMk cId="3596879228" sldId="281"/>
            <ac:spMk id="43" creationId="{2E80C965-DB6D-4F81-9E9E-B027384D0BD6}"/>
          </ac:spMkLst>
        </pc:spChg>
        <pc:spChg chg="del">
          <ac:chgData name="Kristián Földes" userId="S::53281218@fsv.cuni.cz::a4e9e7ea-3fa6-4d78-b801-9ed33f951adf" providerId="AD" clId="Web-{502252CF-C6D6-251D-20AA-F7BC2C683817}" dt="2025-04-07T11:10:28.371" v="48"/>
          <ac:spMkLst>
            <pc:docMk/>
            <pc:sldMk cId="3596879228" sldId="281"/>
            <ac:spMk id="45" creationId="{633C5E46-DAC5-4661-9C87-22B08E2A512F}"/>
          </ac:spMkLst>
        </pc:spChg>
        <pc:grpChg chg="del">
          <ac:chgData name="Kristián Földes" userId="S::53281218@fsv.cuni.cz::a4e9e7ea-3fa6-4d78-b801-9ed33f951adf" providerId="AD" clId="Web-{502252CF-C6D6-251D-20AA-F7BC2C683817}" dt="2025-04-07T11:10:28.371" v="48"/>
          <ac:grpSpMkLst>
            <pc:docMk/>
            <pc:sldMk cId="3596879228" sldId="281"/>
            <ac:grpSpMk id="39" creationId="{DB88BD78-87E1-424D-B479-C37D8E41B12E}"/>
          </ac:grpSpMkLst>
        </pc:grpChg>
        <pc:graphicFrameChg chg="add del mod">
          <ac:chgData name="Kristián Földes" userId="S::53281218@fsv.cuni.cz::a4e9e7ea-3fa6-4d78-b801-9ed33f951adf" providerId="AD" clId="Web-{502252CF-C6D6-251D-20AA-F7BC2C683817}" dt="2025-04-07T11:06:09.835" v="3"/>
          <ac:graphicFrameMkLst>
            <pc:docMk/>
            <pc:sldMk cId="3596879228" sldId="281"/>
            <ac:graphicFrameMk id="3" creationId="{B6DAB0F9-7DA2-5843-C634-A32E4F8F3AD3}"/>
          </ac:graphicFrameMkLst>
        </pc:graphicFrameChg>
        <pc:graphicFrameChg chg="del mod modGraphic">
          <ac:chgData name="Kristián Földes" userId="S::53281218@fsv.cuni.cz::a4e9e7ea-3fa6-4d78-b801-9ed33f951adf" providerId="AD" clId="Web-{502252CF-C6D6-251D-20AA-F7BC2C683817}" dt="2025-04-07T11:06:22.366" v="6"/>
          <ac:graphicFrameMkLst>
            <pc:docMk/>
            <pc:sldMk cId="3596879228" sldId="281"/>
            <ac:graphicFrameMk id="4" creationId="{F68A7505-D271-8B78-36E2-A445450A2BC7}"/>
          </ac:graphicFrameMkLst>
        </pc:graphicFrameChg>
        <pc:graphicFrameChg chg="add del mod">
          <ac:chgData name="Kristián Földes" userId="S::53281218@fsv.cuni.cz::a4e9e7ea-3fa6-4d78-b801-9ed33f951adf" providerId="AD" clId="Web-{502252CF-C6D6-251D-20AA-F7BC2C683817}" dt="2025-04-07T11:06:18.913" v="5"/>
          <ac:graphicFrameMkLst>
            <pc:docMk/>
            <pc:sldMk cId="3596879228" sldId="281"/>
            <ac:graphicFrameMk id="6" creationId="{9E28F1A5-2263-00C7-4966-EDD4955CDC28}"/>
          </ac:graphicFrameMkLst>
        </pc:graphicFrameChg>
        <pc:graphicFrameChg chg="add del mod modGraphic">
          <ac:chgData name="Kristián Földes" userId="S::53281218@fsv.cuni.cz::a4e9e7ea-3fa6-4d78-b801-9ed33f951adf" providerId="AD" clId="Web-{502252CF-C6D6-251D-20AA-F7BC2C683817}" dt="2025-04-07T11:10:00.761" v="43"/>
          <ac:graphicFrameMkLst>
            <pc:docMk/>
            <pc:sldMk cId="3596879228" sldId="281"/>
            <ac:graphicFrameMk id="8" creationId="{5F938188-4145-423D-3688-E1F2FE35E7D0}"/>
          </ac:graphicFrameMkLst>
        </pc:graphicFrameChg>
        <pc:graphicFrameChg chg="add del mod">
          <ac:chgData name="Kristián Földes" userId="S::53281218@fsv.cuni.cz::a4e9e7ea-3fa6-4d78-b801-9ed33f951adf" providerId="AD" clId="Web-{502252CF-C6D6-251D-20AA-F7BC2C683817}" dt="2025-04-07T11:09:57.105" v="35"/>
          <ac:graphicFrameMkLst>
            <pc:docMk/>
            <pc:sldMk cId="3596879228" sldId="281"/>
            <ac:graphicFrameMk id="10" creationId="{81F51033-6DD7-64AE-A09C-CF8DE7F0AD87}"/>
          </ac:graphicFrameMkLst>
        </pc:graphicFrameChg>
        <pc:graphicFrameChg chg="add del mod">
          <ac:chgData name="Kristián Földes" userId="S::53281218@fsv.cuni.cz::a4e9e7ea-3fa6-4d78-b801-9ed33f951adf" providerId="AD" clId="Web-{502252CF-C6D6-251D-20AA-F7BC2C683817}" dt="2025-04-07T11:09:55.449" v="34"/>
          <ac:graphicFrameMkLst>
            <pc:docMk/>
            <pc:sldMk cId="3596879228" sldId="281"/>
            <ac:graphicFrameMk id="12" creationId="{FB7DD82C-C8FA-1D12-C91E-BCB7EC126259}"/>
          </ac:graphicFrameMkLst>
        </pc:graphicFrameChg>
        <pc:graphicFrameChg chg="add del mod">
          <ac:chgData name="Kristián Földes" userId="S::53281218@fsv.cuni.cz::a4e9e7ea-3fa6-4d78-b801-9ed33f951adf" providerId="AD" clId="Web-{502252CF-C6D6-251D-20AA-F7BC2C683817}" dt="2025-04-07T11:09:53.261" v="33"/>
          <ac:graphicFrameMkLst>
            <pc:docMk/>
            <pc:sldMk cId="3596879228" sldId="281"/>
            <ac:graphicFrameMk id="14" creationId="{B075BE79-C022-4F17-A7F7-546656572253}"/>
          </ac:graphicFrameMkLst>
        </pc:graphicFrameChg>
        <pc:graphicFrameChg chg="add del mod">
          <ac:chgData name="Kristián Földes" userId="S::53281218@fsv.cuni.cz::a4e9e7ea-3fa6-4d78-b801-9ed33f951adf" providerId="AD" clId="Web-{502252CF-C6D6-251D-20AA-F7BC2C683817}" dt="2025-04-07T11:09:51.277" v="32"/>
          <ac:graphicFrameMkLst>
            <pc:docMk/>
            <pc:sldMk cId="3596879228" sldId="281"/>
            <ac:graphicFrameMk id="16" creationId="{F683C706-52A9-31CA-642A-0D463CFDE464}"/>
          </ac:graphicFrameMkLst>
        </pc:graphicFrameChg>
        <pc:graphicFrameChg chg="add del mod">
          <ac:chgData name="Kristián Földes" userId="S::53281218@fsv.cuni.cz::a4e9e7ea-3fa6-4d78-b801-9ed33f951adf" providerId="AD" clId="Web-{502252CF-C6D6-251D-20AA-F7BC2C683817}" dt="2025-04-07T11:09:49.105" v="31"/>
          <ac:graphicFrameMkLst>
            <pc:docMk/>
            <pc:sldMk cId="3596879228" sldId="281"/>
            <ac:graphicFrameMk id="18" creationId="{E9F46845-275B-4A79-8B61-E11F45C102CC}"/>
          </ac:graphicFrameMkLst>
        </pc:graphicFrameChg>
        <pc:graphicFrameChg chg="add del mod modGraphic">
          <ac:chgData name="Kristián Földes" userId="S::53281218@fsv.cuni.cz::a4e9e7ea-3fa6-4d78-b801-9ed33f951adf" providerId="AD" clId="Web-{502252CF-C6D6-251D-20AA-F7BC2C683817}" dt="2025-04-07T11:09:45.839" v="30"/>
          <ac:graphicFrameMkLst>
            <pc:docMk/>
            <pc:sldMk cId="3596879228" sldId="281"/>
            <ac:graphicFrameMk id="20" creationId="{E7236B1D-D533-39A5-1E48-6F2DB6BF636F}"/>
          </ac:graphicFrameMkLst>
        </pc:graphicFrameChg>
        <pc:graphicFrameChg chg="add del mod modGraphic">
          <ac:chgData name="Kristián Földes" userId="S::53281218@fsv.cuni.cz::a4e9e7ea-3fa6-4d78-b801-9ed33f951adf" providerId="AD" clId="Web-{502252CF-C6D6-251D-20AA-F7BC2C683817}" dt="2025-04-07T11:09:40.167" v="27"/>
          <ac:graphicFrameMkLst>
            <pc:docMk/>
            <pc:sldMk cId="3596879228" sldId="281"/>
            <ac:graphicFrameMk id="22" creationId="{36602E67-DDAD-D91B-DBE3-E1011B27AD7E}"/>
          </ac:graphicFrameMkLst>
        </pc:graphicFrameChg>
        <pc:graphicFrameChg chg="add del mod">
          <ac:chgData name="Kristián Földes" userId="S::53281218@fsv.cuni.cz::a4e9e7ea-3fa6-4d78-b801-9ed33f951adf" providerId="AD" clId="Web-{502252CF-C6D6-251D-20AA-F7BC2C683817}" dt="2025-04-07T11:10:06.371" v="45"/>
          <ac:graphicFrameMkLst>
            <pc:docMk/>
            <pc:sldMk cId="3596879228" sldId="281"/>
            <ac:graphicFrameMk id="24" creationId="{B5D1C408-956D-75D6-FD6E-D2895A519EA9}"/>
          </ac:graphicFrameMkLst>
        </pc:graphicFrameChg>
        <pc:graphicFrameChg chg="add mod modGraphic">
          <ac:chgData name="Kristián Földes" userId="S::53281218@fsv.cuni.cz::a4e9e7ea-3fa6-4d78-b801-9ed33f951adf" providerId="AD" clId="Web-{502252CF-C6D6-251D-20AA-F7BC2C683817}" dt="2025-04-07T11:12:10.998" v="64"/>
          <ac:graphicFrameMkLst>
            <pc:docMk/>
            <pc:sldMk cId="3596879228" sldId="281"/>
            <ac:graphicFrameMk id="26" creationId="{6C9A7A51-2455-74FB-580D-15C8B961C87A}"/>
          </ac:graphicFrameMkLst>
        </pc:graphicFrameChg>
      </pc:sldChg>
      <pc:sldChg chg="modSp">
        <pc:chgData name="Kristián Földes" userId="S::53281218@fsv.cuni.cz::a4e9e7ea-3fa6-4d78-b801-9ed33f951adf" providerId="AD" clId="Web-{502252CF-C6D6-251D-20AA-F7BC2C683817}" dt="2025-04-07T11:19:10.585" v="112" actId="20577"/>
        <pc:sldMkLst>
          <pc:docMk/>
          <pc:sldMk cId="2545796159" sldId="282"/>
        </pc:sldMkLst>
        <pc:spChg chg="mod">
          <ac:chgData name="Kristián Földes" userId="S::53281218@fsv.cuni.cz::a4e9e7ea-3fa6-4d78-b801-9ed33f951adf" providerId="AD" clId="Web-{502252CF-C6D6-251D-20AA-F7BC2C683817}" dt="2025-04-07T11:19:10.585" v="112" actId="20577"/>
          <ac:spMkLst>
            <pc:docMk/>
            <pc:sldMk cId="2545796159" sldId="282"/>
            <ac:spMk id="3" creationId="{228ADE78-0D58-4DE4-9160-6A2B97E63E06}"/>
          </ac:spMkLst>
        </pc:spChg>
      </pc:sldChg>
      <pc:sldChg chg="addSp delSp modSp new">
        <pc:chgData name="Kristián Földes" userId="S::53281218@fsv.cuni.cz::a4e9e7ea-3fa6-4d78-b801-9ed33f951adf" providerId="AD" clId="Web-{502252CF-C6D6-251D-20AA-F7BC2C683817}" dt="2025-04-07T12:01:05.669" v="137" actId="1076"/>
        <pc:sldMkLst>
          <pc:docMk/>
          <pc:sldMk cId="616456480" sldId="283"/>
        </pc:sldMkLst>
        <pc:spChg chg="del">
          <ac:chgData name="Kristián Földes" userId="S::53281218@fsv.cuni.cz::a4e9e7ea-3fa6-4d78-b801-9ed33f951adf" providerId="AD" clId="Web-{502252CF-C6D6-251D-20AA-F7BC2C683817}" dt="2025-04-07T12:01:00.434" v="136"/>
          <ac:spMkLst>
            <pc:docMk/>
            <pc:sldMk cId="616456480" sldId="283"/>
            <ac:spMk id="2" creationId="{F199C6DA-8C74-94E2-7D78-4D80A2652645}"/>
          </ac:spMkLst>
        </pc:spChg>
        <pc:spChg chg="del mod">
          <ac:chgData name="Kristián Földes" userId="S::53281218@fsv.cuni.cz::a4e9e7ea-3fa6-4d78-b801-9ed33f951adf" providerId="AD" clId="Web-{502252CF-C6D6-251D-20AA-F7BC2C683817}" dt="2025-04-07T12:00:55.965" v="135"/>
          <ac:spMkLst>
            <pc:docMk/>
            <pc:sldMk cId="616456480" sldId="283"/>
            <ac:spMk id="3" creationId="{B97BA694-04E7-7586-7431-EE3F4850F5B6}"/>
          </ac:spMkLst>
        </pc:spChg>
        <pc:picChg chg="add mod ord">
          <ac:chgData name="Kristián Földes" userId="S::53281218@fsv.cuni.cz::a4e9e7ea-3fa6-4d78-b801-9ed33f951adf" providerId="AD" clId="Web-{502252CF-C6D6-251D-20AA-F7BC2C683817}" dt="2025-04-07T12:01:05.669" v="137" actId="1076"/>
          <ac:picMkLst>
            <pc:docMk/>
            <pc:sldMk cId="616456480" sldId="283"/>
            <ac:picMk id="4" creationId="{EF109620-2AD9-5607-B3A8-FAE484140656}"/>
          </ac:picMkLst>
        </pc:picChg>
      </pc:sldChg>
      <pc:sldChg chg="addSp modSp new mod setBg">
        <pc:chgData name="Kristián Földes" userId="S::53281218@fsv.cuni.cz::a4e9e7ea-3fa6-4d78-b801-9ed33f951adf" providerId="AD" clId="Web-{502252CF-C6D6-251D-20AA-F7BC2C683817}" dt="2025-04-07T12:56:11.954" v="172" actId="20577"/>
        <pc:sldMkLst>
          <pc:docMk/>
          <pc:sldMk cId="3613553732" sldId="284"/>
        </pc:sldMkLst>
        <pc:spChg chg="mod">
          <ac:chgData name="Kristián Földes" userId="S::53281218@fsv.cuni.cz::a4e9e7ea-3fa6-4d78-b801-9ed33f951adf" providerId="AD" clId="Web-{502252CF-C6D6-251D-20AA-F7BC2C683817}" dt="2025-04-07T12:56:11.954" v="172" actId="20577"/>
          <ac:spMkLst>
            <pc:docMk/>
            <pc:sldMk cId="3613553732" sldId="284"/>
            <ac:spMk id="2" creationId="{26EDE6A4-45F1-2758-C75E-57DBA9F15027}"/>
          </ac:spMkLst>
        </pc:spChg>
        <pc:spChg chg="mod">
          <ac:chgData name="Kristián Földes" userId="S::53281218@fsv.cuni.cz::a4e9e7ea-3fa6-4d78-b801-9ed33f951adf" providerId="AD" clId="Web-{502252CF-C6D6-251D-20AA-F7BC2C683817}" dt="2025-04-07T12:56:06.672" v="169" actId="20577"/>
          <ac:spMkLst>
            <pc:docMk/>
            <pc:sldMk cId="3613553732" sldId="284"/>
            <ac:spMk id="3" creationId="{72C01503-3D67-CE9C-04B3-BDF381073938}"/>
          </ac:spMkLst>
        </pc:spChg>
        <pc:spChg chg="add">
          <ac:chgData name="Kristián Földes" userId="S::53281218@fsv.cuni.cz::a4e9e7ea-3fa6-4d78-b801-9ed33f951adf" providerId="AD" clId="Web-{502252CF-C6D6-251D-20AA-F7BC2C683817}" dt="2025-04-07T12:55:53.312" v="159"/>
          <ac:spMkLst>
            <pc:docMk/>
            <pc:sldMk cId="3613553732" sldId="284"/>
            <ac:spMk id="8" creationId="{DEE2AD96-B495-4E06-9291-B71706F728CB}"/>
          </ac:spMkLst>
        </pc:spChg>
        <pc:spChg chg="add">
          <ac:chgData name="Kristián Földes" userId="S::53281218@fsv.cuni.cz::a4e9e7ea-3fa6-4d78-b801-9ed33f951adf" providerId="AD" clId="Web-{502252CF-C6D6-251D-20AA-F7BC2C683817}" dt="2025-04-07T12:55:53.312" v="159"/>
          <ac:spMkLst>
            <pc:docMk/>
            <pc:sldMk cId="3613553732" sldId="284"/>
            <ac:spMk id="10" creationId="{53CF6D67-C5A8-4ADD-9E8E-1E38CA1D3166}"/>
          </ac:spMkLst>
        </pc:spChg>
        <pc:spChg chg="add">
          <ac:chgData name="Kristián Földes" userId="S::53281218@fsv.cuni.cz::a4e9e7ea-3fa6-4d78-b801-9ed33f951adf" providerId="AD" clId="Web-{502252CF-C6D6-251D-20AA-F7BC2C683817}" dt="2025-04-07T12:55:53.312" v="159"/>
          <ac:spMkLst>
            <pc:docMk/>
            <pc:sldMk cId="3613553732" sldId="284"/>
            <ac:spMk id="12" creationId="{86909FA0-B515-4681-B7A8-FA281D133B94}"/>
          </ac:spMkLst>
        </pc:spChg>
        <pc:spChg chg="add">
          <ac:chgData name="Kristián Földes" userId="S::53281218@fsv.cuni.cz::a4e9e7ea-3fa6-4d78-b801-9ed33f951adf" providerId="AD" clId="Web-{502252CF-C6D6-251D-20AA-F7BC2C683817}" dt="2025-04-07T12:55:53.312" v="159"/>
          <ac:spMkLst>
            <pc:docMk/>
            <pc:sldMk cId="3613553732" sldId="284"/>
            <ac:spMk id="14" creationId="{21C9FE86-FCC3-4A31-AA1C-C882262B7FE7}"/>
          </ac:spMkLst>
        </pc:spChg>
        <pc:spChg chg="add">
          <ac:chgData name="Kristián Földes" userId="S::53281218@fsv.cuni.cz::a4e9e7ea-3fa6-4d78-b801-9ed33f951adf" providerId="AD" clId="Web-{502252CF-C6D6-251D-20AA-F7BC2C683817}" dt="2025-04-07T12:55:53.312" v="159"/>
          <ac:spMkLst>
            <pc:docMk/>
            <pc:sldMk cId="3613553732" sldId="284"/>
            <ac:spMk id="16" creationId="{7D96243B-ECED-4B71-8E06-AE9A285EAD20}"/>
          </ac:spMkLst>
        </pc:spChg>
        <pc:spChg chg="add">
          <ac:chgData name="Kristián Földes" userId="S::53281218@fsv.cuni.cz::a4e9e7ea-3fa6-4d78-b801-9ed33f951adf" providerId="AD" clId="Web-{502252CF-C6D6-251D-20AA-F7BC2C683817}" dt="2025-04-07T12:55:53.312" v="159"/>
          <ac:spMkLst>
            <pc:docMk/>
            <pc:sldMk cId="3613553732" sldId="284"/>
            <ac:spMk id="18" creationId="{A09989E4-EFDC-4A90-A633-E0525FB4139E}"/>
          </ac:spMkLst>
        </pc:spChg>
      </pc:sldChg>
    </pc:docChg>
  </pc:docChgLst>
  <pc:docChgLst>
    <pc:chgData name="Kristián Földes" userId="S::53281218@fsv.cuni.cz::a4e9e7ea-3fa6-4d78-b801-9ed33f951adf" providerId="AD" clId="Web-{05226DBA-D33F-2B83-601F-3E07ACE83F7E}"/>
    <pc:docChg chg="modSld">
      <pc:chgData name="Kristián Földes" userId="S::53281218@fsv.cuni.cz::a4e9e7ea-3fa6-4d78-b801-9ed33f951adf" providerId="AD" clId="Web-{05226DBA-D33F-2B83-601F-3E07ACE83F7E}" dt="2025-04-07T08:47:49.769" v="8" actId="20577"/>
      <pc:docMkLst>
        <pc:docMk/>
      </pc:docMkLst>
      <pc:sldChg chg="modSp">
        <pc:chgData name="Kristián Földes" userId="S::53281218@fsv.cuni.cz::a4e9e7ea-3fa6-4d78-b801-9ed33f951adf" providerId="AD" clId="Web-{05226DBA-D33F-2B83-601F-3E07ACE83F7E}" dt="2025-04-07T08:47:49.769" v="8" actId="20577"/>
        <pc:sldMkLst>
          <pc:docMk/>
          <pc:sldMk cId="628753907" sldId="277"/>
        </pc:sldMkLst>
        <pc:spChg chg="mod">
          <ac:chgData name="Kristián Földes" userId="S::53281218@fsv.cuni.cz::a4e9e7ea-3fa6-4d78-b801-9ed33f951adf" providerId="AD" clId="Web-{05226DBA-D33F-2B83-601F-3E07ACE83F7E}" dt="2025-04-07T08:47:49.769" v="8" actId="20577"/>
          <ac:spMkLst>
            <pc:docMk/>
            <pc:sldMk cId="628753907" sldId="277"/>
            <ac:spMk id="3" creationId="{980769B2-848C-31AE-CDDB-0A171EDC1CD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9D44C-002B-B26B-DCD8-64B54B8B6869}"/>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CZ"/>
          </a:p>
        </p:txBody>
      </p:sp>
      <p:sp>
        <p:nvSpPr>
          <p:cNvPr id="3" name="Subtitle 2">
            <a:extLst>
              <a:ext uri="{FF2B5EF4-FFF2-40B4-BE49-F238E27FC236}">
                <a16:creationId xmlns:a16="http://schemas.microsoft.com/office/drawing/2014/main" id="{B6A71A2B-FB16-DC51-2288-BE41F69479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CZ"/>
          </a:p>
        </p:txBody>
      </p:sp>
      <p:sp>
        <p:nvSpPr>
          <p:cNvPr id="4" name="Date Placeholder 3">
            <a:extLst>
              <a:ext uri="{FF2B5EF4-FFF2-40B4-BE49-F238E27FC236}">
                <a16:creationId xmlns:a16="http://schemas.microsoft.com/office/drawing/2014/main" id="{9CA1C252-A830-9827-208D-BF86FC83C3FD}"/>
              </a:ext>
            </a:extLst>
          </p:cNvPr>
          <p:cNvSpPr>
            <a:spLocks noGrp="1"/>
          </p:cNvSpPr>
          <p:nvPr>
            <p:ph type="dt" sz="half" idx="10"/>
          </p:nvPr>
        </p:nvSpPr>
        <p:spPr/>
        <p:txBody>
          <a:bodyPr/>
          <a:lstStyle/>
          <a:p>
            <a:fld id="{A6180F61-960A-6645-B2B9-1C13D0016F17}" type="datetimeFigureOut">
              <a:rPr lang="en-CZ" smtClean="0"/>
              <a:t>04/07/2025</a:t>
            </a:fld>
            <a:endParaRPr lang="en-CZ"/>
          </a:p>
        </p:txBody>
      </p:sp>
      <p:sp>
        <p:nvSpPr>
          <p:cNvPr id="5" name="Footer Placeholder 4">
            <a:extLst>
              <a:ext uri="{FF2B5EF4-FFF2-40B4-BE49-F238E27FC236}">
                <a16:creationId xmlns:a16="http://schemas.microsoft.com/office/drawing/2014/main" id="{736499FD-BCFB-A971-3EB4-ADFDC72E0E8F}"/>
              </a:ext>
            </a:extLst>
          </p:cNvPr>
          <p:cNvSpPr>
            <a:spLocks noGrp="1"/>
          </p:cNvSpPr>
          <p:nvPr>
            <p:ph type="ftr" sz="quarter" idx="11"/>
          </p:nvPr>
        </p:nvSpPr>
        <p:spPr/>
        <p:txBody>
          <a:bodyPr/>
          <a:lstStyle/>
          <a:p>
            <a:endParaRPr lang="en-CZ"/>
          </a:p>
        </p:txBody>
      </p:sp>
      <p:sp>
        <p:nvSpPr>
          <p:cNvPr id="6" name="Slide Number Placeholder 5">
            <a:extLst>
              <a:ext uri="{FF2B5EF4-FFF2-40B4-BE49-F238E27FC236}">
                <a16:creationId xmlns:a16="http://schemas.microsoft.com/office/drawing/2014/main" id="{D825DBB9-94D6-5183-49E4-7694E7EBE569}"/>
              </a:ext>
            </a:extLst>
          </p:cNvPr>
          <p:cNvSpPr>
            <a:spLocks noGrp="1"/>
          </p:cNvSpPr>
          <p:nvPr>
            <p:ph type="sldNum" sz="quarter" idx="12"/>
          </p:nvPr>
        </p:nvSpPr>
        <p:spPr/>
        <p:txBody>
          <a:bodyPr/>
          <a:lstStyle/>
          <a:p>
            <a:fld id="{407CEBED-991E-4E43-AA10-BAE539D23666}" type="slidenum">
              <a:rPr lang="en-CZ" smtClean="0"/>
              <a:t>‹#›</a:t>
            </a:fld>
            <a:endParaRPr lang="en-CZ"/>
          </a:p>
        </p:txBody>
      </p:sp>
    </p:spTree>
    <p:extLst>
      <p:ext uri="{BB962C8B-B14F-4D97-AF65-F5344CB8AC3E}">
        <p14:creationId xmlns:p14="http://schemas.microsoft.com/office/powerpoint/2010/main" val="761463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E022A-4B51-2103-64D1-C153B21D9E3B}"/>
              </a:ext>
            </a:extLst>
          </p:cNvPr>
          <p:cNvSpPr>
            <a:spLocks noGrp="1"/>
          </p:cNvSpPr>
          <p:nvPr>
            <p:ph type="title"/>
          </p:nvPr>
        </p:nvSpPr>
        <p:spPr/>
        <p:txBody>
          <a:bodyPr/>
          <a:lstStyle/>
          <a:p>
            <a:r>
              <a:rPr lang="en-GB"/>
              <a:t>Click to edit Master title style</a:t>
            </a:r>
            <a:endParaRPr lang="en-CZ"/>
          </a:p>
        </p:txBody>
      </p:sp>
      <p:sp>
        <p:nvSpPr>
          <p:cNvPr id="3" name="Vertical Text Placeholder 2">
            <a:extLst>
              <a:ext uri="{FF2B5EF4-FFF2-40B4-BE49-F238E27FC236}">
                <a16:creationId xmlns:a16="http://schemas.microsoft.com/office/drawing/2014/main" id="{D71A545F-8B9A-256A-5A4A-568B645E38A2}"/>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Z"/>
          </a:p>
        </p:txBody>
      </p:sp>
      <p:sp>
        <p:nvSpPr>
          <p:cNvPr id="4" name="Date Placeholder 3">
            <a:extLst>
              <a:ext uri="{FF2B5EF4-FFF2-40B4-BE49-F238E27FC236}">
                <a16:creationId xmlns:a16="http://schemas.microsoft.com/office/drawing/2014/main" id="{6B9FF18A-16D1-61BC-D52C-A279CF7092D7}"/>
              </a:ext>
            </a:extLst>
          </p:cNvPr>
          <p:cNvSpPr>
            <a:spLocks noGrp="1"/>
          </p:cNvSpPr>
          <p:nvPr>
            <p:ph type="dt" sz="half" idx="10"/>
          </p:nvPr>
        </p:nvSpPr>
        <p:spPr/>
        <p:txBody>
          <a:bodyPr/>
          <a:lstStyle/>
          <a:p>
            <a:fld id="{A6180F61-960A-6645-B2B9-1C13D0016F17}" type="datetimeFigureOut">
              <a:rPr lang="en-CZ" smtClean="0"/>
              <a:t>04/07/2025</a:t>
            </a:fld>
            <a:endParaRPr lang="en-CZ"/>
          </a:p>
        </p:txBody>
      </p:sp>
      <p:sp>
        <p:nvSpPr>
          <p:cNvPr id="5" name="Footer Placeholder 4">
            <a:extLst>
              <a:ext uri="{FF2B5EF4-FFF2-40B4-BE49-F238E27FC236}">
                <a16:creationId xmlns:a16="http://schemas.microsoft.com/office/drawing/2014/main" id="{46876F3A-178E-EE35-5ECF-962F38159DBD}"/>
              </a:ext>
            </a:extLst>
          </p:cNvPr>
          <p:cNvSpPr>
            <a:spLocks noGrp="1"/>
          </p:cNvSpPr>
          <p:nvPr>
            <p:ph type="ftr" sz="quarter" idx="11"/>
          </p:nvPr>
        </p:nvSpPr>
        <p:spPr/>
        <p:txBody>
          <a:bodyPr/>
          <a:lstStyle/>
          <a:p>
            <a:endParaRPr lang="en-CZ"/>
          </a:p>
        </p:txBody>
      </p:sp>
      <p:sp>
        <p:nvSpPr>
          <p:cNvPr id="6" name="Slide Number Placeholder 5">
            <a:extLst>
              <a:ext uri="{FF2B5EF4-FFF2-40B4-BE49-F238E27FC236}">
                <a16:creationId xmlns:a16="http://schemas.microsoft.com/office/drawing/2014/main" id="{CC97F8A6-8B86-C19C-1250-55DA8E5733A2}"/>
              </a:ext>
            </a:extLst>
          </p:cNvPr>
          <p:cNvSpPr>
            <a:spLocks noGrp="1"/>
          </p:cNvSpPr>
          <p:nvPr>
            <p:ph type="sldNum" sz="quarter" idx="12"/>
          </p:nvPr>
        </p:nvSpPr>
        <p:spPr/>
        <p:txBody>
          <a:bodyPr/>
          <a:lstStyle/>
          <a:p>
            <a:fld id="{407CEBED-991E-4E43-AA10-BAE539D23666}" type="slidenum">
              <a:rPr lang="en-CZ" smtClean="0"/>
              <a:t>‹#›</a:t>
            </a:fld>
            <a:endParaRPr lang="en-CZ"/>
          </a:p>
        </p:txBody>
      </p:sp>
    </p:spTree>
    <p:extLst>
      <p:ext uri="{BB962C8B-B14F-4D97-AF65-F5344CB8AC3E}">
        <p14:creationId xmlns:p14="http://schemas.microsoft.com/office/powerpoint/2010/main" val="1799954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27FAA0-AA26-D62E-8F6E-11584349D0BE}"/>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CZ"/>
          </a:p>
        </p:txBody>
      </p:sp>
      <p:sp>
        <p:nvSpPr>
          <p:cNvPr id="3" name="Vertical Text Placeholder 2">
            <a:extLst>
              <a:ext uri="{FF2B5EF4-FFF2-40B4-BE49-F238E27FC236}">
                <a16:creationId xmlns:a16="http://schemas.microsoft.com/office/drawing/2014/main" id="{1CFFA863-C23B-5ACE-0572-05F9BCBC6D04}"/>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Z"/>
          </a:p>
        </p:txBody>
      </p:sp>
      <p:sp>
        <p:nvSpPr>
          <p:cNvPr id="4" name="Date Placeholder 3">
            <a:extLst>
              <a:ext uri="{FF2B5EF4-FFF2-40B4-BE49-F238E27FC236}">
                <a16:creationId xmlns:a16="http://schemas.microsoft.com/office/drawing/2014/main" id="{87BC0226-AC21-E662-CEA2-BE52121480AD}"/>
              </a:ext>
            </a:extLst>
          </p:cNvPr>
          <p:cNvSpPr>
            <a:spLocks noGrp="1"/>
          </p:cNvSpPr>
          <p:nvPr>
            <p:ph type="dt" sz="half" idx="10"/>
          </p:nvPr>
        </p:nvSpPr>
        <p:spPr/>
        <p:txBody>
          <a:bodyPr/>
          <a:lstStyle/>
          <a:p>
            <a:fld id="{A6180F61-960A-6645-B2B9-1C13D0016F17}" type="datetimeFigureOut">
              <a:rPr lang="en-CZ" smtClean="0"/>
              <a:t>04/07/2025</a:t>
            </a:fld>
            <a:endParaRPr lang="en-CZ"/>
          </a:p>
        </p:txBody>
      </p:sp>
      <p:sp>
        <p:nvSpPr>
          <p:cNvPr id="5" name="Footer Placeholder 4">
            <a:extLst>
              <a:ext uri="{FF2B5EF4-FFF2-40B4-BE49-F238E27FC236}">
                <a16:creationId xmlns:a16="http://schemas.microsoft.com/office/drawing/2014/main" id="{A3698DA6-6E4F-A244-7AC6-44AD140C2E51}"/>
              </a:ext>
            </a:extLst>
          </p:cNvPr>
          <p:cNvSpPr>
            <a:spLocks noGrp="1"/>
          </p:cNvSpPr>
          <p:nvPr>
            <p:ph type="ftr" sz="quarter" idx="11"/>
          </p:nvPr>
        </p:nvSpPr>
        <p:spPr/>
        <p:txBody>
          <a:bodyPr/>
          <a:lstStyle/>
          <a:p>
            <a:endParaRPr lang="en-CZ"/>
          </a:p>
        </p:txBody>
      </p:sp>
      <p:sp>
        <p:nvSpPr>
          <p:cNvPr id="6" name="Slide Number Placeholder 5">
            <a:extLst>
              <a:ext uri="{FF2B5EF4-FFF2-40B4-BE49-F238E27FC236}">
                <a16:creationId xmlns:a16="http://schemas.microsoft.com/office/drawing/2014/main" id="{7CA49EB9-90B2-EC4E-371A-4F414421DBF5}"/>
              </a:ext>
            </a:extLst>
          </p:cNvPr>
          <p:cNvSpPr>
            <a:spLocks noGrp="1"/>
          </p:cNvSpPr>
          <p:nvPr>
            <p:ph type="sldNum" sz="quarter" idx="12"/>
          </p:nvPr>
        </p:nvSpPr>
        <p:spPr/>
        <p:txBody>
          <a:bodyPr/>
          <a:lstStyle/>
          <a:p>
            <a:fld id="{407CEBED-991E-4E43-AA10-BAE539D23666}" type="slidenum">
              <a:rPr lang="en-CZ" smtClean="0"/>
              <a:t>‹#›</a:t>
            </a:fld>
            <a:endParaRPr lang="en-CZ"/>
          </a:p>
        </p:txBody>
      </p:sp>
    </p:spTree>
    <p:extLst>
      <p:ext uri="{BB962C8B-B14F-4D97-AF65-F5344CB8AC3E}">
        <p14:creationId xmlns:p14="http://schemas.microsoft.com/office/powerpoint/2010/main" val="1625933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30769-F6B4-EC5A-123E-35921E66AF14}"/>
              </a:ext>
            </a:extLst>
          </p:cNvPr>
          <p:cNvSpPr>
            <a:spLocks noGrp="1"/>
          </p:cNvSpPr>
          <p:nvPr>
            <p:ph type="title"/>
          </p:nvPr>
        </p:nvSpPr>
        <p:spPr/>
        <p:txBody>
          <a:bodyPr/>
          <a:lstStyle/>
          <a:p>
            <a:r>
              <a:rPr lang="en-GB"/>
              <a:t>Click to edit Master title style</a:t>
            </a:r>
            <a:endParaRPr lang="en-CZ"/>
          </a:p>
        </p:txBody>
      </p:sp>
      <p:sp>
        <p:nvSpPr>
          <p:cNvPr id="3" name="Content Placeholder 2">
            <a:extLst>
              <a:ext uri="{FF2B5EF4-FFF2-40B4-BE49-F238E27FC236}">
                <a16:creationId xmlns:a16="http://schemas.microsoft.com/office/drawing/2014/main" id="{CF1553DB-61B8-1ADF-558F-6F6D0C5477F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Z"/>
          </a:p>
        </p:txBody>
      </p:sp>
      <p:sp>
        <p:nvSpPr>
          <p:cNvPr id="4" name="Date Placeholder 3">
            <a:extLst>
              <a:ext uri="{FF2B5EF4-FFF2-40B4-BE49-F238E27FC236}">
                <a16:creationId xmlns:a16="http://schemas.microsoft.com/office/drawing/2014/main" id="{AC41D52F-FED8-F9DC-E6A4-4176C976BF25}"/>
              </a:ext>
            </a:extLst>
          </p:cNvPr>
          <p:cNvSpPr>
            <a:spLocks noGrp="1"/>
          </p:cNvSpPr>
          <p:nvPr>
            <p:ph type="dt" sz="half" idx="10"/>
          </p:nvPr>
        </p:nvSpPr>
        <p:spPr/>
        <p:txBody>
          <a:bodyPr/>
          <a:lstStyle/>
          <a:p>
            <a:fld id="{A6180F61-960A-6645-B2B9-1C13D0016F17}" type="datetimeFigureOut">
              <a:rPr lang="en-CZ" smtClean="0"/>
              <a:t>04/07/2025</a:t>
            </a:fld>
            <a:endParaRPr lang="en-CZ"/>
          </a:p>
        </p:txBody>
      </p:sp>
      <p:sp>
        <p:nvSpPr>
          <p:cNvPr id="5" name="Footer Placeholder 4">
            <a:extLst>
              <a:ext uri="{FF2B5EF4-FFF2-40B4-BE49-F238E27FC236}">
                <a16:creationId xmlns:a16="http://schemas.microsoft.com/office/drawing/2014/main" id="{BAB95AD7-F3B5-7E21-C502-45857A4941CB}"/>
              </a:ext>
            </a:extLst>
          </p:cNvPr>
          <p:cNvSpPr>
            <a:spLocks noGrp="1"/>
          </p:cNvSpPr>
          <p:nvPr>
            <p:ph type="ftr" sz="quarter" idx="11"/>
          </p:nvPr>
        </p:nvSpPr>
        <p:spPr/>
        <p:txBody>
          <a:bodyPr/>
          <a:lstStyle/>
          <a:p>
            <a:endParaRPr lang="en-CZ"/>
          </a:p>
        </p:txBody>
      </p:sp>
      <p:sp>
        <p:nvSpPr>
          <p:cNvPr id="6" name="Slide Number Placeholder 5">
            <a:extLst>
              <a:ext uri="{FF2B5EF4-FFF2-40B4-BE49-F238E27FC236}">
                <a16:creationId xmlns:a16="http://schemas.microsoft.com/office/drawing/2014/main" id="{7C419FD1-2F30-CBBB-0061-CEC1E4F4A46E}"/>
              </a:ext>
            </a:extLst>
          </p:cNvPr>
          <p:cNvSpPr>
            <a:spLocks noGrp="1"/>
          </p:cNvSpPr>
          <p:nvPr>
            <p:ph type="sldNum" sz="quarter" idx="12"/>
          </p:nvPr>
        </p:nvSpPr>
        <p:spPr/>
        <p:txBody>
          <a:bodyPr/>
          <a:lstStyle/>
          <a:p>
            <a:fld id="{407CEBED-991E-4E43-AA10-BAE539D23666}" type="slidenum">
              <a:rPr lang="en-CZ" smtClean="0"/>
              <a:t>‹#›</a:t>
            </a:fld>
            <a:endParaRPr lang="en-CZ"/>
          </a:p>
        </p:txBody>
      </p:sp>
    </p:spTree>
    <p:extLst>
      <p:ext uri="{BB962C8B-B14F-4D97-AF65-F5344CB8AC3E}">
        <p14:creationId xmlns:p14="http://schemas.microsoft.com/office/powerpoint/2010/main" val="318298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45338-FE8C-9592-5844-1F6D1D2228D1}"/>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CZ"/>
          </a:p>
        </p:txBody>
      </p:sp>
      <p:sp>
        <p:nvSpPr>
          <p:cNvPr id="3" name="Text Placeholder 2">
            <a:extLst>
              <a:ext uri="{FF2B5EF4-FFF2-40B4-BE49-F238E27FC236}">
                <a16:creationId xmlns:a16="http://schemas.microsoft.com/office/drawing/2014/main" id="{222991DF-5FB5-3C09-0CCA-C842939CADF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12E977D-59BD-8299-0009-10B877B6547E}"/>
              </a:ext>
            </a:extLst>
          </p:cNvPr>
          <p:cNvSpPr>
            <a:spLocks noGrp="1"/>
          </p:cNvSpPr>
          <p:nvPr>
            <p:ph type="dt" sz="half" idx="10"/>
          </p:nvPr>
        </p:nvSpPr>
        <p:spPr/>
        <p:txBody>
          <a:bodyPr/>
          <a:lstStyle/>
          <a:p>
            <a:fld id="{A6180F61-960A-6645-B2B9-1C13D0016F17}" type="datetimeFigureOut">
              <a:rPr lang="en-CZ" smtClean="0"/>
              <a:t>04/07/2025</a:t>
            </a:fld>
            <a:endParaRPr lang="en-CZ"/>
          </a:p>
        </p:txBody>
      </p:sp>
      <p:sp>
        <p:nvSpPr>
          <p:cNvPr id="5" name="Footer Placeholder 4">
            <a:extLst>
              <a:ext uri="{FF2B5EF4-FFF2-40B4-BE49-F238E27FC236}">
                <a16:creationId xmlns:a16="http://schemas.microsoft.com/office/drawing/2014/main" id="{CEBE86CA-F218-9347-119E-7607E15DC187}"/>
              </a:ext>
            </a:extLst>
          </p:cNvPr>
          <p:cNvSpPr>
            <a:spLocks noGrp="1"/>
          </p:cNvSpPr>
          <p:nvPr>
            <p:ph type="ftr" sz="quarter" idx="11"/>
          </p:nvPr>
        </p:nvSpPr>
        <p:spPr/>
        <p:txBody>
          <a:bodyPr/>
          <a:lstStyle/>
          <a:p>
            <a:endParaRPr lang="en-CZ"/>
          </a:p>
        </p:txBody>
      </p:sp>
      <p:sp>
        <p:nvSpPr>
          <p:cNvPr id="6" name="Slide Number Placeholder 5">
            <a:extLst>
              <a:ext uri="{FF2B5EF4-FFF2-40B4-BE49-F238E27FC236}">
                <a16:creationId xmlns:a16="http://schemas.microsoft.com/office/drawing/2014/main" id="{4CC67F01-9BB2-457C-B3DE-0A6C5F8398E8}"/>
              </a:ext>
            </a:extLst>
          </p:cNvPr>
          <p:cNvSpPr>
            <a:spLocks noGrp="1"/>
          </p:cNvSpPr>
          <p:nvPr>
            <p:ph type="sldNum" sz="quarter" idx="12"/>
          </p:nvPr>
        </p:nvSpPr>
        <p:spPr/>
        <p:txBody>
          <a:bodyPr/>
          <a:lstStyle/>
          <a:p>
            <a:fld id="{407CEBED-991E-4E43-AA10-BAE539D23666}" type="slidenum">
              <a:rPr lang="en-CZ" smtClean="0"/>
              <a:t>‹#›</a:t>
            </a:fld>
            <a:endParaRPr lang="en-CZ"/>
          </a:p>
        </p:txBody>
      </p:sp>
    </p:spTree>
    <p:extLst>
      <p:ext uri="{BB962C8B-B14F-4D97-AF65-F5344CB8AC3E}">
        <p14:creationId xmlns:p14="http://schemas.microsoft.com/office/powerpoint/2010/main" val="3434360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AC835-7602-6C05-432D-116AB7EE9C87}"/>
              </a:ext>
            </a:extLst>
          </p:cNvPr>
          <p:cNvSpPr>
            <a:spLocks noGrp="1"/>
          </p:cNvSpPr>
          <p:nvPr>
            <p:ph type="title"/>
          </p:nvPr>
        </p:nvSpPr>
        <p:spPr/>
        <p:txBody>
          <a:bodyPr/>
          <a:lstStyle/>
          <a:p>
            <a:r>
              <a:rPr lang="en-GB"/>
              <a:t>Click to edit Master title style</a:t>
            </a:r>
            <a:endParaRPr lang="en-CZ"/>
          </a:p>
        </p:txBody>
      </p:sp>
      <p:sp>
        <p:nvSpPr>
          <p:cNvPr id="3" name="Content Placeholder 2">
            <a:extLst>
              <a:ext uri="{FF2B5EF4-FFF2-40B4-BE49-F238E27FC236}">
                <a16:creationId xmlns:a16="http://schemas.microsoft.com/office/drawing/2014/main" id="{8978A7B2-645A-445C-6E12-91520884AB8F}"/>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Z"/>
          </a:p>
        </p:txBody>
      </p:sp>
      <p:sp>
        <p:nvSpPr>
          <p:cNvPr id="4" name="Content Placeholder 3">
            <a:extLst>
              <a:ext uri="{FF2B5EF4-FFF2-40B4-BE49-F238E27FC236}">
                <a16:creationId xmlns:a16="http://schemas.microsoft.com/office/drawing/2014/main" id="{C192F1F6-4A58-DD99-FC0D-5CC970787FC4}"/>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Z"/>
          </a:p>
        </p:txBody>
      </p:sp>
      <p:sp>
        <p:nvSpPr>
          <p:cNvPr id="5" name="Date Placeholder 4">
            <a:extLst>
              <a:ext uri="{FF2B5EF4-FFF2-40B4-BE49-F238E27FC236}">
                <a16:creationId xmlns:a16="http://schemas.microsoft.com/office/drawing/2014/main" id="{91CC77A1-3A11-2392-D0FE-D9E2F2C7BE0C}"/>
              </a:ext>
            </a:extLst>
          </p:cNvPr>
          <p:cNvSpPr>
            <a:spLocks noGrp="1"/>
          </p:cNvSpPr>
          <p:nvPr>
            <p:ph type="dt" sz="half" idx="10"/>
          </p:nvPr>
        </p:nvSpPr>
        <p:spPr/>
        <p:txBody>
          <a:bodyPr/>
          <a:lstStyle/>
          <a:p>
            <a:fld id="{A6180F61-960A-6645-B2B9-1C13D0016F17}" type="datetimeFigureOut">
              <a:rPr lang="en-CZ" smtClean="0"/>
              <a:t>04/07/2025</a:t>
            </a:fld>
            <a:endParaRPr lang="en-CZ"/>
          </a:p>
        </p:txBody>
      </p:sp>
      <p:sp>
        <p:nvSpPr>
          <p:cNvPr id="6" name="Footer Placeholder 5">
            <a:extLst>
              <a:ext uri="{FF2B5EF4-FFF2-40B4-BE49-F238E27FC236}">
                <a16:creationId xmlns:a16="http://schemas.microsoft.com/office/drawing/2014/main" id="{025D795C-1B20-CB87-92E7-899C0FE24B4D}"/>
              </a:ext>
            </a:extLst>
          </p:cNvPr>
          <p:cNvSpPr>
            <a:spLocks noGrp="1"/>
          </p:cNvSpPr>
          <p:nvPr>
            <p:ph type="ftr" sz="quarter" idx="11"/>
          </p:nvPr>
        </p:nvSpPr>
        <p:spPr/>
        <p:txBody>
          <a:bodyPr/>
          <a:lstStyle/>
          <a:p>
            <a:endParaRPr lang="en-CZ"/>
          </a:p>
        </p:txBody>
      </p:sp>
      <p:sp>
        <p:nvSpPr>
          <p:cNvPr id="7" name="Slide Number Placeholder 6">
            <a:extLst>
              <a:ext uri="{FF2B5EF4-FFF2-40B4-BE49-F238E27FC236}">
                <a16:creationId xmlns:a16="http://schemas.microsoft.com/office/drawing/2014/main" id="{B1F523D4-B902-1A6C-998F-D8BC9A022796}"/>
              </a:ext>
            </a:extLst>
          </p:cNvPr>
          <p:cNvSpPr>
            <a:spLocks noGrp="1"/>
          </p:cNvSpPr>
          <p:nvPr>
            <p:ph type="sldNum" sz="quarter" idx="12"/>
          </p:nvPr>
        </p:nvSpPr>
        <p:spPr/>
        <p:txBody>
          <a:bodyPr/>
          <a:lstStyle/>
          <a:p>
            <a:fld id="{407CEBED-991E-4E43-AA10-BAE539D23666}" type="slidenum">
              <a:rPr lang="en-CZ" smtClean="0"/>
              <a:t>‹#›</a:t>
            </a:fld>
            <a:endParaRPr lang="en-CZ"/>
          </a:p>
        </p:txBody>
      </p:sp>
    </p:spTree>
    <p:extLst>
      <p:ext uri="{BB962C8B-B14F-4D97-AF65-F5344CB8AC3E}">
        <p14:creationId xmlns:p14="http://schemas.microsoft.com/office/powerpoint/2010/main" val="703702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4B648-119B-138D-4C85-91AE11DEDDB1}"/>
              </a:ext>
            </a:extLst>
          </p:cNvPr>
          <p:cNvSpPr>
            <a:spLocks noGrp="1"/>
          </p:cNvSpPr>
          <p:nvPr>
            <p:ph type="title"/>
          </p:nvPr>
        </p:nvSpPr>
        <p:spPr>
          <a:xfrm>
            <a:off x="839788" y="365125"/>
            <a:ext cx="10515600" cy="1325563"/>
          </a:xfrm>
        </p:spPr>
        <p:txBody>
          <a:bodyPr/>
          <a:lstStyle/>
          <a:p>
            <a:r>
              <a:rPr lang="en-GB"/>
              <a:t>Click to edit Master title style</a:t>
            </a:r>
            <a:endParaRPr lang="en-CZ"/>
          </a:p>
        </p:txBody>
      </p:sp>
      <p:sp>
        <p:nvSpPr>
          <p:cNvPr id="3" name="Text Placeholder 2">
            <a:extLst>
              <a:ext uri="{FF2B5EF4-FFF2-40B4-BE49-F238E27FC236}">
                <a16:creationId xmlns:a16="http://schemas.microsoft.com/office/drawing/2014/main" id="{8DF34946-2575-DDDE-A23E-0EC5852BE7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E3511304-E094-6D90-AA9F-93016CC0193F}"/>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Z"/>
          </a:p>
        </p:txBody>
      </p:sp>
      <p:sp>
        <p:nvSpPr>
          <p:cNvPr id="5" name="Text Placeholder 4">
            <a:extLst>
              <a:ext uri="{FF2B5EF4-FFF2-40B4-BE49-F238E27FC236}">
                <a16:creationId xmlns:a16="http://schemas.microsoft.com/office/drawing/2014/main" id="{80ED5FBA-C8D0-27EB-1F1D-8F693B2231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C7365D00-4CE1-2DEB-7256-75476505DC06}"/>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Z"/>
          </a:p>
        </p:txBody>
      </p:sp>
      <p:sp>
        <p:nvSpPr>
          <p:cNvPr id="7" name="Date Placeholder 6">
            <a:extLst>
              <a:ext uri="{FF2B5EF4-FFF2-40B4-BE49-F238E27FC236}">
                <a16:creationId xmlns:a16="http://schemas.microsoft.com/office/drawing/2014/main" id="{B7DE85C8-59B2-B72F-024A-3BAB13624B92}"/>
              </a:ext>
            </a:extLst>
          </p:cNvPr>
          <p:cNvSpPr>
            <a:spLocks noGrp="1"/>
          </p:cNvSpPr>
          <p:nvPr>
            <p:ph type="dt" sz="half" idx="10"/>
          </p:nvPr>
        </p:nvSpPr>
        <p:spPr/>
        <p:txBody>
          <a:bodyPr/>
          <a:lstStyle/>
          <a:p>
            <a:fld id="{A6180F61-960A-6645-B2B9-1C13D0016F17}" type="datetimeFigureOut">
              <a:rPr lang="en-CZ" smtClean="0"/>
              <a:t>04/07/2025</a:t>
            </a:fld>
            <a:endParaRPr lang="en-CZ"/>
          </a:p>
        </p:txBody>
      </p:sp>
      <p:sp>
        <p:nvSpPr>
          <p:cNvPr id="8" name="Footer Placeholder 7">
            <a:extLst>
              <a:ext uri="{FF2B5EF4-FFF2-40B4-BE49-F238E27FC236}">
                <a16:creationId xmlns:a16="http://schemas.microsoft.com/office/drawing/2014/main" id="{DF3FBBA7-B66E-F014-A099-6B07BDA37DD2}"/>
              </a:ext>
            </a:extLst>
          </p:cNvPr>
          <p:cNvSpPr>
            <a:spLocks noGrp="1"/>
          </p:cNvSpPr>
          <p:nvPr>
            <p:ph type="ftr" sz="quarter" idx="11"/>
          </p:nvPr>
        </p:nvSpPr>
        <p:spPr/>
        <p:txBody>
          <a:bodyPr/>
          <a:lstStyle/>
          <a:p>
            <a:endParaRPr lang="en-CZ"/>
          </a:p>
        </p:txBody>
      </p:sp>
      <p:sp>
        <p:nvSpPr>
          <p:cNvPr id="9" name="Slide Number Placeholder 8">
            <a:extLst>
              <a:ext uri="{FF2B5EF4-FFF2-40B4-BE49-F238E27FC236}">
                <a16:creationId xmlns:a16="http://schemas.microsoft.com/office/drawing/2014/main" id="{976CE7B4-D2FB-2185-2453-388B0CBFBE9B}"/>
              </a:ext>
            </a:extLst>
          </p:cNvPr>
          <p:cNvSpPr>
            <a:spLocks noGrp="1"/>
          </p:cNvSpPr>
          <p:nvPr>
            <p:ph type="sldNum" sz="quarter" idx="12"/>
          </p:nvPr>
        </p:nvSpPr>
        <p:spPr/>
        <p:txBody>
          <a:bodyPr/>
          <a:lstStyle/>
          <a:p>
            <a:fld id="{407CEBED-991E-4E43-AA10-BAE539D23666}" type="slidenum">
              <a:rPr lang="en-CZ" smtClean="0"/>
              <a:t>‹#›</a:t>
            </a:fld>
            <a:endParaRPr lang="en-CZ"/>
          </a:p>
        </p:txBody>
      </p:sp>
    </p:spTree>
    <p:extLst>
      <p:ext uri="{BB962C8B-B14F-4D97-AF65-F5344CB8AC3E}">
        <p14:creationId xmlns:p14="http://schemas.microsoft.com/office/powerpoint/2010/main" val="3355322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E9A2F-2CC1-ACD6-406F-D578A51F3B44}"/>
              </a:ext>
            </a:extLst>
          </p:cNvPr>
          <p:cNvSpPr>
            <a:spLocks noGrp="1"/>
          </p:cNvSpPr>
          <p:nvPr>
            <p:ph type="title"/>
          </p:nvPr>
        </p:nvSpPr>
        <p:spPr/>
        <p:txBody>
          <a:bodyPr/>
          <a:lstStyle/>
          <a:p>
            <a:r>
              <a:rPr lang="en-GB"/>
              <a:t>Click to edit Master title style</a:t>
            </a:r>
            <a:endParaRPr lang="en-CZ"/>
          </a:p>
        </p:txBody>
      </p:sp>
      <p:sp>
        <p:nvSpPr>
          <p:cNvPr id="3" name="Date Placeholder 2">
            <a:extLst>
              <a:ext uri="{FF2B5EF4-FFF2-40B4-BE49-F238E27FC236}">
                <a16:creationId xmlns:a16="http://schemas.microsoft.com/office/drawing/2014/main" id="{A9C7E7F1-92F4-8155-84C7-980481377687}"/>
              </a:ext>
            </a:extLst>
          </p:cNvPr>
          <p:cNvSpPr>
            <a:spLocks noGrp="1"/>
          </p:cNvSpPr>
          <p:nvPr>
            <p:ph type="dt" sz="half" idx="10"/>
          </p:nvPr>
        </p:nvSpPr>
        <p:spPr/>
        <p:txBody>
          <a:bodyPr/>
          <a:lstStyle/>
          <a:p>
            <a:fld id="{A6180F61-960A-6645-B2B9-1C13D0016F17}" type="datetimeFigureOut">
              <a:rPr lang="en-CZ" smtClean="0"/>
              <a:t>04/07/2025</a:t>
            </a:fld>
            <a:endParaRPr lang="en-CZ"/>
          </a:p>
        </p:txBody>
      </p:sp>
      <p:sp>
        <p:nvSpPr>
          <p:cNvPr id="4" name="Footer Placeholder 3">
            <a:extLst>
              <a:ext uri="{FF2B5EF4-FFF2-40B4-BE49-F238E27FC236}">
                <a16:creationId xmlns:a16="http://schemas.microsoft.com/office/drawing/2014/main" id="{EE282DD5-0EA3-7178-A281-19663215F42D}"/>
              </a:ext>
            </a:extLst>
          </p:cNvPr>
          <p:cNvSpPr>
            <a:spLocks noGrp="1"/>
          </p:cNvSpPr>
          <p:nvPr>
            <p:ph type="ftr" sz="quarter" idx="11"/>
          </p:nvPr>
        </p:nvSpPr>
        <p:spPr/>
        <p:txBody>
          <a:bodyPr/>
          <a:lstStyle/>
          <a:p>
            <a:endParaRPr lang="en-CZ"/>
          </a:p>
        </p:txBody>
      </p:sp>
      <p:sp>
        <p:nvSpPr>
          <p:cNvPr id="5" name="Slide Number Placeholder 4">
            <a:extLst>
              <a:ext uri="{FF2B5EF4-FFF2-40B4-BE49-F238E27FC236}">
                <a16:creationId xmlns:a16="http://schemas.microsoft.com/office/drawing/2014/main" id="{192AD0B0-FED9-08DD-0CBA-D75F14485672}"/>
              </a:ext>
            </a:extLst>
          </p:cNvPr>
          <p:cNvSpPr>
            <a:spLocks noGrp="1"/>
          </p:cNvSpPr>
          <p:nvPr>
            <p:ph type="sldNum" sz="quarter" idx="12"/>
          </p:nvPr>
        </p:nvSpPr>
        <p:spPr/>
        <p:txBody>
          <a:bodyPr/>
          <a:lstStyle/>
          <a:p>
            <a:fld id="{407CEBED-991E-4E43-AA10-BAE539D23666}" type="slidenum">
              <a:rPr lang="en-CZ" smtClean="0"/>
              <a:t>‹#›</a:t>
            </a:fld>
            <a:endParaRPr lang="en-CZ"/>
          </a:p>
        </p:txBody>
      </p:sp>
    </p:spTree>
    <p:extLst>
      <p:ext uri="{BB962C8B-B14F-4D97-AF65-F5344CB8AC3E}">
        <p14:creationId xmlns:p14="http://schemas.microsoft.com/office/powerpoint/2010/main" val="2273013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692B3BD-1C9B-83E9-73C2-C9902A7D3157}"/>
              </a:ext>
            </a:extLst>
          </p:cNvPr>
          <p:cNvSpPr>
            <a:spLocks noGrp="1"/>
          </p:cNvSpPr>
          <p:nvPr>
            <p:ph type="dt" sz="half" idx="10"/>
          </p:nvPr>
        </p:nvSpPr>
        <p:spPr/>
        <p:txBody>
          <a:bodyPr/>
          <a:lstStyle/>
          <a:p>
            <a:fld id="{A6180F61-960A-6645-B2B9-1C13D0016F17}" type="datetimeFigureOut">
              <a:rPr lang="en-CZ" smtClean="0"/>
              <a:t>04/07/2025</a:t>
            </a:fld>
            <a:endParaRPr lang="en-CZ"/>
          </a:p>
        </p:txBody>
      </p:sp>
      <p:sp>
        <p:nvSpPr>
          <p:cNvPr id="3" name="Footer Placeholder 2">
            <a:extLst>
              <a:ext uri="{FF2B5EF4-FFF2-40B4-BE49-F238E27FC236}">
                <a16:creationId xmlns:a16="http://schemas.microsoft.com/office/drawing/2014/main" id="{49032E4A-9118-4E89-F3E6-9EFDD56A472A}"/>
              </a:ext>
            </a:extLst>
          </p:cNvPr>
          <p:cNvSpPr>
            <a:spLocks noGrp="1"/>
          </p:cNvSpPr>
          <p:nvPr>
            <p:ph type="ftr" sz="quarter" idx="11"/>
          </p:nvPr>
        </p:nvSpPr>
        <p:spPr/>
        <p:txBody>
          <a:bodyPr/>
          <a:lstStyle/>
          <a:p>
            <a:endParaRPr lang="en-CZ"/>
          </a:p>
        </p:txBody>
      </p:sp>
      <p:sp>
        <p:nvSpPr>
          <p:cNvPr id="4" name="Slide Number Placeholder 3">
            <a:extLst>
              <a:ext uri="{FF2B5EF4-FFF2-40B4-BE49-F238E27FC236}">
                <a16:creationId xmlns:a16="http://schemas.microsoft.com/office/drawing/2014/main" id="{358E327F-4924-E780-74F0-03374EBBE329}"/>
              </a:ext>
            </a:extLst>
          </p:cNvPr>
          <p:cNvSpPr>
            <a:spLocks noGrp="1"/>
          </p:cNvSpPr>
          <p:nvPr>
            <p:ph type="sldNum" sz="quarter" idx="12"/>
          </p:nvPr>
        </p:nvSpPr>
        <p:spPr/>
        <p:txBody>
          <a:bodyPr/>
          <a:lstStyle/>
          <a:p>
            <a:fld id="{407CEBED-991E-4E43-AA10-BAE539D23666}" type="slidenum">
              <a:rPr lang="en-CZ" smtClean="0"/>
              <a:t>‹#›</a:t>
            </a:fld>
            <a:endParaRPr lang="en-CZ"/>
          </a:p>
        </p:txBody>
      </p:sp>
    </p:spTree>
    <p:extLst>
      <p:ext uri="{BB962C8B-B14F-4D97-AF65-F5344CB8AC3E}">
        <p14:creationId xmlns:p14="http://schemas.microsoft.com/office/powerpoint/2010/main" val="2731872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3C5AA-3406-5AA7-36F8-C3CB55EAA4A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CZ"/>
          </a:p>
        </p:txBody>
      </p:sp>
      <p:sp>
        <p:nvSpPr>
          <p:cNvPr id="3" name="Content Placeholder 2">
            <a:extLst>
              <a:ext uri="{FF2B5EF4-FFF2-40B4-BE49-F238E27FC236}">
                <a16:creationId xmlns:a16="http://schemas.microsoft.com/office/drawing/2014/main" id="{80CB802B-9249-D4CA-3D42-D1304A4A88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Z"/>
          </a:p>
        </p:txBody>
      </p:sp>
      <p:sp>
        <p:nvSpPr>
          <p:cNvPr id="4" name="Text Placeholder 3">
            <a:extLst>
              <a:ext uri="{FF2B5EF4-FFF2-40B4-BE49-F238E27FC236}">
                <a16:creationId xmlns:a16="http://schemas.microsoft.com/office/drawing/2014/main" id="{CDDA1935-099E-CBD8-A9E5-01E16A0D30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7D73586-A1F7-1E9C-D6AD-8613020FBBBC}"/>
              </a:ext>
            </a:extLst>
          </p:cNvPr>
          <p:cNvSpPr>
            <a:spLocks noGrp="1"/>
          </p:cNvSpPr>
          <p:nvPr>
            <p:ph type="dt" sz="half" idx="10"/>
          </p:nvPr>
        </p:nvSpPr>
        <p:spPr/>
        <p:txBody>
          <a:bodyPr/>
          <a:lstStyle/>
          <a:p>
            <a:fld id="{A6180F61-960A-6645-B2B9-1C13D0016F17}" type="datetimeFigureOut">
              <a:rPr lang="en-CZ" smtClean="0"/>
              <a:t>04/07/2025</a:t>
            </a:fld>
            <a:endParaRPr lang="en-CZ"/>
          </a:p>
        </p:txBody>
      </p:sp>
      <p:sp>
        <p:nvSpPr>
          <p:cNvPr id="6" name="Footer Placeholder 5">
            <a:extLst>
              <a:ext uri="{FF2B5EF4-FFF2-40B4-BE49-F238E27FC236}">
                <a16:creationId xmlns:a16="http://schemas.microsoft.com/office/drawing/2014/main" id="{D398FF22-5F8C-C559-AA8E-E85F36190C95}"/>
              </a:ext>
            </a:extLst>
          </p:cNvPr>
          <p:cNvSpPr>
            <a:spLocks noGrp="1"/>
          </p:cNvSpPr>
          <p:nvPr>
            <p:ph type="ftr" sz="quarter" idx="11"/>
          </p:nvPr>
        </p:nvSpPr>
        <p:spPr/>
        <p:txBody>
          <a:bodyPr/>
          <a:lstStyle/>
          <a:p>
            <a:endParaRPr lang="en-CZ"/>
          </a:p>
        </p:txBody>
      </p:sp>
      <p:sp>
        <p:nvSpPr>
          <p:cNvPr id="7" name="Slide Number Placeholder 6">
            <a:extLst>
              <a:ext uri="{FF2B5EF4-FFF2-40B4-BE49-F238E27FC236}">
                <a16:creationId xmlns:a16="http://schemas.microsoft.com/office/drawing/2014/main" id="{F38911D5-1371-BD97-B3CD-05D734BC5DE4}"/>
              </a:ext>
            </a:extLst>
          </p:cNvPr>
          <p:cNvSpPr>
            <a:spLocks noGrp="1"/>
          </p:cNvSpPr>
          <p:nvPr>
            <p:ph type="sldNum" sz="quarter" idx="12"/>
          </p:nvPr>
        </p:nvSpPr>
        <p:spPr/>
        <p:txBody>
          <a:bodyPr/>
          <a:lstStyle/>
          <a:p>
            <a:fld id="{407CEBED-991E-4E43-AA10-BAE539D23666}" type="slidenum">
              <a:rPr lang="en-CZ" smtClean="0"/>
              <a:t>‹#›</a:t>
            </a:fld>
            <a:endParaRPr lang="en-CZ"/>
          </a:p>
        </p:txBody>
      </p:sp>
    </p:spTree>
    <p:extLst>
      <p:ext uri="{BB962C8B-B14F-4D97-AF65-F5344CB8AC3E}">
        <p14:creationId xmlns:p14="http://schemas.microsoft.com/office/powerpoint/2010/main" val="3626701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FD35A-DBEB-CE80-3FA3-5DD9A4AE6D0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CZ"/>
          </a:p>
        </p:txBody>
      </p:sp>
      <p:sp>
        <p:nvSpPr>
          <p:cNvPr id="3" name="Picture Placeholder 2">
            <a:extLst>
              <a:ext uri="{FF2B5EF4-FFF2-40B4-BE49-F238E27FC236}">
                <a16:creationId xmlns:a16="http://schemas.microsoft.com/office/drawing/2014/main" id="{33B55A0C-13BA-C91C-0981-3DA884D1B77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Z"/>
          </a:p>
        </p:txBody>
      </p:sp>
      <p:sp>
        <p:nvSpPr>
          <p:cNvPr id="4" name="Text Placeholder 3">
            <a:extLst>
              <a:ext uri="{FF2B5EF4-FFF2-40B4-BE49-F238E27FC236}">
                <a16:creationId xmlns:a16="http://schemas.microsoft.com/office/drawing/2014/main" id="{1D1D6F4B-AD73-85FA-EA35-D0DAE2DDED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95D1DCF-A766-4650-0E65-A9D33B3823D7}"/>
              </a:ext>
            </a:extLst>
          </p:cNvPr>
          <p:cNvSpPr>
            <a:spLocks noGrp="1"/>
          </p:cNvSpPr>
          <p:nvPr>
            <p:ph type="dt" sz="half" idx="10"/>
          </p:nvPr>
        </p:nvSpPr>
        <p:spPr/>
        <p:txBody>
          <a:bodyPr/>
          <a:lstStyle/>
          <a:p>
            <a:fld id="{A6180F61-960A-6645-B2B9-1C13D0016F17}" type="datetimeFigureOut">
              <a:rPr lang="en-CZ" smtClean="0"/>
              <a:t>04/07/2025</a:t>
            </a:fld>
            <a:endParaRPr lang="en-CZ"/>
          </a:p>
        </p:txBody>
      </p:sp>
      <p:sp>
        <p:nvSpPr>
          <p:cNvPr id="6" name="Footer Placeholder 5">
            <a:extLst>
              <a:ext uri="{FF2B5EF4-FFF2-40B4-BE49-F238E27FC236}">
                <a16:creationId xmlns:a16="http://schemas.microsoft.com/office/drawing/2014/main" id="{83F68CE5-CD91-14BB-EEF6-ED515BC986E8}"/>
              </a:ext>
            </a:extLst>
          </p:cNvPr>
          <p:cNvSpPr>
            <a:spLocks noGrp="1"/>
          </p:cNvSpPr>
          <p:nvPr>
            <p:ph type="ftr" sz="quarter" idx="11"/>
          </p:nvPr>
        </p:nvSpPr>
        <p:spPr/>
        <p:txBody>
          <a:bodyPr/>
          <a:lstStyle/>
          <a:p>
            <a:endParaRPr lang="en-CZ"/>
          </a:p>
        </p:txBody>
      </p:sp>
      <p:sp>
        <p:nvSpPr>
          <p:cNvPr id="7" name="Slide Number Placeholder 6">
            <a:extLst>
              <a:ext uri="{FF2B5EF4-FFF2-40B4-BE49-F238E27FC236}">
                <a16:creationId xmlns:a16="http://schemas.microsoft.com/office/drawing/2014/main" id="{25F50140-A925-7FFD-5777-9DEF744A7D41}"/>
              </a:ext>
            </a:extLst>
          </p:cNvPr>
          <p:cNvSpPr>
            <a:spLocks noGrp="1"/>
          </p:cNvSpPr>
          <p:nvPr>
            <p:ph type="sldNum" sz="quarter" idx="12"/>
          </p:nvPr>
        </p:nvSpPr>
        <p:spPr/>
        <p:txBody>
          <a:bodyPr/>
          <a:lstStyle/>
          <a:p>
            <a:fld id="{407CEBED-991E-4E43-AA10-BAE539D23666}" type="slidenum">
              <a:rPr lang="en-CZ" smtClean="0"/>
              <a:t>‹#›</a:t>
            </a:fld>
            <a:endParaRPr lang="en-CZ"/>
          </a:p>
        </p:txBody>
      </p:sp>
    </p:spTree>
    <p:extLst>
      <p:ext uri="{BB962C8B-B14F-4D97-AF65-F5344CB8AC3E}">
        <p14:creationId xmlns:p14="http://schemas.microsoft.com/office/powerpoint/2010/main" val="1896910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8BCD43-E8BB-D2A7-BA9D-3B6C19A755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CZ"/>
          </a:p>
        </p:txBody>
      </p:sp>
      <p:sp>
        <p:nvSpPr>
          <p:cNvPr id="3" name="Text Placeholder 2">
            <a:extLst>
              <a:ext uri="{FF2B5EF4-FFF2-40B4-BE49-F238E27FC236}">
                <a16:creationId xmlns:a16="http://schemas.microsoft.com/office/drawing/2014/main" id="{FC538247-75B7-D1DB-1E7A-06468C38911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Z"/>
          </a:p>
        </p:txBody>
      </p:sp>
      <p:sp>
        <p:nvSpPr>
          <p:cNvPr id="4" name="Date Placeholder 3">
            <a:extLst>
              <a:ext uri="{FF2B5EF4-FFF2-40B4-BE49-F238E27FC236}">
                <a16:creationId xmlns:a16="http://schemas.microsoft.com/office/drawing/2014/main" id="{08517DF4-ADDE-8AF8-6234-C6CDEAB6ED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6180F61-960A-6645-B2B9-1C13D0016F17}" type="datetimeFigureOut">
              <a:rPr lang="en-CZ" smtClean="0"/>
              <a:t>04/07/2025</a:t>
            </a:fld>
            <a:endParaRPr lang="en-CZ"/>
          </a:p>
        </p:txBody>
      </p:sp>
      <p:sp>
        <p:nvSpPr>
          <p:cNvPr id="5" name="Footer Placeholder 4">
            <a:extLst>
              <a:ext uri="{FF2B5EF4-FFF2-40B4-BE49-F238E27FC236}">
                <a16:creationId xmlns:a16="http://schemas.microsoft.com/office/drawing/2014/main" id="{31B74928-D4C0-AC68-156A-E28AB3C592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Z"/>
          </a:p>
        </p:txBody>
      </p:sp>
      <p:sp>
        <p:nvSpPr>
          <p:cNvPr id="6" name="Slide Number Placeholder 5">
            <a:extLst>
              <a:ext uri="{FF2B5EF4-FFF2-40B4-BE49-F238E27FC236}">
                <a16:creationId xmlns:a16="http://schemas.microsoft.com/office/drawing/2014/main" id="{5BF55E75-14E4-C8F2-3452-82A1A3125E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07CEBED-991E-4E43-AA10-BAE539D23666}" type="slidenum">
              <a:rPr lang="en-CZ" smtClean="0"/>
              <a:t>‹#›</a:t>
            </a:fld>
            <a:endParaRPr lang="en-CZ"/>
          </a:p>
        </p:txBody>
      </p:sp>
    </p:spTree>
    <p:extLst>
      <p:ext uri="{BB962C8B-B14F-4D97-AF65-F5344CB8AC3E}">
        <p14:creationId xmlns:p14="http://schemas.microsoft.com/office/powerpoint/2010/main" val="7667956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C790BE2-4E4F-4AAF-81A2-4A6F4885E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28B54C3-B57B-472A-B96E-1FCB67093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12191999" cy="6858000"/>
          </a:xfrm>
          <a:prstGeom prst="rect">
            <a:avLst/>
          </a:prstGeom>
          <a:gradFill>
            <a:gsLst>
              <a:gs pos="0">
                <a:schemeClr val="accent1">
                  <a:lumMod val="50000"/>
                </a:schemeClr>
              </a:gs>
              <a:gs pos="100000">
                <a:srgbClr val="00000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DB3C429-F8DA-49B9-AF84-21996FCF7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4"/>
            <a:ext cx="12192000" cy="6402581"/>
          </a:xfrm>
          <a:prstGeom prst="rect">
            <a:avLst/>
          </a:prstGeom>
          <a:gradFill>
            <a:gsLst>
              <a:gs pos="1000">
                <a:schemeClr val="accent1">
                  <a:lumMod val="75000"/>
                  <a:alpha val="59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12088DD-B1AD-40E0-8B86-1D87A2CCD9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63054" y="-2653923"/>
            <a:ext cx="6858001" cy="12165846"/>
          </a:xfrm>
          <a:prstGeom prst="rect">
            <a:avLst/>
          </a:prstGeom>
          <a:gradFill>
            <a:gsLst>
              <a:gs pos="13000">
                <a:schemeClr val="accent1">
                  <a:lumMod val="50000"/>
                  <a:alpha val="0"/>
                </a:schemeClr>
              </a:gs>
              <a:gs pos="99000">
                <a:srgbClr val="000000">
                  <a:alpha val="28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C4C9F2B0-1044-46EB-8AEB-C3BFFDE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94763" y="0"/>
            <a:ext cx="6096001" cy="6858000"/>
          </a:xfrm>
          <a:prstGeom prst="rect">
            <a:avLst/>
          </a:prstGeom>
          <a:gradFill>
            <a:gsLst>
              <a:gs pos="13000">
                <a:schemeClr val="accent1">
                  <a:lumMod val="50000"/>
                  <a:alpha val="0"/>
                </a:schemeClr>
              </a:gs>
              <a:gs pos="99000">
                <a:schemeClr val="accent1">
                  <a:lumMod val="75000"/>
                  <a:alpha val="50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0C395952-4E26-45A2-8756-2ADFD6E53C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3"/>
            <a:ext cx="12182871" cy="6871922"/>
          </a:xfrm>
          <a:prstGeom prst="rect">
            <a:avLst/>
          </a:prstGeom>
          <a:gradFill>
            <a:gsLst>
              <a:gs pos="13000">
                <a:srgbClr val="000000">
                  <a:alpha val="35000"/>
                </a:srgbClr>
              </a:gs>
              <a:gs pos="99000">
                <a:schemeClr val="accent1">
                  <a:lumMod val="75000"/>
                  <a:alpha val="0"/>
                </a:schemeClr>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4734BADF-9461-4621-B112-2D7BABEA7D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7713" y="4049"/>
            <a:ext cx="10216576" cy="4729040"/>
          </a:xfrm>
          <a:custGeom>
            <a:avLst/>
            <a:gdLst>
              <a:gd name="connsiteX0" fmla="*/ 0 w 10216576"/>
              <a:gd name="connsiteY0" fmla="*/ 0 h 4729040"/>
              <a:gd name="connsiteX1" fmla="*/ 10216576 w 10216576"/>
              <a:gd name="connsiteY1" fmla="*/ 0 h 4729040"/>
              <a:gd name="connsiteX2" fmla="*/ 10210268 w 10216576"/>
              <a:gd name="connsiteY2" fmla="*/ 124944 h 4729040"/>
              <a:gd name="connsiteX3" fmla="*/ 5108288 w 10216576"/>
              <a:gd name="connsiteY3" fmla="*/ 4729040 h 4729040"/>
              <a:gd name="connsiteX4" fmla="*/ 6309 w 10216576"/>
              <a:gd name="connsiteY4" fmla="*/ 124944 h 4729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16576" h="4729040">
                <a:moveTo>
                  <a:pt x="0" y="0"/>
                </a:moveTo>
                <a:lnTo>
                  <a:pt x="10216576" y="0"/>
                </a:lnTo>
                <a:lnTo>
                  <a:pt x="10210268" y="124944"/>
                </a:lnTo>
                <a:cubicBezTo>
                  <a:pt x="9947637" y="2710997"/>
                  <a:pt x="7763635" y="4729040"/>
                  <a:pt x="5108288" y="4729040"/>
                </a:cubicBezTo>
                <a:cubicBezTo>
                  <a:pt x="2452942" y="4729040"/>
                  <a:pt x="268937" y="2710997"/>
                  <a:pt x="6309" y="124944"/>
                </a:cubicBezTo>
                <a:close/>
              </a:path>
            </a:pathLst>
          </a:custGeom>
          <a:gradFill>
            <a:gsLst>
              <a:gs pos="7000">
                <a:schemeClr val="accent1">
                  <a:lumMod val="50000"/>
                  <a:alpha val="4000"/>
                </a:schemeClr>
              </a:gs>
              <a:gs pos="99000">
                <a:schemeClr val="accent1">
                  <a:alpha val="24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651A36C-BE54-ADF5-3D4A-DECAB794F8A5}"/>
              </a:ext>
            </a:extLst>
          </p:cNvPr>
          <p:cNvSpPr>
            <a:spLocks noGrp="1"/>
          </p:cNvSpPr>
          <p:nvPr>
            <p:ph type="ctrTitle"/>
          </p:nvPr>
        </p:nvSpPr>
        <p:spPr>
          <a:xfrm>
            <a:off x="2026693" y="1030406"/>
            <a:ext cx="8147713" cy="3081242"/>
          </a:xfrm>
        </p:spPr>
        <p:txBody>
          <a:bodyPr anchor="ctr">
            <a:normAutofit/>
          </a:bodyPr>
          <a:lstStyle/>
          <a:p>
            <a:r>
              <a:rPr lang="en-GB" sz="4800" b="1" dirty="0">
                <a:solidFill>
                  <a:srgbClr val="FFFFFF"/>
                </a:solidFill>
                <a:latin typeface="Garamond" panose="02020404030301010803" pitchFamily="18" charset="0"/>
              </a:rPr>
              <a:t>Qualitative Content Analysis: </a:t>
            </a:r>
            <a:r>
              <a:rPr lang="en-GB" sz="4800" dirty="0">
                <a:solidFill>
                  <a:srgbClr val="FFFFFF"/>
                </a:solidFill>
                <a:latin typeface="Garamond" panose="02020404030301010803" pitchFamily="18" charset="0"/>
              </a:rPr>
              <a:t>Constructing Meaning through Categories, Context, and Interpretation</a:t>
            </a:r>
            <a:endParaRPr lang="en-CZ" sz="4800" dirty="0">
              <a:solidFill>
                <a:srgbClr val="FFFFFF"/>
              </a:solidFill>
              <a:latin typeface="Garamond" panose="02020404030301010803" pitchFamily="18" charset="0"/>
            </a:endParaRPr>
          </a:p>
        </p:txBody>
      </p:sp>
      <p:sp>
        <p:nvSpPr>
          <p:cNvPr id="3" name="Subtitle 2">
            <a:extLst>
              <a:ext uri="{FF2B5EF4-FFF2-40B4-BE49-F238E27FC236}">
                <a16:creationId xmlns:a16="http://schemas.microsoft.com/office/drawing/2014/main" id="{AB8BDE8B-672C-677C-FADA-FF0321D48975}"/>
              </a:ext>
            </a:extLst>
          </p:cNvPr>
          <p:cNvSpPr>
            <a:spLocks noGrp="1"/>
          </p:cNvSpPr>
          <p:nvPr>
            <p:ph type="subTitle" idx="1"/>
          </p:nvPr>
        </p:nvSpPr>
        <p:spPr>
          <a:xfrm>
            <a:off x="1559943" y="5171093"/>
            <a:ext cx="9078628" cy="860620"/>
          </a:xfrm>
        </p:spPr>
        <p:txBody>
          <a:bodyPr anchor="ctr">
            <a:normAutofit/>
          </a:bodyPr>
          <a:lstStyle/>
          <a:p>
            <a:r>
              <a:rPr lang="en-GB" b="0" i="0">
                <a:solidFill>
                  <a:srgbClr val="FFFFFF"/>
                </a:solidFill>
                <a:effectLst/>
                <a:latin typeface="Garamond" panose="02020404030301010803" pitchFamily="18" charset="0"/>
              </a:rPr>
              <a:t>Kristián Földes</a:t>
            </a:r>
            <a:endParaRPr lang="en-CZ">
              <a:solidFill>
                <a:srgbClr val="FFFFFF"/>
              </a:solidFill>
              <a:latin typeface="Garamond" panose="02020404030301010803" pitchFamily="18" charset="0"/>
            </a:endParaRPr>
          </a:p>
        </p:txBody>
      </p:sp>
    </p:spTree>
    <p:extLst>
      <p:ext uri="{BB962C8B-B14F-4D97-AF65-F5344CB8AC3E}">
        <p14:creationId xmlns:p14="http://schemas.microsoft.com/office/powerpoint/2010/main" val="2717814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924E7F3-A5BD-B5D1-01A3-926523E81925}"/>
              </a:ext>
            </a:extLst>
          </p:cNvPr>
          <p:cNvSpPr>
            <a:spLocks noGrp="1"/>
          </p:cNvSpPr>
          <p:nvPr>
            <p:ph type="title"/>
          </p:nvPr>
        </p:nvSpPr>
        <p:spPr>
          <a:xfrm>
            <a:off x="826396" y="586855"/>
            <a:ext cx="4230100" cy="3387497"/>
          </a:xfrm>
        </p:spPr>
        <p:txBody>
          <a:bodyPr anchor="b">
            <a:normAutofit/>
          </a:bodyPr>
          <a:lstStyle/>
          <a:p>
            <a:pPr algn="r"/>
            <a:r>
              <a:rPr lang="en-GB" sz="4000" b="1">
                <a:solidFill>
                  <a:srgbClr val="FFFFFF"/>
                </a:solidFill>
                <a:latin typeface="Garamond" panose="02020404030301010803" pitchFamily="18" charset="0"/>
              </a:rPr>
              <a:t>What Is Qualitative Content Analysis?</a:t>
            </a:r>
            <a:endParaRPr lang="en-CZ" sz="4000">
              <a:solidFill>
                <a:srgbClr val="FFFFFF"/>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93DBC277-598F-F617-5854-C7D58F25534A}"/>
              </a:ext>
            </a:extLst>
          </p:cNvPr>
          <p:cNvSpPr>
            <a:spLocks noGrp="1"/>
          </p:cNvSpPr>
          <p:nvPr>
            <p:ph idx="1"/>
          </p:nvPr>
        </p:nvSpPr>
        <p:spPr>
          <a:xfrm>
            <a:off x="6503158" y="649480"/>
            <a:ext cx="4862447" cy="5546047"/>
          </a:xfrm>
        </p:spPr>
        <p:txBody>
          <a:bodyPr anchor="ctr">
            <a:normAutofit/>
          </a:bodyPr>
          <a:lstStyle/>
          <a:p>
            <a:pPr>
              <a:buNone/>
            </a:pPr>
            <a:r>
              <a:rPr lang="en-GB" b="1" dirty="0">
                <a:latin typeface="Garamond"/>
              </a:rPr>
              <a:t>What QCA is NOT:</a:t>
            </a:r>
            <a:endParaRPr lang="en-GB" dirty="0">
              <a:latin typeface="Garamond"/>
            </a:endParaRPr>
          </a:p>
          <a:p>
            <a:pPr>
              <a:buFont typeface="Arial" panose="020B0604020202020204" pitchFamily="34" charset="0"/>
              <a:buChar char="•"/>
            </a:pPr>
            <a:r>
              <a:rPr lang="en-GB" dirty="0">
                <a:latin typeface="Garamond"/>
              </a:rPr>
              <a:t>Not purely descriptive (like basic thematic analysis)</a:t>
            </a:r>
          </a:p>
          <a:p>
            <a:pPr>
              <a:buFont typeface="Arial" panose="020B0604020202020204" pitchFamily="34" charset="0"/>
              <a:buChar char="•"/>
            </a:pPr>
            <a:r>
              <a:rPr lang="en-GB" dirty="0">
                <a:latin typeface="Garamond"/>
              </a:rPr>
              <a:t>Not quantitative content analysis, which counts without interpretation</a:t>
            </a:r>
          </a:p>
          <a:p>
            <a:pPr>
              <a:buFont typeface="Arial" panose="020B0604020202020204" pitchFamily="34" charset="0"/>
              <a:buChar char="•"/>
            </a:pPr>
            <a:r>
              <a:rPr lang="en-GB" dirty="0">
                <a:latin typeface="Garamond"/>
              </a:rPr>
              <a:t>Not freeform hermeneutics — it uses coding frames and systematic logic</a:t>
            </a:r>
          </a:p>
          <a:p>
            <a:pPr marL="0" indent="0">
              <a:buNone/>
            </a:pPr>
            <a:endParaRPr lang="en-CZ" dirty="0">
              <a:latin typeface="Garamond" panose="02020404030301010803" pitchFamily="18" charset="0"/>
            </a:endParaRPr>
          </a:p>
        </p:txBody>
      </p:sp>
    </p:spTree>
    <p:extLst>
      <p:ext uri="{BB962C8B-B14F-4D97-AF65-F5344CB8AC3E}">
        <p14:creationId xmlns:p14="http://schemas.microsoft.com/office/powerpoint/2010/main" val="11314102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99B8A02-3DDF-B05E-AB27-DC825D00DA85}"/>
              </a:ext>
            </a:extLst>
          </p:cNvPr>
          <p:cNvSpPr>
            <a:spLocks noGrp="1"/>
          </p:cNvSpPr>
          <p:nvPr>
            <p:ph type="title"/>
          </p:nvPr>
        </p:nvSpPr>
        <p:spPr>
          <a:xfrm>
            <a:off x="826396" y="586855"/>
            <a:ext cx="4230100" cy="3387497"/>
          </a:xfrm>
        </p:spPr>
        <p:txBody>
          <a:bodyPr anchor="b">
            <a:normAutofit/>
          </a:bodyPr>
          <a:lstStyle/>
          <a:p>
            <a:pPr algn="r"/>
            <a:r>
              <a:rPr lang="en-GB" sz="4000" b="1">
                <a:solidFill>
                  <a:srgbClr val="FFFFFF"/>
                </a:solidFill>
                <a:latin typeface="Garamond" panose="02020404030301010803" pitchFamily="18" charset="0"/>
              </a:rPr>
              <a:t>Ontology, Epistemology, and the Role of the Researcher</a:t>
            </a:r>
            <a:endParaRPr lang="en-CZ" sz="4000">
              <a:solidFill>
                <a:srgbClr val="FFFFFF"/>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4EDD7083-BD7F-E987-665C-A80F7603890F}"/>
              </a:ext>
            </a:extLst>
          </p:cNvPr>
          <p:cNvSpPr>
            <a:spLocks noGrp="1"/>
          </p:cNvSpPr>
          <p:nvPr>
            <p:ph idx="1"/>
          </p:nvPr>
        </p:nvSpPr>
        <p:spPr>
          <a:xfrm>
            <a:off x="6503158" y="649480"/>
            <a:ext cx="4862447" cy="5546047"/>
          </a:xfrm>
        </p:spPr>
        <p:txBody>
          <a:bodyPr anchor="ctr">
            <a:normAutofit/>
          </a:bodyPr>
          <a:lstStyle/>
          <a:p>
            <a:pPr>
              <a:buNone/>
            </a:pPr>
            <a:r>
              <a:rPr lang="en-GB" b="1" dirty="0">
                <a:latin typeface="Garamond"/>
              </a:rPr>
              <a:t>Ontology:</a:t>
            </a:r>
            <a:endParaRPr lang="en-GB" dirty="0">
              <a:latin typeface="Garamond"/>
            </a:endParaRPr>
          </a:p>
          <a:p>
            <a:pPr>
              <a:buFont typeface="Arial" panose="020B0604020202020204" pitchFamily="34" charset="0"/>
              <a:buChar char="•"/>
            </a:pPr>
            <a:r>
              <a:rPr lang="en-GB" dirty="0">
                <a:latin typeface="Garamond"/>
              </a:rPr>
              <a:t>Texts are discursive constructions, not mirrors of reality</a:t>
            </a:r>
          </a:p>
          <a:p>
            <a:pPr>
              <a:buFont typeface="Arial" panose="020B0604020202020204" pitchFamily="34" charset="0"/>
              <a:buChar char="•"/>
            </a:pPr>
            <a:r>
              <a:rPr lang="en-GB" dirty="0">
                <a:latin typeface="Garamond"/>
              </a:rPr>
              <a:t>Discourse both reflects and shapes social realities</a:t>
            </a:r>
          </a:p>
          <a:p>
            <a:pPr>
              <a:buNone/>
            </a:pPr>
            <a:r>
              <a:rPr lang="en-GB" b="1" dirty="0">
                <a:latin typeface="Garamond"/>
              </a:rPr>
              <a:t>Epistemology:</a:t>
            </a:r>
            <a:endParaRPr lang="en-GB" dirty="0">
              <a:latin typeface="Garamond"/>
            </a:endParaRPr>
          </a:p>
          <a:p>
            <a:pPr>
              <a:buFont typeface="Arial" panose="020B0604020202020204" pitchFamily="34" charset="0"/>
              <a:buChar char="•"/>
            </a:pPr>
            <a:r>
              <a:rPr lang="en-GB" dirty="0">
                <a:latin typeface="Garamond"/>
              </a:rPr>
              <a:t>QCA is interpretivist/constructivist</a:t>
            </a:r>
          </a:p>
          <a:p>
            <a:pPr>
              <a:buFont typeface="Arial" panose="020B0604020202020204" pitchFamily="34" charset="0"/>
              <a:buChar char="•"/>
            </a:pPr>
            <a:r>
              <a:rPr lang="en-GB" dirty="0">
                <a:latin typeface="Garamond"/>
              </a:rPr>
              <a:t>Knowledge is situated, meaning is contextual and dependent on interpretive frameworks</a:t>
            </a:r>
          </a:p>
          <a:p>
            <a:endParaRPr lang="en-CZ" dirty="0">
              <a:latin typeface="Garamond" panose="02020404030301010803" pitchFamily="18" charset="0"/>
            </a:endParaRPr>
          </a:p>
        </p:txBody>
      </p:sp>
    </p:spTree>
    <p:extLst>
      <p:ext uri="{BB962C8B-B14F-4D97-AF65-F5344CB8AC3E}">
        <p14:creationId xmlns:p14="http://schemas.microsoft.com/office/powerpoint/2010/main" val="3440672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EB9654D-824B-6860-FB28-A74DD6E88D50}"/>
              </a:ext>
            </a:extLst>
          </p:cNvPr>
          <p:cNvSpPr>
            <a:spLocks noGrp="1"/>
          </p:cNvSpPr>
          <p:nvPr>
            <p:ph type="title"/>
          </p:nvPr>
        </p:nvSpPr>
        <p:spPr>
          <a:xfrm>
            <a:off x="826396" y="586855"/>
            <a:ext cx="4230100" cy="3387497"/>
          </a:xfrm>
        </p:spPr>
        <p:txBody>
          <a:bodyPr anchor="b">
            <a:normAutofit/>
          </a:bodyPr>
          <a:lstStyle/>
          <a:p>
            <a:pPr algn="r"/>
            <a:r>
              <a:rPr lang="en-GB" sz="4000" b="1">
                <a:solidFill>
                  <a:srgbClr val="FFFFFF"/>
                </a:solidFill>
                <a:latin typeface="Garamond" panose="02020404030301010803" pitchFamily="18" charset="0"/>
              </a:rPr>
              <a:t>Ontology, Epistemology, and the Role of the Researcher</a:t>
            </a:r>
            <a:endParaRPr lang="en-CZ" sz="4000">
              <a:solidFill>
                <a:srgbClr val="FFFFFF"/>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D8703784-959B-E016-A935-B0385B103C5B}"/>
              </a:ext>
            </a:extLst>
          </p:cNvPr>
          <p:cNvSpPr>
            <a:spLocks noGrp="1"/>
          </p:cNvSpPr>
          <p:nvPr>
            <p:ph idx="1"/>
          </p:nvPr>
        </p:nvSpPr>
        <p:spPr>
          <a:xfrm>
            <a:off x="6503158" y="649480"/>
            <a:ext cx="4862447" cy="5546047"/>
          </a:xfrm>
        </p:spPr>
        <p:txBody>
          <a:bodyPr anchor="ctr">
            <a:normAutofit/>
          </a:bodyPr>
          <a:lstStyle/>
          <a:p>
            <a:pPr>
              <a:buNone/>
            </a:pPr>
            <a:r>
              <a:rPr lang="en-GB" b="1" dirty="0">
                <a:latin typeface="Garamond"/>
              </a:rPr>
              <a:t>Hermeneutic Circle:</a:t>
            </a:r>
            <a:endParaRPr lang="en-GB" dirty="0">
              <a:latin typeface="Garamond"/>
            </a:endParaRPr>
          </a:p>
          <a:p>
            <a:pPr>
              <a:buFont typeface="Arial" panose="020B0604020202020204" pitchFamily="34" charset="0"/>
              <a:buChar char="•"/>
            </a:pPr>
            <a:r>
              <a:rPr lang="en-GB" dirty="0">
                <a:latin typeface="Garamond"/>
              </a:rPr>
              <a:t>Constant movement between parts and whole, foreground and background</a:t>
            </a:r>
          </a:p>
          <a:p>
            <a:pPr>
              <a:buFont typeface="Arial" panose="020B0604020202020204" pitchFamily="34" charset="0"/>
              <a:buChar char="•"/>
            </a:pPr>
            <a:r>
              <a:rPr lang="en-GB" dirty="0">
                <a:latin typeface="Garamond"/>
              </a:rPr>
              <a:t>Example: interpreting a headline in isolation vs. within its article and political moment</a:t>
            </a:r>
          </a:p>
          <a:p>
            <a:pPr>
              <a:buNone/>
            </a:pPr>
            <a:r>
              <a:rPr lang="en-GB" b="1" dirty="0">
                <a:latin typeface="Garamond"/>
              </a:rPr>
              <a:t>Researcher Reflexivity:</a:t>
            </a:r>
            <a:endParaRPr lang="en-GB" dirty="0">
              <a:latin typeface="Garamond"/>
            </a:endParaRPr>
          </a:p>
          <a:p>
            <a:pPr>
              <a:buFont typeface="Arial" panose="020B0604020202020204" pitchFamily="34" charset="0"/>
              <a:buChar char="•"/>
            </a:pPr>
            <a:r>
              <a:rPr lang="en-GB" dirty="0">
                <a:latin typeface="Garamond"/>
              </a:rPr>
              <a:t>Your theoretical lens and background shape coding</a:t>
            </a:r>
          </a:p>
          <a:p>
            <a:pPr>
              <a:buFont typeface="Arial" panose="020B0604020202020204" pitchFamily="34" charset="0"/>
              <a:buChar char="•"/>
            </a:pPr>
            <a:r>
              <a:rPr lang="en-GB" dirty="0">
                <a:latin typeface="Garamond"/>
              </a:rPr>
              <a:t>QCA requires self-awareness of bias, ideology, and assumptions</a:t>
            </a:r>
          </a:p>
          <a:p>
            <a:endParaRPr lang="en-CZ" dirty="0">
              <a:latin typeface="Garamond" panose="02020404030301010803" pitchFamily="18" charset="0"/>
            </a:endParaRPr>
          </a:p>
        </p:txBody>
      </p:sp>
    </p:spTree>
    <p:extLst>
      <p:ext uri="{BB962C8B-B14F-4D97-AF65-F5344CB8AC3E}">
        <p14:creationId xmlns:p14="http://schemas.microsoft.com/office/powerpoint/2010/main" val="41654563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B2EE25B-203E-4829-0839-6EC9333D042F}"/>
              </a:ext>
            </a:extLst>
          </p:cNvPr>
          <p:cNvSpPr>
            <a:spLocks noGrp="1"/>
          </p:cNvSpPr>
          <p:nvPr>
            <p:ph type="title"/>
          </p:nvPr>
        </p:nvSpPr>
        <p:spPr>
          <a:xfrm>
            <a:off x="826396" y="586855"/>
            <a:ext cx="4230100" cy="3387497"/>
          </a:xfrm>
        </p:spPr>
        <p:txBody>
          <a:bodyPr anchor="b">
            <a:normAutofit/>
          </a:bodyPr>
          <a:lstStyle/>
          <a:p>
            <a:pPr algn="r"/>
            <a:r>
              <a:rPr lang="en-GB" sz="4000" b="1">
                <a:solidFill>
                  <a:srgbClr val="FFFFFF"/>
                </a:solidFill>
                <a:latin typeface="Garamond" panose="02020404030301010803" pitchFamily="18" charset="0"/>
              </a:rPr>
              <a:t>Categories and Codes</a:t>
            </a:r>
            <a:endParaRPr lang="en-CZ" sz="4000">
              <a:solidFill>
                <a:srgbClr val="FFFFFF"/>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E654D08A-D4D3-2331-3C24-C96C8C179DA9}"/>
              </a:ext>
            </a:extLst>
          </p:cNvPr>
          <p:cNvSpPr>
            <a:spLocks noGrp="1"/>
          </p:cNvSpPr>
          <p:nvPr>
            <p:ph idx="1"/>
          </p:nvPr>
        </p:nvSpPr>
        <p:spPr>
          <a:xfrm>
            <a:off x="6503158" y="649480"/>
            <a:ext cx="4862447" cy="5546047"/>
          </a:xfrm>
        </p:spPr>
        <p:txBody>
          <a:bodyPr anchor="ctr">
            <a:normAutofit/>
          </a:bodyPr>
          <a:lstStyle/>
          <a:p>
            <a:pPr>
              <a:buNone/>
            </a:pPr>
            <a:r>
              <a:rPr lang="en-GB" b="1" dirty="0">
                <a:latin typeface="Garamond"/>
              </a:rPr>
              <a:t>Definitions:</a:t>
            </a:r>
            <a:endParaRPr lang="en-GB" dirty="0">
              <a:latin typeface="Garamond"/>
            </a:endParaRPr>
          </a:p>
          <a:p>
            <a:pPr>
              <a:buFont typeface="Arial" panose="020B0604020202020204" pitchFamily="34" charset="0"/>
              <a:buChar char="•"/>
            </a:pPr>
            <a:r>
              <a:rPr lang="en-GB" dirty="0">
                <a:latin typeface="Garamond"/>
              </a:rPr>
              <a:t>Code: Conceptual label assigned to segment of text</a:t>
            </a:r>
          </a:p>
          <a:p>
            <a:pPr>
              <a:buFont typeface="Arial" panose="020B0604020202020204" pitchFamily="34" charset="0"/>
              <a:buChar char="•"/>
            </a:pPr>
            <a:r>
              <a:rPr lang="en-GB" dirty="0">
                <a:latin typeface="Garamond"/>
              </a:rPr>
              <a:t>Category: Grouping of similar codes, often informed by theory</a:t>
            </a:r>
          </a:p>
          <a:p>
            <a:pPr>
              <a:buNone/>
            </a:pPr>
            <a:r>
              <a:rPr lang="en-GB" b="1" dirty="0">
                <a:latin typeface="Garamond"/>
              </a:rPr>
              <a:t>Types of Codes:</a:t>
            </a:r>
            <a:endParaRPr lang="en-GB" dirty="0">
              <a:latin typeface="Garamond"/>
            </a:endParaRPr>
          </a:p>
          <a:p>
            <a:pPr>
              <a:buFont typeface="Arial" panose="020B0604020202020204" pitchFamily="34" charset="0"/>
              <a:buChar char="•"/>
            </a:pPr>
            <a:r>
              <a:rPr lang="en-GB" dirty="0">
                <a:latin typeface="Garamond"/>
              </a:rPr>
              <a:t>Manifest vs. Latent</a:t>
            </a:r>
          </a:p>
          <a:p>
            <a:pPr>
              <a:buFont typeface="Arial" panose="020B0604020202020204" pitchFamily="34" charset="0"/>
              <a:buChar char="•"/>
            </a:pPr>
            <a:r>
              <a:rPr lang="en-GB" dirty="0">
                <a:latin typeface="Garamond"/>
              </a:rPr>
              <a:t>Descriptive vs. Analytical</a:t>
            </a:r>
          </a:p>
          <a:p>
            <a:pPr>
              <a:buFont typeface="Arial" panose="020B0604020202020204" pitchFamily="34" charset="0"/>
              <a:buChar char="•"/>
            </a:pPr>
            <a:r>
              <a:rPr lang="en-GB" dirty="0">
                <a:latin typeface="Garamond"/>
              </a:rPr>
              <a:t>Semantic vs. Ideological</a:t>
            </a:r>
          </a:p>
          <a:p>
            <a:pPr marL="0" indent="0">
              <a:buNone/>
            </a:pPr>
            <a:endParaRPr lang="en-CZ" dirty="0">
              <a:latin typeface="Garamond" panose="02020404030301010803" pitchFamily="18" charset="0"/>
            </a:endParaRPr>
          </a:p>
        </p:txBody>
      </p:sp>
    </p:spTree>
    <p:extLst>
      <p:ext uri="{BB962C8B-B14F-4D97-AF65-F5344CB8AC3E}">
        <p14:creationId xmlns:p14="http://schemas.microsoft.com/office/powerpoint/2010/main" val="25531768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73B18DA-9907-F225-3BAE-6953A4398F29}"/>
              </a:ext>
            </a:extLst>
          </p:cNvPr>
          <p:cNvSpPr>
            <a:spLocks noGrp="1"/>
          </p:cNvSpPr>
          <p:nvPr>
            <p:ph type="title"/>
          </p:nvPr>
        </p:nvSpPr>
        <p:spPr>
          <a:xfrm>
            <a:off x="826396" y="586855"/>
            <a:ext cx="4230100" cy="3387497"/>
          </a:xfrm>
        </p:spPr>
        <p:txBody>
          <a:bodyPr anchor="b">
            <a:normAutofit/>
          </a:bodyPr>
          <a:lstStyle/>
          <a:p>
            <a:pPr algn="r"/>
            <a:r>
              <a:rPr lang="en-GB" sz="4000" b="1">
                <a:solidFill>
                  <a:srgbClr val="FFFFFF"/>
                </a:solidFill>
                <a:latin typeface="Garamond" panose="02020404030301010803" pitchFamily="18" charset="0"/>
              </a:rPr>
              <a:t>Categories and Codes</a:t>
            </a:r>
            <a:endParaRPr lang="en-CZ" sz="4000">
              <a:solidFill>
                <a:srgbClr val="FFFFFF"/>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F56BE882-75B6-7DCB-6739-160325E0F86C}"/>
              </a:ext>
            </a:extLst>
          </p:cNvPr>
          <p:cNvSpPr>
            <a:spLocks noGrp="1"/>
          </p:cNvSpPr>
          <p:nvPr>
            <p:ph idx="1"/>
          </p:nvPr>
        </p:nvSpPr>
        <p:spPr>
          <a:xfrm>
            <a:off x="6503158" y="649480"/>
            <a:ext cx="4862447" cy="5546047"/>
          </a:xfrm>
        </p:spPr>
        <p:txBody>
          <a:bodyPr anchor="ctr">
            <a:normAutofit/>
          </a:bodyPr>
          <a:lstStyle/>
          <a:p>
            <a:pPr>
              <a:buNone/>
            </a:pPr>
            <a:r>
              <a:rPr lang="en-GB" b="1" dirty="0">
                <a:latin typeface="Garamond"/>
              </a:rPr>
              <a:t>Illustrative Example:</a:t>
            </a:r>
            <a:endParaRPr lang="en-GB" dirty="0">
              <a:latin typeface="Garamond"/>
            </a:endParaRPr>
          </a:p>
          <a:p>
            <a:pPr>
              <a:buNone/>
            </a:pPr>
            <a:r>
              <a:rPr lang="en-GB" dirty="0">
                <a:latin typeface="Garamond"/>
              </a:rPr>
              <a:t>"The media is lying again." </a:t>
            </a:r>
          </a:p>
          <a:p>
            <a:pPr>
              <a:buNone/>
            </a:pPr>
            <a:r>
              <a:rPr lang="en-GB" dirty="0">
                <a:latin typeface="Garamond"/>
              </a:rPr>
              <a:t>Possible codes: </a:t>
            </a:r>
            <a:r>
              <a:rPr lang="en-GB" err="1">
                <a:latin typeface="Garamond"/>
              </a:rPr>
              <a:t>Delegitimation</a:t>
            </a:r>
            <a:r>
              <a:rPr lang="en-GB" dirty="0">
                <a:latin typeface="Garamond"/>
              </a:rPr>
              <a:t> of media, populist rhetoric, distrust of institutions, blame shifting</a:t>
            </a:r>
          </a:p>
          <a:p>
            <a:pPr>
              <a:buNone/>
            </a:pPr>
            <a:r>
              <a:rPr lang="en-GB" b="1" dirty="0">
                <a:latin typeface="Garamond"/>
              </a:rPr>
              <a:t>Key Insight:</a:t>
            </a:r>
            <a:endParaRPr lang="en-GB" dirty="0">
              <a:latin typeface="Garamond"/>
            </a:endParaRPr>
          </a:p>
          <a:p>
            <a:r>
              <a:rPr lang="en-GB" dirty="0">
                <a:latin typeface="Garamond"/>
              </a:rPr>
              <a:t>"Coding is not </a:t>
            </a:r>
            <a:r>
              <a:rPr lang="en-GB" dirty="0" err="1">
                <a:latin typeface="Garamond"/>
              </a:rPr>
              <a:t>labeling</a:t>
            </a:r>
            <a:r>
              <a:rPr lang="en-GB" dirty="0">
                <a:latin typeface="Garamond"/>
              </a:rPr>
              <a:t>. It’s abstraction guided by theoretical interest."</a:t>
            </a:r>
          </a:p>
        </p:txBody>
      </p:sp>
    </p:spTree>
    <p:extLst>
      <p:ext uri="{BB962C8B-B14F-4D97-AF65-F5344CB8AC3E}">
        <p14:creationId xmlns:p14="http://schemas.microsoft.com/office/powerpoint/2010/main" val="31114320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433BA9C-2EF6-0B10-A908-4BC5FAB062F9}"/>
              </a:ext>
            </a:extLst>
          </p:cNvPr>
          <p:cNvSpPr>
            <a:spLocks noGrp="1"/>
          </p:cNvSpPr>
          <p:nvPr>
            <p:ph type="title"/>
          </p:nvPr>
        </p:nvSpPr>
        <p:spPr>
          <a:xfrm>
            <a:off x="826396" y="586855"/>
            <a:ext cx="4230100" cy="3387497"/>
          </a:xfrm>
        </p:spPr>
        <p:txBody>
          <a:bodyPr anchor="b">
            <a:normAutofit/>
          </a:bodyPr>
          <a:lstStyle/>
          <a:p>
            <a:pPr algn="r"/>
            <a:r>
              <a:rPr lang="en-GB" sz="4000" b="1">
                <a:solidFill>
                  <a:srgbClr val="FFFFFF"/>
                </a:solidFill>
                <a:latin typeface="Garamond" panose="02020404030301010803" pitchFamily="18" charset="0"/>
              </a:rPr>
              <a:t>Deductive, Inductive, and Abductive Inference</a:t>
            </a:r>
            <a:endParaRPr lang="en-CZ" sz="4000">
              <a:solidFill>
                <a:srgbClr val="FFFFFF"/>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DE334BED-5E99-D709-629D-E69556C30DFC}"/>
              </a:ext>
            </a:extLst>
          </p:cNvPr>
          <p:cNvSpPr>
            <a:spLocks noGrp="1"/>
          </p:cNvSpPr>
          <p:nvPr>
            <p:ph idx="1"/>
          </p:nvPr>
        </p:nvSpPr>
        <p:spPr>
          <a:xfrm>
            <a:off x="6503158" y="649480"/>
            <a:ext cx="4862447" cy="5546047"/>
          </a:xfrm>
        </p:spPr>
        <p:txBody>
          <a:bodyPr anchor="ctr">
            <a:normAutofit/>
          </a:bodyPr>
          <a:lstStyle/>
          <a:p>
            <a:pPr>
              <a:buNone/>
            </a:pPr>
            <a:r>
              <a:rPr lang="en-GB" sz="2400" b="1" dirty="0">
                <a:latin typeface="Garamond"/>
              </a:rPr>
              <a:t>Deductive:</a:t>
            </a:r>
            <a:endParaRPr lang="en-GB" sz="2400" dirty="0">
              <a:latin typeface="Garamond"/>
            </a:endParaRPr>
          </a:p>
          <a:p>
            <a:pPr>
              <a:buFont typeface="Arial" panose="020B0604020202020204" pitchFamily="34" charset="0"/>
              <a:buChar char="•"/>
            </a:pPr>
            <a:r>
              <a:rPr lang="en-GB" sz="2400" dirty="0">
                <a:latin typeface="Garamond"/>
              </a:rPr>
              <a:t>Theory-driven, top-down</a:t>
            </a:r>
          </a:p>
          <a:p>
            <a:pPr>
              <a:buFont typeface="Arial" panose="020B0604020202020204" pitchFamily="34" charset="0"/>
              <a:buChar char="•"/>
            </a:pPr>
            <a:r>
              <a:rPr lang="en-GB" sz="2400" dirty="0">
                <a:latin typeface="Garamond"/>
              </a:rPr>
              <a:t>Categories are predefined, applied systematically</a:t>
            </a:r>
          </a:p>
          <a:p>
            <a:pPr>
              <a:buNone/>
            </a:pPr>
            <a:r>
              <a:rPr lang="en-GB" sz="2400" b="1" dirty="0">
                <a:latin typeface="Garamond"/>
              </a:rPr>
              <a:t>Inductive:</a:t>
            </a:r>
            <a:endParaRPr lang="en-GB" sz="2400" dirty="0">
              <a:latin typeface="Garamond"/>
            </a:endParaRPr>
          </a:p>
          <a:p>
            <a:pPr>
              <a:buFont typeface="Arial" panose="020B0604020202020204" pitchFamily="34" charset="0"/>
              <a:buChar char="•"/>
            </a:pPr>
            <a:r>
              <a:rPr lang="en-GB" sz="2400" dirty="0">
                <a:latin typeface="Garamond"/>
              </a:rPr>
              <a:t>Data-driven, grounded</a:t>
            </a:r>
          </a:p>
          <a:p>
            <a:pPr>
              <a:buFont typeface="Arial" panose="020B0604020202020204" pitchFamily="34" charset="0"/>
              <a:buChar char="•"/>
            </a:pPr>
            <a:r>
              <a:rPr lang="en-GB" sz="2400" dirty="0">
                <a:latin typeface="Garamond"/>
              </a:rPr>
              <a:t>Categories emerge through reading and pattern recognition</a:t>
            </a:r>
          </a:p>
          <a:p>
            <a:pPr>
              <a:buNone/>
            </a:pPr>
            <a:r>
              <a:rPr lang="en-GB" sz="2400" b="1" dirty="0">
                <a:latin typeface="Garamond"/>
              </a:rPr>
              <a:t>Abductive:</a:t>
            </a:r>
            <a:endParaRPr lang="en-GB" sz="2400" dirty="0">
              <a:latin typeface="Garamond"/>
            </a:endParaRPr>
          </a:p>
          <a:p>
            <a:pPr>
              <a:buFont typeface="Arial" panose="020B0604020202020204" pitchFamily="34" charset="0"/>
              <a:buChar char="•"/>
            </a:pPr>
            <a:r>
              <a:rPr lang="en-GB" sz="2400" dirty="0">
                <a:latin typeface="Garamond"/>
              </a:rPr>
              <a:t>Iterative, reflexive </a:t>
            </a:r>
          </a:p>
          <a:p>
            <a:pPr>
              <a:buFont typeface="Arial" panose="020B0604020202020204" pitchFamily="34" charset="0"/>
              <a:buChar char="•"/>
            </a:pPr>
            <a:r>
              <a:rPr lang="en-GB" sz="2400" dirty="0">
                <a:latin typeface="Garamond"/>
              </a:rPr>
              <a:t>Moves between theory and data to form the most plausible interpretation</a:t>
            </a:r>
          </a:p>
          <a:p>
            <a:endParaRPr lang="en-CZ" sz="2400" dirty="0">
              <a:latin typeface="Garamond" panose="02020404030301010803" pitchFamily="18" charset="0"/>
            </a:endParaRPr>
          </a:p>
        </p:txBody>
      </p:sp>
    </p:spTree>
    <p:extLst>
      <p:ext uri="{BB962C8B-B14F-4D97-AF65-F5344CB8AC3E}">
        <p14:creationId xmlns:p14="http://schemas.microsoft.com/office/powerpoint/2010/main" val="36970868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36ABCFA-1DE6-CF2C-D575-EA9958DBB4C7}"/>
              </a:ext>
            </a:extLst>
          </p:cNvPr>
          <p:cNvSpPr>
            <a:spLocks noGrp="1"/>
          </p:cNvSpPr>
          <p:nvPr>
            <p:ph type="title"/>
          </p:nvPr>
        </p:nvSpPr>
        <p:spPr>
          <a:xfrm>
            <a:off x="1371597" y="348865"/>
            <a:ext cx="10044023" cy="877729"/>
          </a:xfrm>
        </p:spPr>
        <p:txBody>
          <a:bodyPr anchor="ctr">
            <a:normAutofit/>
          </a:bodyPr>
          <a:lstStyle/>
          <a:p>
            <a:pPr marL="0" marR="0" lvl="0" indent="0" defTabSz="914400" rtl="0" eaLnBrk="0" fontAlgn="base" latinLnBrk="0" hangingPunct="0">
              <a:spcBef>
                <a:spcPct val="0"/>
              </a:spcBef>
              <a:spcAft>
                <a:spcPct val="0"/>
              </a:spcAft>
              <a:buClrTx/>
              <a:buSzTx/>
              <a:buFontTx/>
              <a:buNone/>
              <a:tabLst/>
            </a:pPr>
            <a:r>
              <a:rPr kumimoji="0" lang="en-CZ" altLang="en-CZ" sz="4000" b="1" i="0" u="none" strike="noStrike" cap="none" normalizeH="0" baseline="0" dirty="0">
                <a:ln>
                  <a:noFill/>
                </a:ln>
                <a:solidFill>
                  <a:srgbClr val="FFFFFF"/>
                </a:solidFill>
                <a:effectLst/>
                <a:latin typeface="Garamond" panose="02020404030301010803" pitchFamily="18" charset="0"/>
              </a:rPr>
              <a:t>Comparison Table</a:t>
            </a:r>
            <a:endParaRPr kumimoji="0" lang="en-CZ" altLang="en-CZ" sz="4000" b="0" i="0" u="none" strike="noStrike" cap="none" normalizeH="0" baseline="0" dirty="0">
              <a:ln>
                <a:noFill/>
              </a:ln>
              <a:solidFill>
                <a:srgbClr val="FFFFFF"/>
              </a:solidFill>
              <a:effectLst/>
              <a:latin typeface="Garamond" panose="02020404030301010803" pitchFamily="18" charset="0"/>
            </a:endParaRPr>
          </a:p>
        </p:txBody>
      </p:sp>
      <p:graphicFrame>
        <p:nvGraphicFramePr>
          <p:cNvPr id="4" name="Content Placeholder 3">
            <a:extLst>
              <a:ext uri="{FF2B5EF4-FFF2-40B4-BE49-F238E27FC236}">
                <a16:creationId xmlns:a16="http://schemas.microsoft.com/office/drawing/2014/main" id="{42F27BBA-7B18-0D3C-EB92-1220A034713A}"/>
              </a:ext>
            </a:extLst>
          </p:cNvPr>
          <p:cNvGraphicFramePr>
            <a:graphicFrameLocks noGrp="1"/>
          </p:cNvGraphicFramePr>
          <p:nvPr>
            <p:ph idx="1"/>
            <p:extLst>
              <p:ext uri="{D42A27DB-BD31-4B8C-83A1-F6EECF244321}">
                <p14:modId xmlns:p14="http://schemas.microsoft.com/office/powerpoint/2010/main" val="1454070970"/>
              </p:ext>
            </p:extLst>
          </p:nvPr>
        </p:nvGraphicFramePr>
        <p:xfrm>
          <a:off x="1157604" y="2236573"/>
          <a:ext cx="9876791" cy="3583564"/>
        </p:xfrm>
        <a:graphic>
          <a:graphicData uri="http://schemas.openxmlformats.org/drawingml/2006/table">
            <a:tbl>
              <a:tblPr>
                <a:tableStyleId>{2D5ABB26-0587-4C30-8999-92F81FD0307C}</a:tableStyleId>
              </a:tblPr>
              <a:tblGrid>
                <a:gridCol w="2440094">
                  <a:extLst>
                    <a:ext uri="{9D8B030D-6E8A-4147-A177-3AD203B41FA5}">
                      <a16:colId xmlns:a16="http://schemas.microsoft.com/office/drawing/2014/main" val="880127346"/>
                    </a:ext>
                  </a:extLst>
                </a:gridCol>
                <a:gridCol w="1904577">
                  <a:extLst>
                    <a:ext uri="{9D8B030D-6E8A-4147-A177-3AD203B41FA5}">
                      <a16:colId xmlns:a16="http://schemas.microsoft.com/office/drawing/2014/main" val="2225872740"/>
                    </a:ext>
                  </a:extLst>
                </a:gridCol>
                <a:gridCol w="2207260">
                  <a:extLst>
                    <a:ext uri="{9D8B030D-6E8A-4147-A177-3AD203B41FA5}">
                      <a16:colId xmlns:a16="http://schemas.microsoft.com/office/drawing/2014/main" val="3285406601"/>
                    </a:ext>
                  </a:extLst>
                </a:gridCol>
                <a:gridCol w="3324860">
                  <a:extLst>
                    <a:ext uri="{9D8B030D-6E8A-4147-A177-3AD203B41FA5}">
                      <a16:colId xmlns:a16="http://schemas.microsoft.com/office/drawing/2014/main" val="3133742519"/>
                    </a:ext>
                  </a:extLst>
                </a:gridCol>
              </a:tblGrid>
              <a:tr h="895891">
                <a:tc>
                  <a:txBody>
                    <a:bodyPr/>
                    <a:lstStyle/>
                    <a:p>
                      <a:r>
                        <a:rPr lang="en-GB" sz="3300" dirty="0"/>
                        <a:t>Logic</a:t>
                      </a:r>
                    </a:p>
                  </a:txBody>
                  <a:tcPr marL="167640" marR="167640" marT="83820" marB="838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GB" sz="3300" dirty="0"/>
                        <a:t>Source</a:t>
                      </a:r>
                    </a:p>
                  </a:txBody>
                  <a:tcPr marL="167640" marR="167640" marT="83820" marB="838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GB" sz="3300" dirty="0"/>
                        <a:t>Goal</a:t>
                      </a:r>
                    </a:p>
                  </a:txBody>
                  <a:tcPr marL="167640" marR="167640" marT="83820" marB="838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GB" sz="3300" dirty="0"/>
                        <a:t>Role of Theory</a:t>
                      </a:r>
                    </a:p>
                  </a:txBody>
                  <a:tcPr marL="167640" marR="167640" marT="83820" marB="838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4179002442"/>
                  </a:ext>
                </a:extLst>
              </a:tr>
              <a:tr h="895891">
                <a:tc>
                  <a:txBody>
                    <a:bodyPr/>
                    <a:lstStyle/>
                    <a:p>
                      <a:r>
                        <a:rPr lang="en-GB" sz="3300" dirty="0"/>
                        <a:t>Deductive</a:t>
                      </a:r>
                    </a:p>
                  </a:txBody>
                  <a:tcPr marL="167640" marR="167640" marT="83820" marB="838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3300" dirty="0"/>
                        <a:t>Theory</a:t>
                      </a:r>
                    </a:p>
                  </a:txBody>
                  <a:tcPr marL="167640" marR="167640" marT="83820" marB="838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3300" dirty="0"/>
                        <a:t>Apply</a:t>
                      </a:r>
                    </a:p>
                  </a:txBody>
                  <a:tcPr marL="167640" marR="167640" marT="83820" marB="838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3300"/>
                        <a:t>High</a:t>
                      </a:r>
                    </a:p>
                  </a:txBody>
                  <a:tcPr marL="167640" marR="167640" marT="83820" marB="838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5457896"/>
                  </a:ext>
                </a:extLst>
              </a:tr>
              <a:tr h="895891">
                <a:tc>
                  <a:txBody>
                    <a:bodyPr/>
                    <a:lstStyle/>
                    <a:p>
                      <a:r>
                        <a:rPr lang="en-GB" sz="3300" dirty="0"/>
                        <a:t>Inductive</a:t>
                      </a:r>
                    </a:p>
                  </a:txBody>
                  <a:tcPr marL="167640" marR="167640" marT="83820" marB="838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3300"/>
                        <a:t>Data</a:t>
                      </a:r>
                    </a:p>
                  </a:txBody>
                  <a:tcPr marL="167640" marR="167640" marT="83820" marB="838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3300" dirty="0"/>
                        <a:t>Discover</a:t>
                      </a:r>
                    </a:p>
                  </a:txBody>
                  <a:tcPr marL="167640" marR="167640" marT="83820" marB="838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3300" dirty="0"/>
                        <a:t>Low</a:t>
                      </a:r>
                    </a:p>
                  </a:txBody>
                  <a:tcPr marL="167640" marR="167640" marT="83820" marB="838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89850743"/>
                  </a:ext>
                </a:extLst>
              </a:tr>
              <a:tr h="895891">
                <a:tc>
                  <a:txBody>
                    <a:bodyPr/>
                    <a:lstStyle/>
                    <a:p>
                      <a:r>
                        <a:rPr lang="en-GB" sz="3300" dirty="0"/>
                        <a:t>Abductive</a:t>
                      </a:r>
                    </a:p>
                  </a:txBody>
                  <a:tcPr marL="167640" marR="167640" marT="83820" marB="838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3300"/>
                        <a:t>Both</a:t>
                      </a:r>
                    </a:p>
                  </a:txBody>
                  <a:tcPr marL="167640" marR="167640" marT="83820" marB="838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3300"/>
                        <a:t>Explain</a:t>
                      </a:r>
                    </a:p>
                  </a:txBody>
                  <a:tcPr marL="167640" marR="167640" marT="83820" marB="838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3300" dirty="0"/>
                        <a:t>Medium</a:t>
                      </a:r>
                    </a:p>
                  </a:txBody>
                  <a:tcPr marL="167640" marR="167640" marT="83820" marB="838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0199938"/>
                  </a:ext>
                </a:extLst>
              </a:tr>
            </a:tbl>
          </a:graphicData>
        </a:graphic>
      </p:graphicFrame>
    </p:spTree>
    <p:extLst>
      <p:ext uri="{BB962C8B-B14F-4D97-AF65-F5344CB8AC3E}">
        <p14:creationId xmlns:p14="http://schemas.microsoft.com/office/powerpoint/2010/main" val="21010810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D4A312C-DC62-CC0D-86CF-DA483015A9B6}"/>
              </a:ext>
            </a:extLst>
          </p:cNvPr>
          <p:cNvSpPr>
            <a:spLocks noGrp="1"/>
          </p:cNvSpPr>
          <p:nvPr>
            <p:ph type="title"/>
          </p:nvPr>
        </p:nvSpPr>
        <p:spPr>
          <a:xfrm>
            <a:off x="826396" y="586855"/>
            <a:ext cx="4230100" cy="3387497"/>
          </a:xfrm>
        </p:spPr>
        <p:txBody>
          <a:bodyPr anchor="b">
            <a:normAutofit/>
          </a:bodyPr>
          <a:lstStyle/>
          <a:p>
            <a:pPr algn="r"/>
            <a:r>
              <a:rPr lang="en-GB" sz="4000" b="1">
                <a:solidFill>
                  <a:srgbClr val="FFFFFF"/>
                </a:solidFill>
                <a:latin typeface="Garamond" panose="02020404030301010803" pitchFamily="18" charset="0"/>
              </a:rPr>
              <a:t>Units of Analysis, Context, and Coding Frame</a:t>
            </a:r>
            <a:endParaRPr lang="en-CZ" sz="4000">
              <a:solidFill>
                <a:srgbClr val="FFFFFF"/>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FC06C8BF-AB28-135F-7575-E240C62F0B9E}"/>
              </a:ext>
            </a:extLst>
          </p:cNvPr>
          <p:cNvSpPr>
            <a:spLocks noGrp="1"/>
          </p:cNvSpPr>
          <p:nvPr>
            <p:ph idx="1"/>
          </p:nvPr>
        </p:nvSpPr>
        <p:spPr>
          <a:xfrm>
            <a:off x="6503158" y="649480"/>
            <a:ext cx="4862447" cy="5546047"/>
          </a:xfrm>
        </p:spPr>
        <p:txBody>
          <a:bodyPr anchor="ctr">
            <a:normAutofit/>
          </a:bodyPr>
          <a:lstStyle/>
          <a:p>
            <a:pPr>
              <a:buNone/>
            </a:pPr>
            <a:r>
              <a:rPr lang="en-GB" b="1" dirty="0">
                <a:latin typeface="Garamond"/>
              </a:rPr>
              <a:t>Coding Unit:</a:t>
            </a:r>
            <a:endParaRPr lang="en-GB" dirty="0">
              <a:latin typeface="Garamond"/>
            </a:endParaRPr>
          </a:p>
          <a:p>
            <a:pPr>
              <a:buFont typeface="Arial" panose="020B0604020202020204" pitchFamily="34" charset="0"/>
              <a:buChar char="•"/>
            </a:pPr>
            <a:r>
              <a:rPr lang="en-GB" dirty="0">
                <a:latin typeface="Garamond"/>
              </a:rPr>
              <a:t>Sentence, clause, paragraph, or thematic unit depending on research goals</a:t>
            </a:r>
          </a:p>
          <a:p>
            <a:pPr>
              <a:buNone/>
            </a:pPr>
            <a:r>
              <a:rPr lang="en-GB" b="1" dirty="0">
                <a:latin typeface="Garamond"/>
              </a:rPr>
              <a:t>Context Unit:</a:t>
            </a:r>
            <a:endParaRPr lang="en-GB" dirty="0">
              <a:latin typeface="Garamond"/>
            </a:endParaRPr>
          </a:p>
          <a:p>
            <a:pPr>
              <a:buFont typeface="Arial" panose="020B0604020202020204" pitchFamily="34" charset="0"/>
              <a:buChar char="•"/>
            </a:pPr>
            <a:r>
              <a:rPr lang="en-GB" dirty="0">
                <a:latin typeface="Garamond"/>
              </a:rPr>
              <a:t>Surrounding discourse required to interpret meaning, influenced by genre and purpose</a:t>
            </a:r>
          </a:p>
        </p:txBody>
      </p:sp>
    </p:spTree>
    <p:extLst>
      <p:ext uri="{BB962C8B-B14F-4D97-AF65-F5344CB8AC3E}">
        <p14:creationId xmlns:p14="http://schemas.microsoft.com/office/powerpoint/2010/main" val="36624830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079DD70-F8E9-7C5B-D137-95C17B3EF624}"/>
              </a:ext>
            </a:extLst>
          </p:cNvPr>
          <p:cNvSpPr>
            <a:spLocks noGrp="1"/>
          </p:cNvSpPr>
          <p:nvPr>
            <p:ph type="title"/>
          </p:nvPr>
        </p:nvSpPr>
        <p:spPr>
          <a:xfrm>
            <a:off x="826396" y="586855"/>
            <a:ext cx="4230100" cy="3387497"/>
          </a:xfrm>
        </p:spPr>
        <p:txBody>
          <a:bodyPr anchor="b">
            <a:normAutofit/>
          </a:bodyPr>
          <a:lstStyle/>
          <a:p>
            <a:pPr algn="r"/>
            <a:r>
              <a:rPr lang="en-GB" sz="4000" b="1">
                <a:solidFill>
                  <a:srgbClr val="FFFFFF"/>
                </a:solidFill>
                <a:latin typeface="Garamond" panose="02020404030301010803" pitchFamily="18" charset="0"/>
              </a:rPr>
              <a:t>Units of Analysis, Context, and Coding Frame</a:t>
            </a:r>
            <a:endParaRPr lang="en-CZ" sz="4000">
              <a:solidFill>
                <a:srgbClr val="FFFFFF"/>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759583AD-ECED-2594-77A8-B94B39367276}"/>
              </a:ext>
            </a:extLst>
          </p:cNvPr>
          <p:cNvSpPr>
            <a:spLocks noGrp="1"/>
          </p:cNvSpPr>
          <p:nvPr>
            <p:ph idx="1"/>
          </p:nvPr>
        </p:nvSpPr>
        <p:spPr>
          <a:xfrm>
            <a:off x="6496293" y="930940"/>
            <a:ext cx="4862447" cy="5546047"/>
          </a:xfrm>
        </p:spPr>
        <p:txBody>
          <a:bodyPr vert="horz" lIns="91440" tIns="45720" rIns="91440" bIns="45720" rtlCol="0" anchor="ctr">
            <a:noAutofit/>
          </a:bodyPr>
          <a:lstStyle/>
          <a:p>
            <a:pPr>
              <a:buNone/>
            </a:pPr>
            <a:r>
              <a:rPr lang="en-GB" sz="2400" b="1" dirty="0">
                <a:latin typeface="Garamond"/>
              </a:rPr>
              <a:t>Coding Frame:</a:t>
            </a:r>
            <a:endParaRPr lang="en-GB" sz="2400" dirty="0">
              <a:latin typeface="Garamond"/>
            </a:endParaRPr>
          </a:p>
          <a:p>
            <a:pPr>
              <a:buFont typeface="Arial" panose="020B0604020202020204" pitchFamily="34" charset="0"/>
              <a:buChar char="•"/>
            </a:pPr>
            <a:r>
              <a:rPr lang="en-GB" sz="2400" b="1" dirty="0">
                <a:latin typeface="Garamond"/>
              </a:rPr>
              <a:t>Name</a:t>
            </a:r>
            <a:r>
              <a:rPr lang="en-GB" sz="2400" dirty="0">
                <a:latin typeface="Garamond"/>
              </a:rPr>
              <a:t>: What you label the category.</a:t>
            </a:r>
          </a:p>
          <a:p>
            <a:pPr>
              <a:buFont typeface="Arial" panose="020B0604020202020204" pitchFamily="34" charset="0"/>
              <a:buChar char="•"/>
            </a:pPr>
            <a:r>
              <a:rPr lang="en-GB" sz="2400" b="1" dirty="0">
                <a:latin typeface="Garamond"/>
              </a:rPr>
              <a:t>Definition</a:t>
            </a:r>
            <a:r>
              <a:rPr lang="en-GB" sz="2400" dirty="0">
                <a:latin typeface="Garamond"/>
              </a:rPr>
              <a:t>: A clear conceptual description.</a:t>
            </a:r>
          </a:p>
          <a:p>
            <a:pPr>
              <a:buFont typeface="Arial" panose="020B0604020202020204" pitchFamily="34" charset="0"/>
              <a:buChar char="•"/>
            </a:pPr>
            <a:r>
              <a:rPr lang="en-GB" sz="2400" b="1" dirty="0">
                <a:latin typeface="Garamond"/>
              </a:rPr>
              <a:t>Inclusion/Exclusion</a:t>
            </a:r>
            <a:r>
              <a:rPr lang="en-GB" sz="2400" dirty="0">
                <a:latin typeface="Garamond"/>
              </a:rPr>
              <a:t>: What belongs in the category and what doesn't.</a:t>
            </a:r>
          </a:p>
          <a:p>
            <a:pPr>
              <a:buFont typeface="Arial" panose="020B0604020202020204" pitchFamily="34" charset="0"/>
              <a:buChar char="•"/>
            </a:pPr>
            <a:r>
              <a:rPr lang="en-GB" sz="2400" b="1" dirty="0">
                <a:latin typeface="Garamond"/>
              </a:rPr>
              <a:t>Anchor Examples</a:t>
            </a:r>
            <a:r>
              <a:rPr lang="en-GB" sz="2400" dirty="0">
                <a:latin typeface="Garamond"/>
              </a:rPr>
              <a:t>: Real quotes or text segments that exemplify how the category is applied.</a:t>
            </a:r>
          </a:p>
          <a:p>
            <a:pPr>
              <a:buNone/>
            </a:pPr>
            <a:r>
              <a:rPr lang="en-GB" sz="2400" b="1" err="1">
                <a:latin typeface="Garamond"/>
              </a:rPr>
              <a:t>Memoing</a:t>
            </a:r>
            <a:r>
              <a:rPr lang="en-GB" sz="2400" b="1" dirty="0">
                <a:latin typeface="Garamond"/>
              </a:rPr>
              <a:t>:</a:t>
            </a:r>
            <a:endParaRPr lang="en-GB" sz="2400" dirty="0">
              <a:latin typeface="Garamond"/>
            </a:endParaRPr>
          </a:p>
          <a:p>
            <a:pPr>
              <a:buFont typeface="Arial" panose="020B0604020202020204" pitchFamily="34" charset="0"/>
              <a:buChar char="•"/>
            </a:pPr>
            <a:r>
              <a:rPr lang="en-GB" sz="2400" dirty="0">
                <a:latin typeface="Garamond"/>
              </a:rPr>
              <a:t>Records reflections, analytical reasoning, and emergent insights</a:t>
            </a:r>
          </a:p>
          <a:p>
            <a:pPr>
              <a:buFont typeface="Arial" panose="020B0604020202020204" pitchFamily="34" charset="0"/>
              <a:buChar char="•"/>
            </a:pPr>
            <a:r>
              <a:rPr lang="en-GB" sz="2400" dirty="0">
                <a:latin typeface="Garamond"/>
              </a:rPr>
              <a:t>Use for transparency and documenting epistemic decisions</a:t>
            </a:r>
          </a:p>
          <a:p>
            <a:endParaRPr lang="en-CZ" sz="2400" dirty="0">
              <a:latin typeface="Garamond" panose="02020404030301010803" pitchFamily="18" charset="0"/>
            </a:endParaRPr>
          </a:p>
        </p:txBody>
      </p:sp>
    </p:spTree>
    <p:extLst>
      <p:ext uri="{BB962C8B-B14F-4D97-AF65-F5344CB8AC3E}">
        <p14:creationId xmlns:p14="http://schemas.microsoft.com/office/powerpoint/2010/main" val="41072621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734A04B-CC4E-300B-EF1B-51EEE370659C}"/>
              </a:ext>
            </a:extLst>
          </p:cNvPr>
          <p:cNvSpPr>
            <a:spLocks noGrp="1"/>
          </p:cNvSpPr>
          <p:nvPr>
            <p:ph type="title"/>
          </p:nvPr>
        </p:nvSpPr>
        <p:spPr>
          <a:xfrm>
            <a:off x="826396" y="586855"/>
            <a:ext cx="4230100" cy="3387497"/>
          </a:xfrm>
        </p:spPr>
        <p:txBody>
          <a:bodyPr anchor="b">
            <a:normAutofit/>
          </a:bodyPr>
          <a:lstStyle/>
          <a:p>
            <a:pPr algn="r"/>
            <a:r>
              <a:rPr lang="en-GB" sz="4000" b="1">
                <a:solidFill>
                  <a:srgbClr val="FFFFFF"/>
                </a:solidFill>
                <a:latin typeface="Garamond" panose="02020404030301010803" pitchFamily="18" charset="0"/>
              </a:rPr>
              <a:t>Sampling, Reliability, Validity</a:t>
            </a:r>
            <a:endParaRPr lang="en-CZ" sz="4000">
              <a:solidFill>
                <a:srgbClr val="FFFFFF"/>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FAF24852-62D7-7563-9801-20B10F4091F4}"/>
              </a:ext>
            </a:extLst>
          </p:cNvPr>
          <p:cNvSpPr>
            <a:spLocks noGrp="1"/>
          </p:cNvSpPr>
          <p:nvPr>
            <p:ph idx="1"/>
          </p:nvPr>
        </p:nvSpPr>
        <p:spPr>
          <a:xfrm>
            <a:off x="6503158" y="649480"/>
            <a:ext cx="4862447" cy="5546047"/>
          </a:xfrm>
        </p:spPr>
        <p:txBody>
          <a:bodyPr anchor="ctr">
            <a:normAutofit/>
          </a:bodyPr>
          <a:lstStyle/>
          <a:p>
            <a:pPr>
              <a:buNone/>
            </a:pPr>
            <a:r>
              <a:rPr lang="en-GB" sz="2400" b="1" dirty="0">
                <a:latin typeface="Garamond"/>
              </a:rPr>
              <a:t>Sampling in QCA:</a:t>
            </a:r>
            <a:endParaRPr lang="en-GB" sz="2400" dirty="0">
              <a:latin typeface="Garamond"/>
            </a:endParaRPr>
          </a:p>
          <a:p>
            <a:pPr>
              <a:buFont typeface="Arial" panose="020B0604020202020204" pitchFamily="34" charset="0"/>
              <a:buChar char="•"/>
            </a:pPr>
            <a:r>
              <a:rPr lang="en-GB" sz="2400" dirty="0">
                <a:latin typeface="Garamond"/>
              </a:rPr>
              <a:t>QCA requires purposeful, theoretically justified sampling</a:t>
            </a:r>
          </a:p>
          <a:p>
            <a:pPr>
              <a:buFont typeface="Arial" panose="020B0604020202020204" pitchFamily="34" charset="0"/>
              <a:buChar char="•"/>
            </a:pPr>
            <a:r>
              <a:rPr lang="en-GB" sz="2400" dirty="0">
                <a:latin typeface="Garamond"/>
              </a:rPr>
              <a:t>Common strategies:</a:t>
            </a:r>
          </a:p>
          <a:p>
            <a:pPr marL="742950" lvl="1" indent="-285750">
              <a:buFont typeface="Arial" panose="020B0604020202020204" pitchFamily="34" charset="0"/>
              <a:buChar char="•"/>
            </a:pPr>
            <a:r>
              <a:rPr lang="en-GB" b="1" dirty="0">
                <a:latin typeface="Garamond"/>
              </a:rPr>
              <a:t>Theoretical Sampling</a:t>
            </a:r>
            <a:r>
              <a:rPr lang="en-GB" dirty="0">
                <a:latin typeface="Garamond"/>
              </a:rPr>
              <a:t>: Based on concepts and relevance to research question</a:t>
            </a:r>
          </a:p>
          <a:p>
            <a:pPr marL="742950" lvl="1" indent="-285750">
              <a:buFont typeface="Arial" panose="020B0604020202020204" pitchFamily="34" charset="0"/>
              <a:buChar char="•"/>
            </a:pPr>
            <a:r>
              <a:rPr lang="en-GB" b="1" dirty="0">
                <a:latin typeface="Garamond"/>
              </a:rPr>
              <a:t>Maximum Variation</a:t>
            </a:r>
            <a:r>
              <a:rPr lang="en-GB" dirty="0">
                <a:latin typeface="Garamond"/>
              </a:rPr>
              <a:t>: Capture the breadth of discourse</a:t>
            </a:r>
          </a:p>
          <a:p>
            <a:pPr marL="742950" lvl="1" indent="-285750">
              <a:buFont typeface="Arial" panose="020B0604020202020204" pitchFamily="34" charset="0"/>
              <a:buChar char="•"/>
            </a:pPr>
            <a:r>
              <a:rPr lang="en-GB" b="1" dirty="0">
                <a:latin typeface="Garamond"/>
              </a:rPr>
              <a:t>Typical Case Sampling</a:t>
            </a:r>
            <a:r>
              <a:rPr lang="en-GB" dirty="0">
                <a:latin typeface="Garamond"/>
              </a:rPr>
              <a:t>: Representative of the mainstream position</a:t>
            </a:r>
          </a:p>
          <a:p>
            <a:pPr marL="742950" lvl="1" indent="-285750">
              <a:buFont typeface="Arial" panose="020B0604020202020204" pitchFamily="34" charset="0"/>
              <a:buChar char="•"/>
            </a:pPr>
            <a:r>
              <a:rPr lang="en-GB" b="1" dirty="0">
                <a:latin typeface="Garamond"/>
              </a:rPr>
              <a:t>Critical Case Sampling</a:t>
            </a:r>
            <a:r>
              <a:rPr lang="en-GB" dirty="0">
                <a:latin typeface="Garamond"/>
              </a:rPr>
              <a:t>: Intense or exemplary cases</a:t>
            </a:r>
          </a:p>
        </p:txBody>
      </p:sp>
    </p:spTree>
    <p:extLst>
      <p:ext uri="{BB962C8B-B14F-4D97-AF65-F5344CB8AC3E}">
        <p14:creationId xmlns:p14="http://schemas.microsoft.com/office/powerpoint/2010/main" val="4252959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3ECBE1F1-D69B-4AFA-ABD5-8E41720EF6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98D29056-B307-5626-5EB2-59EA51A134A0}"/>
              </a:ext>
            </a:extLst>
          </p:cNvPr>
          <p:cNvPicPr>
            <a:picLocks noChangeAspect="1"/>
          </p:cNvPicPr>
          <p:nvPr/>
        </p:nvPicPr>
        <p:blipFill>
          <a:blip r:embed="rId2"/>
          <a:srcRect l="14145" r="6966"/>
          <a:stretch/>
        </p:blipFill>
        <p:spPr>
          <a:xfrm>
            <a:off x="-1" y="-2"/>
            <a:ext cx="5410198" cy="6858002"/>
          </a:xfrm>
          <a:prstGeom prst="rect">
            <a:avLst/>
          </a:prstGeom>
        </p:spPr>
      </p:pic>
      <p:sp useBgFill="1">
        <p:nvSpPr>
          <p:cNvPr id="11" name="Rectangle 10">
            <a:extLst>
              <a:ext uri="{FF2B5EF4-FFF2-40B4-BE49-F238E27FC236}">
                <a16:creationId xmlns:a16="http://schemas.microsoft.com/office/drawing/2014/main" id="{603A6265-E10C-4B85-9C20-E75FCAF9CC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0197" y="-1"/>
            <a:ext cx="6781802" cy="2286000"/>
          </a:xfrm>
          <a:prstGeom prst="rect">
            <a:avLst/>
          </a:prstGeom>
          <a:ln>
            <a:noFill/>
          </a:ln>
          <a:effectLst>
            <a:outerShdw blurRad="355600" dist="152400" sx="95000" sy="95000" algn="t" rotWithShape="0">
              <a:srgbClr val="000000">
                <a:alpha val="2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E3B133E-6F1B-8F2E-1DDE-92887E2122B5}"/>
              </a:ext>
            </a:extLst>
          </p:cNvPr>
          <p:cNvSpPr>
            <a:spLocks noGrp="1"/>
          </p:cNvSpPr>
          <p:nvPr>
            <p:ph type="title"/>
          </p:nvPr>
        </p:nvSpPr>
        <p:spPr>
          <a:xfrm>
            <a:off x="6115317" y="405685"/>
            <a:ext cx="5464968" cy="1559301"/>
          </a:xfrm>
        </p:spPr>
        <p:txBody>
          <a:bodyPr>
            <a:normAutofit/>
          </a:bodyPr>
          <a:lstStyle/>
          <a:p>
            <a:r>
              <a:rPr lang="en-CZ" sz="4000">
                <a:latin typeface="Garamond" panose="02020404030301010803" pitchFamily="18" charset="0"/>
              </a:rPr>
              <a:t>My research interests</a:t>
            </a:r>
          </a:p>
        </p:txBody>
      </p:sp>
      <p:sp>
        <p:nvSpPr>
          <p:cNvPr id="3" name="Content Placeholder 2">
            <a:extLst>
              <a:ext uri="{FF2B5EF4-FFF2-40B4-BE49-F238E27FC236}">
                <a16:creationId xmlns:a16="http://schemas.microsoft.com/office/drawing/2014/main" id="{5751376E-9195-0A97-A6D8-E2B05C29FA87}"/>
              </a:ext>
            </a:extLst>
          </p:cNvPr>
          <p:cNvSpPr>
            <a:spLocks noGrp="1"/>
          </p:cNvSpPr>
          <p:nvPr>
            <p:ph idx="1"/>
          </p:nvPr>
        </p:nvSpPr>
        <p:spPr>
          <a:xfrm>
            <a:off x="6115317" y="2743200"/>
            <a:ext cx="5247340" cy="3496878"/>
          </a:xfrm>
        </p:spPr>
        <p:txBody>
          <a:bodyPr anchor="ctr">
            <a:normAutofit/>
          </a:bodyPr>
          <a:lstStyle/>
          <a:p>
            <a:pPr marL="285750" lvl="1" indent="-285750">
              <a:tabLst>
                <a:tab pos="266700" algn="l"/>
              </a:tabLst>
            </a:pPr>
            <a:r>
              <a:rPr lang="en-US" sz="2000" dirty="0">
                <a:latin typeface="Garamond"/>
              </a:rPr>
              <a:t>Disinformation/Misinformation and Its Impact</a:t>
            </a:r>
          </a:p>
          <a:p>
            <a:pPr marL="285750" lvl="1" indent="-285750">
              <a:tabLst>
                <a:tab pos="266700" algn="l"/>
              </a:tabLst>
            </a:pPr>
            <a:r>
              <a:rPr lang="en-US" sz="2000" dirty="0">
                <a:latin typeface="Garamond"/>
              </a:rPr>
              <a:t>Propaganda: Methods and Consequences</a:t>
            </a:r>
          </a:p>
          <a:p>
            <a:pPr marL="285750" lvl="1" indent="-285750">
              <a:tabLst>
                <a:tab pos="266700" algn="l"/>
              </a:tabLst>
            </a:pPr>
            <a:r>
              <a:rPr lang="en-US" sz="2000" dirty="0">
                <a:latin typeface="Garamond"/>
              </a:rPr>
              <a:t>The Role of Social Media: Telegram, Facebook, Instagram</a:t>
            </a:r>
          </a:p>
          <a:p>
            <a:pPr marL="285750" lvl="1" indent="-285750">
              <a:tabLst>
                <a:tab pos="266700" algn="l"/>
              </a:tabLst>
            </a:pPr>
            <a:r>
              <a:rPr lang="en-US" sz="2000" dirty="0">
                <a:latin typeface="Garamond"/>
              </a:rPr>
              <a:t>International Migration: Trends and Challenges</a:t>
            </a:r>
          </a:p>
          <a:p>
            <a:pPr marL="285750" lvl="1" indent="-285750">
              <a:tabLst>
                <a:tab pos="266700" algn="l"/>
              </a:tabLst>
            </a:pPr>
            <a:r>
              <a:rPr lang="en-US" sz="2000" dirty="0">
                <a:latin typeface="Garamond"/>
              </a:rPr>
              <a:t>Constructing National Identity: Processes and Perspectives</a:t>
            </a:r>
          </a:p>
          <a:p>
            <a:pPr marL="285750" lvl="1" indent="-285750">
              <a:tabLst>
                <a:tab pos="266700" algn="l"/>
              </a:tabLst>
            </a:pPr>
            <a:r>
              <a:rPr lang="en-US" sz="2000" dirty="0">
                <a:latin typeface="Garamond"/>
              </a:rPr>
              <a:t>Differentiating Identities: Analyzing Self vs. Other</a:t>
            </a:r>
          </a:p>
          <a:p>
            <a:endParaRPr lang="en-CZ" sz="2000">
              <a:latin typeface="Garamond" panose="02020404030301010803" pitchFamily="18" charset="0"/>
            </a:endParaRPr>
          </a:p>
        </p:txBody>
      </p:sp>
    </p:spTree>
    <p:extLst>
      <p:ext uri="{BB962C8B-B14F-4D97-AF65-F5344CB8AC3E}">
        <p14:creationId xmlns:p14="http://schemas.microsoft.com/office/powerpoint/2010/main" val="16263025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9C33878-2E6F-189C-41A7-473E95B29F41}"/>
              </a:ext>
            </a:extLst>
          </p:cNvPr>
          <p:cNvSpPr>
            <a:spLocks noGrp="1"/>
          </p:cNvSpPr>
          <p:nvPr>
            <p:ph type="title"/>
          </p:nvPr>
        </p:nvSpPr>
        <p:spPr>
          <a:xfrm>
            <a:off x="826396" y="586855"/>
            <a:ext cx="4230100" cy="3387497"/>
          </a:xfrm>
        </p:spPr>
        <p:txBody>
          <a:bodyPr anchor="b">
            <a:normAutofit/>
          </a:bodyPr>
          <a:lstStyle/>
          <a:p>
            <a:pPr algn="r"/>
            <a:r>
              <a:rPr lang="en-GB" sz="4000" b="1">
                <a:solidFill>
                  <a:srgbClr val="FFFFFF"/>
                </a:solidFill>
                <a:latin typeface="Garamond" panose="02020404030301010803" pitchFamily="18" charset="0"/>
              </a:rPr>
              <a:t>Sampling, Reliability, Validity</a:t>
            </a:r>
            <a:endParaRPr lang="en-CZ" sz="4000">
              <a:solidFill>
                <a:srgbClr val="FFFFFF"/>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DAC08484-7D89-92CB-2472-B5601BD61BF4}"/>
              </a:ext>
            </a:extLst>
          </p:cNvPr>
          <p:cNvSpPr>
            <a:spLocks noGrp="1"/>
          </p:cNvSpPr>
          <p:nvPr>
            <p:ph idx="1"/>
          </p:nvPr>
        </p:nvSpPr>
        <p:spPr>
          <a:xfrm>
            <a:off x="6503158" y="649480"/>
            <a:ext cx="4862447" cy="5546047"/>
          </a:xfrm>
        </p:spPr>
        <p:txBody>
          <a:bodyPr anchor="ctr">
            <a:normAutofit/>
          </a:bodyPr>
          <a:lstStyle/>
          <a:p>
            <a:pPr>
              <a:buNone/>
            </a:pPr>
            <a:r>
              <a:rPr lang="en-GB" sz="2400" b="1" dirty="0">
                <a:latin typeface="Garamond"/>
              </a:rPr>
              <a:t>Reliability in QCA:</a:t>
            </a:r>
            <a:endParaRPr lang="en-GB" sz="2400" dirty="0">
              <a:latin typeface="Garamond"/>
            </a:endParaRPr>
          </a:p>
          <a:p>
            <a:pPr>
              <a:buFont typeface="Arial" panose="020B0604020202020204" pitchFamily="34" charset="0"/>
              <a:buChar char="•"/>
            </a:pPr>
            <a:r>
              <a:rPr lang="en-GB" sz="2400" dirty="0">
                <a:latin typeface="Garamond"/>
              </a:rPr>
              <a:t>Reliability does not mean statistical replication, but </a:t>
            </a:r>
            <a:r>
              <a:rPr lang="en-GB" sz="2400" b="1" dirty="0">
                <a:latin typeface="Garamond"/>
              </a:rPr>
              <a:t>transparency and consistency</a:t>
            </a:r>
            <a:endParaRPr lang="en-GB" sz="2400" dirty="0">
              <a:latin typeface="Garamond"/>
            </a:endParaRPr>
          </a:p>
          <a:p>
            <a:pPr>
              <a:buFont typeface="Arial" panose="020B0604020202020204" pitchFamily="34" charset="0"/>
              <a:buChar char="•"/>
            </a:pPr>
            <a:r>
              <a:rPr lang="en-GB" sz="2400" dirty="0">
                <a:latin typeface="Garamond"/>
              </a:rPr>
              <a:t>Strategies include:</a:t>
            </a:r>
          </a:p>
          <a:p>
            <a:pPr marL="742950" lvl="1" indent="-285750">
              <a:buFont typeface="Arial" panose="020B0604020202020204" pitchFamily="34" charset="0"/>
              <a:buChar char="•"/>
            </a:pPr>
            <a:r>
              <a:rPr lang="en-GB" dirty="0">
                <a:latin typeface="Garamond"/>
              </a:rPr>
              <a:t>Well-defined </a:t>
            </a:r>
            <a:r>
              <a:rPr lang="en-GB" b="1" dirty="0">
                <a:latin typeface="Garamond"/>
              </a:rPr>
              <a:t>coding frames</a:t>
            </a:r>
            <a:endParaRPr lang="en-GB" dirty="0">
              <a:latin typeface="Garamond"/>
            </a:endParaRPr>
          </a:p>
          <a:p>
            <a:pPr marL="742950" lvl="1" indent="-285750">
              <a:buFont typeface="Arial" panose="020B0604020202020204" pitchFamily="34" charset="0"/>
              <a:buChar char="•"/>
            </a:pPr>
            <a:r>
              <a:rPr lang="en-GB" dirty="0">
                <a:latin typeface="Garamond"/>
              </a:rPr>
              <a:t>Use of </a:t>
            </a:r>
            <a:r>
              <a:rPr lang="en-GB" b="1" dirty="0">
                <a:latin typeface="Garamond"/>
              </a:rPr>
              <a:t>anchor examples</a:t>
            </a:r>
            <a:r>
              <a:rPr lang="en-GB" dirty="0">
                <a:latin typeface="Garamond"/>
              </a:rPr>
              <a:t> and </a:t>
            </a:r>
            <a:r>
              <a:rPr lang="en-GB" b="1" dirty="0" err="1">
                <a:latin typeface="Garamond"/>
              </a:rPr>
              <a:t>memoing</a:t>
            </a:r>
            <a:endParaRPr lang="en-GB" dirty="0" err="1">
              <a:latin typeface="Garamond"/>
            </a:endParaRPr>
          </a:p>
          <a:p>
            <a:pPr marL="742950" lvl="1" indent="-285750">
              <a:buFont typeface="Arial" panose="020B0604020202020204" pitchFamily="34" charset="0"/>
              <a:buChar char="•"/>
            </a:pPr>
            <a:r>
              <a:rPr lang="en-GB" b="1" dirty="0">
                <a:latin typeface="Garamond"/>
              </a:rPr>
              <a:t>Team coding</a:t>
            </a:r>
            <a:r>
              <a:rPr lang="en-GB" dirty="0">
                <a:latin typeface="Garamond"/>
              </a:rPr>
              <a:t> with inter-coder dialogue</a:t>
            </a:r>
          </a:p>
          <a:p>
            <a:pPr marL="742950" lvl="1" indent="-285750">
              <a:buFont typeface="Arial" panose="020B0604020202020204" pitchFamily="34" charset="0"/>
              <a:buChar char="•"/>
            </a:pPr>
            <a:r>
              <a:rPr lang="en-GB" b="1" dirty="0">
                <a:latin typeface="Garamond"/>
              </a:rPr>
              <a:t>Codebooks</a:t>
            </a:r>
            <a:r>
              <a:rPr lang="en-GB" dirty="0">
                <a:latin typeface="Garamond"/>
              </a:rPr>
              <a:t> to guide application of categories</a:t>
            </a:r>
          </a:p>
          <a:p>
            <a:pPr>
              <a:buFont typeface="Arial" panose="020B0604020202020204" pitchFamily="34" charset="0"/>
              <a:buChar char="•"/>
            </a:pPr>
            <a:r>
              <a:rPr lang="en-GB" sz="2400" dirty="0">
                <a:latin typeface="Garamond"/>
              </a:rPr>
              <a:t>Emphasize </a:t>
            </a:r>
            <a:r>
              <a:rPr lang="en-GB" sz="2400" b="1" dirty="0">
                <a:latin typeface="Garamond"/>
              </a:rPr>
              <a:t>interpretive reliability</a:t>
            </a:r>
            <a:r>
              <a:rPr lang="en-GB" sz="2400" dirty="0">
                <a:latin typeface="Garamond"/>
              </a:rPr>
              <a:t> over quantification</a:t>
            </a:r>
          </a:p>
        </p:txBody>
      </p:sp>
    </p:spTree>
    <p:extLst>
      <p:ext uri="{BB962C8B-B14F-4D97-AF65-F5344CB8AC3E}">
        <p14:creationId xmlns:p14="http://schemas.microsoft.com/office/powerpoint/2010/main" val="23770404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B28A1C4-3B30-D2F4-FF35-B56F22038FA8}"/>
              </a:ext>
            </a:extLst>
          </p:cNvPr>
          <p:cNvSpPr>
            <a:spLocks noGrp="1"/>
          </p:cNvSpPr>
          <p:nvPr>
            <p:ph type="title"/>
          </p:nvPr>
        </p:nvSpPr>
        <p:spPr>
          <a:xfrm>
            <a:off x="826396" y="586855"/>
            <a:ext cx="4230100" cy="3387497"/>
          </a:xfrm>
        </p:spPr>
        <p:txBody>
          <a:bodyPr anchor="b">
            <a:normAutofit/>
          </a:bodyPr>
          <a:lstStyle/>
          <a:p>
            <a:pPr algn="r"/>
            <a:r>
              <a:rPr lang="en-GB" sz="4000" b="1">
                <a:solidFill>
                  <a:srgbClr val="FFFFFF"/>
                </a:solidFill>
                <a:latin typeface="Garamond" panose="02020404030301010803" pitchFamily="18" charset="0"/>
              </a:rPr>
              <a:t>Sampling, Reliability, Validity</a:t>
            </a:r>
            <a:endParaRPr lang="en-CZ" sz="4000">
              <a:solidFill>
                <a:srgbClr val="FFFFFF"/>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C57DFD92-0C1E-D7A1-DF51-7EBDC6FCC4D9}"/>
              </a:ext>
            </a:extLst>
          </p:cNvPr>
          <p:cNvSpPr>
            <a:spLocks noGrp="1"/>
          </p:cNvSpPr>
          <p:nvPr>
            <p:ph idx="1"/>
          </p:nvPr>
        </p:nvSpPr>
        <p:spPr>
          <a:xfrm>
            <a:off x="6503158" y="655440"/>
            <a:ext cx="4862447" cy="5546047"/>
          </a:xfrm>
        </p:spPr>
        <p:txBody>
          <a:bodyPr vert="horz" lIns="91440" tIns="45720" rIns="91440" bIns="45720" rtlCol="0" anchor="ctr">
            <a:noAutofit/>
          </a:bodyPr>
          <a:lstStyle/>
          <a:p>
            <a:pPr>
              <a:buFont typeface="Arial" panose="020B0604020202020204" pitchFamily="34" charset="0"/>
              <a:buChar char="•"/>
            </a:pPr>
            <a:r>
              <a:rPr lang="en-GB" b="1" dirty="0">
                <a:latin typeface="Garamond"/>
              </a:rPr>
              <a:t>Conceptual Validity</a:t>
            </a:r>
            <a:r>
              <a:rPr lang="en-GB" dirty="0">
                <a:latin typeface="Garamond"/>
              </a:rPr>
              <a:t>: Do the categories used in the analysis truly reflect the theoretical concepts they are supposed to capture? This requires alignment between the coding frame and the research question.</a:t>
            </a:r>
          </a:p>
          <a:p>
            <a:pPr>
              <a:buFont typeface="Arial" panose="020B0604020202020204" pitchFamily="34" charset="0"/>
              <a:buChar char="•"/>
            </a:pPr>
            <a:r>
              <a:rPr lang="en-GB" b="1" dirty="0">
                <a:latin typeface="Garamond"/>
              </a:rPr>
              <a:t>Interpretive Validity</a:t>
            </a:r>
            <a:r>
              <a:rPr lang="en-GB" dirty="0">
                <a:latin typeface="Garamond"/>
              </a:rPr>
              <a:t>: Are the coding decisions coherent, well-supported by the text, and meaningful to others? Does the interpretation hold up under scrutiny?</a:t>
            </a:r>
          </a:p>
        </p:txBody>
      </p:sp>
    </p:spTree>
    <p:extLst>
      <p:ext uri="{BB962C8B-B14F-4D97-AF65-F5344CB8AC3E}">
        <p14:creationId xmlns:p14="http://schemas.microsoft.com/office/powerpoint/2010/main" val="22665409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6EDE6A4-45F1-2758-C75E-57DBA9F15027}"/>
              </a:ext>
            </a:extLst>
          </p:cNvPr>
          <p:cNvSpPr>
            <a:spLocks noGrp="1"/>
          </p:cNvSpPr>
          <p:nvPr>
            <p:ph type="title"/>
          </p:nvPr>
        </p:nvSpPr>
        <p:spPr>
          <a:xfrm>
            <a:off x="826396" y="586855"/>
            <a:ext cx="4230100" cy="3387497"/>
          </a:xfrm>
        </p:spPr>
        <p:txBody>
          <a:bodyPr anchor="b">
            <a:normAutofit/>
          </a:bodyPr>
          <a:lstStyle/>
          <a:p>
            <a:pPr algn="r"/>
            <a:r>
              <a:rPr lang="en-GB" sz="4000" b="1" dirty="0">
                <a:solidFill>
                  <a:srgbClr val="FFFFFF"/>
                </a:solidFill>
                <a:latin typeface="Garamond"/>
              </a:rPr>
              <a:t>Sampling, Reliability, Validity</a:t>
            </a:r>
          </a:p>
        </p:txBody>
      </p:sp>
      <p:sp>
        <p:nvSpPr>
          <p:cNvPr id="3" name="Content Placeholder 2">
            <a:extLst>
              <a:ext uri="{FF2B5EF4-FFF2-40B4-BE49-F238E27FC236}">
                <a16:creationId xmlns:a16="http://schemas.microsoft.com/office/drawing/2014/main" id="{72C01503-3D67-CE9C-04B3-BDF381073938}"/>
              </a:ext>
            </a:extLst>
          </p:cNvPr>
          <p:cNvSpPr>
            <a:spLocks noGrp="1"/>
          </p:cNvSpPr>
          <p:nvPr>
            <p:ph idx="1"/>
          </p:nvPr>
        </p:nvSpPr>
        <p:spPr>
          <a:xfrm>
            <a:off x="6503158" y="649480"/>
            <a:ext cx="4862447" cy="5546047"/>
          </a:xfrm>
        </p:spPr>
        <p:txBody>
          <a:bodyPr vert="horz" lIns="91440" tIns="45720" rIns="91440" bIns="45720" rtlCol="0" anchor="ctr">
            <a:noAutofit/>
          </a:bodyPr>
          <a:lstStyle/>
          <a:p>
            <a:pPr>
              <a:buFont typeface="Arial,Sans-Serif" panose="020B0604020202020204" pitchFamily="34" charset="0"/>
            </a:pPr>
            <a:r>
              <a:rPr lang="en-GB" sz="2400" b="1" dirty="0">
                <a:latin typeface="Garamond"/>
              </a:rPr>
              <a:t>Strategies to Enhance Validity</a:t>
            </a:r>
            <a:r>
              <a:rPr lang="en-GB" sz="2400" dirty="0">
                <a:latin typeface="Garamond"/>
              </a:rPr>
              <a:t>:</a:t>
            </a:r>
            <a:endParaRPr lang="en-US" sz="2400">
              <a:latin typeface="Garamond"/>
            </a:endParaRPr>
          </a:p>
          <a:p>
            <a:pPr marL="742950" lvl="1" indent="-285750">
              <a:buFont typeface="Arial,Sans-Serif" panose="020B0604020202020204" pitchFamily="34" charset="0"/>
            </a:pPr>
            <a:r>
              <a:rPr lang="en-GB" dirty="0">
                <a:latin typeface="Garamond"/>
              </a:rPr>
              <a:t>Ensuring tight </a:t>
            </a:r>
            <a:r>
              <a:rPr lang="en-GB" b="1" dirty="0">
                <a:latin typeface="Garamond"/>
              </a:rPr>
              <a:t>theoretical definitions</a:t>
            </a:r>
            <a:r>
              <a:rPr lang="en-GB" dirty="0">
                <a:latin typeface="Garamond"/>
              </a:rPr>
              <a:t> for categories</a:t>
            </a:r>
            <a:endParaRPr lang="en-US">
              <a:latin typeface="Garamond"/>
            </a:endParaRPr>
          </a:p>
          <a:p>
            <a:pPr marL="742950" lvl="1" indent="-285750">
              <a:buFont typeface="Arial,Sans-Serif" panose="020B0604020202020204" pitchFamily="34" charset="0"/>
            </a:pPr>
            <a:r>
              <a:rPr lang="en-GB" dirty="0">
                <a:latin typeface="Garamond"/>
              </a:rPr>
              <a:t>Including </a:t>
            </a:r>
            <a:r>
              <a:rPr lang="en-GB" b="1" dirty="0">
                <a:latin typeface="Garamond"/>
              </a:rPr>
              <a:t>anchor examples</a:t>
            </a:r>
            <a:r>
              <a:rPr lang="en-GB" dirty="0">
                <a:latin typeface="Garamond"/>
              </a:rPr>
              <a:t> that clarify ambiguous decisions</a:t>
            </a:r>
            <a:endParaRPr lang="en-US">
              <a:latin typeface="Garamond"/>
            </a:endParaRPr>
          </a:p>
          <a:p>
            <a:pPr marL="742950" lvl="1" indent="-285750">
              <a:buFont typeface="Arial,Sans-Serif" panose="020B0604020202020204" pitchFamily="34" charset="0"/>
            </a:pPr>
            <a:r>
              <a:rPr lang="en-GB" b="1" err="1">
                <a:latin typeface="Garamond"/>
              </a:rPr>
              <a:t>Memoing</a:t>
            </a:r>
            <a:r>
              <a:rPr lang="en-GB" dirty="0">
                <a:latin typeface="Garamond"/>
              </a:rPr>
              <a:t> to track interpretive choices and assumptions</a:t>
            </a:r>
            <a:endParaRPr lang="en-US">
              <a:latin typeface="Garamond"/>
            </a:endParaRPr>
          </a:p>
          <a:p>
            <a:pPr marL="742950" lvl="1" indent="-285750">
              <a:buFont typeface="Arial,Sans-Serif" panose="020B0604020202020204" pitchFamily="34" charset="0"/>
            </a:pPr>
            <a:r>
              <a:rPr lang="en-GB" b="1" dirty="0">
                <a:latin typeface="Garamond"/>
              </a:rPr>
              <a:t>Peer debriefing</a:t>
            </a:r>
            <a:r>
              <a:rPr lang="en-GB" dirty="0">
                <a:latin typeface="Garamond"/>
              </a:rPr>
              <a:t> or </a:t>
            </a:r>
            <a:r>
              <a:rPr lang="en-GB" b="1" dirty="0">
                <a:latin typeface="Garamond"/>
              </a:rPr>
              <a:t>team coding discussions</a:t>
            </a:r>
            <a:r>
              <a:rPr lang="en-GB" dirty="0">
                <a:latin typeface="Garamond"/>
              </a:rPr>
              <a:t> to  expose bias</a:t>
            </a:r>
            <a:endParaRPr lang="en-US">
              <a:latin typeface="Garamond"/>
            </a:endParaRPr>
          </a:p>
          <a:p>
            <a:pPr marL="742950" lvl="1" indent="-285750">
              <a:buFont typeface="Arial,Sans-Serif" panose="020B0604020202020204" pitchFamily="34" charset="0"/>
            </a:pPr>
            <a:r>
              <a:rPr lang="en-GB" b="1" dirty="0">
                <a:latin typeface="Garamond"/>
              </a:rPr>
              <a:t>Triangulation</a:t>
            </a:r>
            <a:r>
              <a:rPr lang="en-GB" dirty="0">
                <a:latin typeface="Garamond"/>
              </a:rPr>
              <a:t> with additional data or analytical frameworks</a:t>
            </a:r>
            <a:endParaRPr lang="en-US">
              <a:latin typeface="Garamond"/>
            </a:endParaRPr>
          </a:p>
          <a:p>
            <a:endParaRPr lang="en-US" sz="2400" dirty="0">
              <a:latin typeface="Aptos"/>
            </a:endParaRPr>
          </a:p>
        </p:txBody>
      </p:sp>
    </p:spTree>
    <p:extLst>
      <p:ext uri="{BB962C8B-B14F-4D97-AF65-F5344CB8AC3E}">
        <p14:creationId xmlns:p14="http://schemas.microsoft.com/office/powerpoint/2010/main" val="36135537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7AC4D98-1C40-991C-4F2E-CFB7E72488C1}"/>
              </a:ext>
            </a:extLst>
          </p:cNvPr>
          <p:cNvSpPr>
            <a:spLocks noGrp="1"/>
          </p:cNvSpPr>
          <p:nvPr>
            <p:ph type="title"/>
          </p:nvPr>
        </p:nvSpPr>
        <p:spPr>
          <a:xfrm>
            <a:off x="826396" y="586855"/>
            <a:ext cx="4230100" cy="3387497"/>
          </a:xfrm>
        </p:spPr>
        <p:txBody>
          <a:bodyPr anchor="b">
            <a:normAutofit/>
          </a:bodyPr>
          <a:lstStyle/>
          <a:p>
            <a:pPr algn="r"/>
            <a:r>
              <a:rPr lang="en-GB" sz="4000" b="1">
                <a:solidFill>
                  <a:srgbClr val="FFFFFF"/>
                </a:solidFill>
                <a:latin typeface="Garamond" panose="02020404030301010803" pitchFamily="18" charset="0"/>
              </a:rPr>
              <a:t>Critiques and Limitations</a:t>
            </a:r>
          </a:p>
        </p:txBody>
      </p:sp>
      <p:sp>
        <p:nvSpPr>
          <p:cNvPr id="3" name="Content Placeholder 2">
            <a:extLst>
              <a:ext uri="{FF2B5EF4-FFF2-40B4-BE49-F238E27FC236}">
                <a16:creationId xmlns:a16="http://schemas.microsoft.com/office/drawing/2014/main" id="{6B05317F-5CFE-C4CB-B923-B08E97D8BC32}"/>
              </a:ext>
            </a:extLst>
          </p:cNvPr>
          <p:cNvSpPr>
            <a:spLocks noGrp="1"/>
          </p:cNvSpPr>
          <p:nvPr>
            <p:ph idx="1"/>
          </p:nvPr>
        </p:nvSpPr>
        <p:spPr>
          <a:xfrm>
            <a:off x="6503158" y="738723"/>
            <a:ext cx="4862447" cy="5546047"/>
          </a:xfrm>
        </p:spPr>
        <p:txBody>
          <a:bodyPr vert="horz" lIns="91440" tIns="45720" rIns="91440" bIns="45720" rtlCol="0" anchor="ctr">
            <a:noAutofit/>
          </a:bodyPr>
          <a:lstStyle/>
          <a:p>
            <a:pPr>
              <a:buNone/>
            </a:pPr>
            <a:r>
              <a:rPr lang="en-GB" sz="2400" b="1" dirty="0">
                <a:latin typeface="Garamond"/>
              </a:rPr>
              <a:t>Decontextualization:</a:t>
            </a:r>
            <a:endParaRPr lang="en-GB" sz="2400" dirty="0">
              <a:latin typeface="Garamond"/>
            </a:endParaRPr>
          </a:p>
          <a:p>
            <a:pPr>
              <a:buFont typeface="Arial" panose="020B0604020202020204" pitchFamily="34" charset="0"/>
              <a:buChar char="•"/>
            </a:pPr>
            <a:r>
              <a:rPr lang="en-GB" sz="2400" dirty="0">
                <a:latin typeface="Garamond"/>
              </a:rPr>
              <a:t>Fragmenting meaning through segmentation risks losing nuance</a:t>
            </a:r>
          </a:p>
          <a:p>
            <a:pPr>
              <a:buNone/>
            </a:pPr>
            <a:r>
              <a:rPr lang="en-GB" sz="2400" b="1" dirty="0">
                <a:latin typeface="Garamond"/>
              </a:rPr>
              <a:t>Power &amp; Ideology:</a:t>
            </a:r>
            <a:endParaRPr lang="en-GB" sz="2400" dirty="0">
              <a:latin typeface="Garamond"/>
            </a:endParaRPr>
          </a:p>
          <a:p>
            <a:pPr>
              <a:buFont typeface="Arial" panose="020B0604020202020204" pitchFamily="34" charset="0"/>
              <a:buChar char="•"/>
            </a:pPr>
            <a:r>
              <a:rPr lang="en-GB" sz="2400" dirty="0">
                <a:latin typeface="Garamond"/>
              </a:rPr>
              <a:t>Often under-theorized unless paired with CDA or political discourse analysis</a:t>
            </a:r>
          </a:p>
          <a:p>
            <a:pPr>
              <a:buNone/>
            </a:pPr>
            <a:r>
              <a:rPr lang="en-GB" sz="2400" b="1" dirty="0">
                <a:latin typeface="Garamond"/>
              </a:rPr>
              <a:t>Illusion of Objectivity:</a:t>
            </a:r>
            <a:endParaRPr lang="en-GB" sz="2400" dirty="0">
              <a:latin typeface="Garamond"/>
            </a:endParaRPr>
          </a:p>
          <a:p>
            <a:pPr>
              <a:buFont typeface="Arial" panose="020B0604020202020204" pitchFamily="34" charset="0"/>
              <a:buChar char="•"/>
            </a:pPr>
            <a:r>
              <a:rPr lang="en-GB" sz="2400" dirty="0">
                <a:latin typeface="Garamond"/>
              </a:rPr>
              <a:t>Categories may appear neutral but encode ideological assumptions</a:t>
            </a:r>
          </a:p>
          <a:p>
            <a:pPr>
              <a:buNone/>
            </a:pPr>
            <a:r>
              <a:rPr lang="en-GB" sz="2400" b="1" dirty="0">
                <a:latin typeface="Garamond"/>
              </a:rPr>
              <a:t>Reflexive Solutions:</a:t>
            </a:r>
            <a:endParaRPr lang="en-GB" sz="2400" dirty="0">
              <a:latin typeface="Garamond"/>
            </a:endParaRPr>
          </a:p>
          <a:p>
            <a:pPr>
              <a:buFont typeface="Arial" panose="020B0604020202020204" pitchFamily="34" charset="0"/>
              <a:buChar char="•"/>
            </a:pPr>
            <a:r>
              <a:rPr lang="en-GB" sz="2400" dirty="0">
                <a:latin typeface="Garamond"/>
              </a:rPr>
              <a:t>Combine QCA with other frameworks (discourse, frame, narrative analysis)</a:t>
            </a:r>
          </a:p>
          <a:p>
            <a:pPr>
              <a:buFont typeface="Arial" panose="020B0604020202020204" pitchFamily="34" charset="0"/>
              <a:buChar char="•"/>
            </a:pPr>
            <a:r>
              <a:rPr lang="en-GB" sz="2400" dirty="0">
                <a:latin typeface="Garamond"/>
              </a:rPr>
              <a:t>Use </a:t>
            </a:r>
            <a:r>
              <a:rPr lang="en-GB" sz="2400" err="1">
                <a:latin typeface="Garamond"/>
              </a:rPr>
              <a:t>memoing</a:t>
            </a:r>
            <a:r>
              <a:rPr lang="en-GB" sz="2400" dirty="0">
                <a:latin typeface="Garamond"/>
              </a:rPr>
              <a:t> and transparency to document interpretive moves</a:t>
            </a:r>
          </a:p>
        </p:txBody>
      </p:sp>
    </p:spTree>
    <p:extLst>
      <p:ext uri="{BB962C8B-B14F-4D97-AF65-F5344CB8AC3E}">
        <p14:creationId xmlns:p14="http://schemas.microsoft.com/office/powerpoint/2010/main" val="23116311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69D976E-802D-D630-E8E2-81D53BDD186A}"/>
              </a:ext>
            </a:extLst>
          </p:cNvPr>
          <p:cNvSpPr>
            <a:spLocks noGrp="1"/>
          </p:cNvSpPr>
          <p:nvPr>
            <p:ph type="title"/>
          </p:nvPr>
        </p:nvSpPr>
        <p:spPr>
          <a:xfrm>
            <a:off x="826396" y="586855"/>
            <a:ext cx="4230100" cy="3387497"/>
          </a:xfrm>
        </p:spPr>
        <p:txBody>
          <a:bodyPr anchor="b">
            <a:normAutofit/>
          </a:bodyPr>
          <a:lstStyle/>
          <a:p>
            <a:pPr algn="r"/>
            <a:r>
              <a:rPr lang="cs-CZ" sz="4000">
                <a:solidFill>
                  <a:srgbClr val="FFFFFF"/>
                </a:solidFill>
                <a:latin typeface="Garamond" panose="02020404030301010803" pitchFamily="18" charset="0"/>
              </a:rPr>
              <a:t>Conducting the Analysis</a:t>
            </a:r>
            <a:endParaRPr lang="en-CZ" sz="4000">
              <a:solidFill>
                <a:srgbClr val="FFFFFF"/>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82FDA1A3-44F5-7A2C-4497-3CC3842EBE60}"/>
              </a:ext>
            </a:extLst>
          </p:cNvPr>
          <p:cNvSpPr>
            <a:spLocks noGrp="1"/>
          </p:cNvSpPr>
          <p:nvPr>
            <p:ph idx="1"/>
          </p:nvPr>
        </p:nvSpPr>
        <p:spPr>
          <a:xfrm>
            <a:off x="6503158" y="814237"/>
            <a:ext cx="4862447" cy="5546047"/>
          </a:xfrm>
        </p:spPr>
        <p:txBody>
          <a:bodyPr vert="horz" lIns="91440" tIns="45720" rIns="91440" bIns="45720" rtlCol="0" anchor="ctr">
            <a:noAutofit/>
          </a:bodyPr>
          <a:lstStyle/>
          <a:p>
            <a:pPr marL="342900" lvl="0" indent="-342900">
              <a:buFont typeface="+mj-lt"/>
              <a:buAutoNum type="arabicPeriod"/>
              <a:tabLst>
                <a:tab pos="457200" algn="l"/>
              </a:tabLst>
            </a:pPr>
            <a:r>
              <a:rPr lang="cs-CZ" sz="2400" b="1" kern="0" err="1">
                <a:effectLst/>
                <a:latin typeface="Garamond"/>
                <a:ea typeface="Times New Roman" panose="02020603050405020304" pitchFamily="18" charset="0"/>
                <a:cs typeface="Times New Roman"/>
              </a:rPr>
              <a:t>Formulating</a:t>
            </a:r>
            <a:r>
              <a:rPr lang="cs-CZ" sz="2400" b="1" kern="0" dirty="0">
                <a:effectLst/>
                <a:latin typeface="Garamond"/>
                <a:ea typeface="Times New Roman" panose="02020603050405020304" pitchFamily="18" charset="0"/>
                <a:cs typeface="Times New Roman"/>
              </a:rPr>
              <a:t> </a:t>
            </a:r>
            <a:r>
              <a:rPr lang="cs-CZ" sz="2400" b="1" kern="0" err="1">
                <a:effectLst/>
                <a:latin typeface="Garamond"/>
                <a:ea typeface="Times New Roman" panose="02020603050405020304" pitchFamily="18" charset="0"/>
                <a:cs typeface="Times New Roman"/>
              </a:rPr>
              <a:t>Research</a:t>
            </a:r>
            <a:r>
              <a:rPr lang="cs-CZ" sz="2400" b="1" kern="0" dirty="0">
                <a:effectLst/>
                <a:latin typeface="Garamond"/>
                <a:ea typeface="Times New Roman" panose="02020603050405020304" pitchFamily="18" charset="0"/>
                <a:cs typeface="Times New Roman"/>
              </a:rPr>
              <a:t> </a:t>
            </a:r>
            <a:r>
              <a:rPr lang="cs-CZ" sz="2400" b="1" kern="0" err="1">
                <a:effectLst/>
                <a:latin typeface="Garamond"/>
                <a:ea typeface="Times New Roman" panose="02020603050405020304" pitchFamily="18" charset="0"/>
                <a:cs typeface="Times New Roman"/>
              </a:rPr>
              <a:t>Questions</a:t>
            </a:r>
            <a:r>
              <a:rPr lang="cs-CZ" sz="2400" kern="0" dirty="0">
                <a:effectLst/>
                <a:latin typeface="Garamond"/>
                <a:ea typeface="Times New Roman" panose="02020603050405020304" pitchFamily="18" charset="0"/>
                <a:cs typeface="Times New Roman"/>
              </a:rPr>
              <a:t>: </a:t>
            </a:r>
            <a:r>
              <a:rPr lang="cs-CZ" sz="2400" kern="0" err="1">
                <a:effectLst/>
                <a:latin typeface="Garamond"/>
                <a:ea typeface="Times New Roman" panose="02020603050405020304" pitchFamily="18" charset="0"/>
                <a:cs typeface="Times New Roman"/>
              </a:rPr>
              <a:t>Clearly</a:t>
            </a:r>
            <a:r>
              <a:rPr lang="cs-CZ" sz="2400" kern="0" dirty="0">
                <a:effectLst/>
                <a:latin typeface="Garamond"/>
                <a:ea typeface="Times New Roman" panose="02020603050405020304" pitchFamily="18" charset="0"/>
                <a:cs typeface="Times New Roman"/>
              </a:rPr>
              <a:t> </a:t>
            </a:r>
            <a:r>
              <a:rPr lang="cs-CZ" sz="2400" kern="0" err="1">
                <a:effectLst/>
                <a:latin typeface="Garamond"/>
                <a:ea typeface="Times New Roman" panose="02020603050405020304" pitchFamily="18" charset="0"/>
                <a:cs typeface="Times New Roman"/>
              </a:rPr>
              <a:t>define</a:t>
            </a:r>
            <a:r>
              <a:rPr lang="cs-CZ" sz="2400" kern="0" dirty="0">
                <a:effectLst/>
                <a:latin typeface="Garamond"/>
                <a:ea typeface="Times New Roman" panose="02020603050405020304" pitchFamily="18" charset="0"/>
                <a:cs typeface="Times New Roman"/>
              </a:rPr>
              <a:t> </a:t>
            </a:r>
            <a:r>
              <a:rPr lang="cs-CZ" sz="2400" kern="0" err="1">
                <a:effectLst/>
                <a:latin typeface="Garamond"/>
                <a:ea typeface="Times New Roman" panose="02020603050405020304" pitchFamily="18" charset="0"/>
                <a:cs typeface="Times New Roman"/>
              </a:rPr>
              <a:t>what</a:t>
            </a:r>
            <a:r>
              <a:rPr lang="cs-CZ" sz="2400" kern="0" dirty="0">
                <a:effectLst/>
                <a:latin typeface="Garamond"/>
                <a:ea typeface="Times New Roman" panose="02020603050405020304" pitchFamily="18" charset="0"/>
                <a:cs typeface="Times New Roman"/>
              </a:rPr>
              <a:t> </a:t>
            </a:r>
            <a:r>
              <a:rPr lang="cs-CZ" sz="2400" kern="0" err="1">
                <a:effectLst/>
                <a:latin typeface="Garamond"/>
                <a:ea typeface="Times New Roman" panose="02020603050405020304" pitchFamily="18" charset="0"/>
                <a:cs typeface="Times New Roman"/>
              </a:rPr>
              <a:t>you</a:t>
            </a:r>
            <a:r>
              <a:rPr lang="cs-CZ" sz="2400" kern="0" dirty="0">
                <a:effectLst/>
                <a:latin typeface="Garamond"/>
                <a:ea typeface="Times New Roman" panose="02020603050405020304" pitchFamily="18" charset="0"/>
                <a:cs typeface="Times New Roman"/>
              </a:rPr>
              <a:t> </a:t>
            </a:r>
            <a:r>
              <a:rPr lang="cs-CZ" sz="2400" kern="0" err="1">
                <a:effectLst/>
                <a:latin typeface="Garamond"/>
                <a:ea typeface="Times New Roman" panose="02020603050405020304" pitchFamily="18" charset="0"/>
                <a:cs typeface="Times New Roman"/>
              </a:rPr>
              <a:t>seek</a:t>
            </a:r>
            <a:r>
              <a:rPr lang="cs-CZ" sz="2400" kern="0" dirty="0">
                <a:effectLst/>
                <a:latin typeface="Garamond"/>
                <a:ea typeface="Times New Roman" panose="02020603050405020304" pitchFamily="18" charset="0"/>
                <a:cs typeface="Times New Roman"/>
              </a:rPr>
              <a:t> to </a:t>
            </a:r>
            <a:r>
              <a:rPr lang="cs-CZ" sz="2400" kern="0" err="1">
                <a:effectLst/>
                <a:latin typeface="Garamond"/>
                <a:ea typeface="Times New Roman" panose="02020603050405020304" pitchFamily="18" charset="0"/>
                <a:cs typeface="Times New Roman"/>
              </a:rPr>
              <a:t>understand</a:t>
            </a:r>
            <a:r>
              <a:rPr lang="cs-CZ" sz="2400" kern="0" dirty="0">
                <a:effectLst/>
                <a:latin typeface="Garamond"/>
                <a:ea typeface="Times New Roman" panose="02020603050405020304" pitchFamily="18" charset="0"/>
                <a:cs typeface="Times New Roman"/>
              </a:rPr>
              <a:t>. </a:t>
            </a:r>
            <a:r>
              <a:rPr lang="cs-CZ" sz="2400" kern="0" err="1">
                <a:effectLst/>
                <a:latin typeface="Garamond"/>
                <a:ea typeface="Times New Roman" panose="02020603050405020304" pitchFamily="18" charset="0"/>
                <a:cs typeface="Times New Roman"/>
              </a:rPr>
              <a:t>Example</a:t>
            </a:r>
            <a:r>
              <a:rPr lang="cs-CZ" sz="2400" kern="0" dirty="0">
                <a:effectLst/>
                <a:latin typeface="Garamond"/>
                <a:ea typeface="Times New Roman" panose="02020603050405020304" pitchFamily="18" charset="0"/>
                <a:cs typeface="Times New Roman"/>
              </a:rPr>
              <a:t>: </a:t>
            </a:r>
            <a:r>
              <a:rPr lang="cs-CZ" sz="2400" kern="0" err="1">
                <a:effectLst/>
                <a:latin typeface="Garamond"/>
                <a:ea typeface="Times New Roman" panose="02020603050405020304" pitchFamily="18" charset="0"/>
                <a:cs typeface="Times New Roman"/>
              </a:rPr>
              <a:t>How</a:t>
            </a:r>
            <a:r>
              <a:rPr lang="cs-CZ" sz="2400" kern="0" dirty="0">
                <a:effectLst/>
                <a:latin typeface="Garamond"/>
                <a:ea typeface="Times New Roman" panose="02020603050405020304" pitchFamily="18" charset="0"/>
                <a:cs typeface="Times New Roman"/>
              </a:rPr>
              <a:t> do media </a:t>
            </a:r>
            <a:r>
              <a:rPr lang="cs-CZ" sz="2400" kern="0" err="1">
                <a:effectLst/>
                <a:latin typeface="Garamond"/>
                <a:ea typeface="Times New Roman" panose="02020603050405020304" pitchFamily="18" charset="0"/>
                <a:cs typeface="Times New Roman"/>
              </a:rPr>
              <a:t>representations</a:t>
            </a:r>
            <a:r>
              <a:rPr lang="cs-CZ" sz="2400" kern="0" dirty="0">
                <a:effectLst/>
                <a:latin typeface="Garamond"/>
                <a:ea typeface="Times New Roman" panose="02020603050405020304" pitchFamily="18" charset="0"/>
                <a:cs typeface="Times New Roman"/>
              </a:rPr>
              <a:t> </a:t>
            </a:r>
            <a:r>
              <a:rPr lang="cs-CZ" sz="2400" kern="0" err="1">
                <a:effectLst/>
                <a:latin typeface="Garamond"/>
                <a:ea typeface="Times New Roman" panose="02020603050405020304" pitchFamily="18" charset="0"/>
                <a:cs typeface="Times New Roman"/>
              </a:rPr>
              <a:t>of</a:t>
            </a:r>
            <a:r>
              <a:rPr lang="cs-CZ" sz="2400" kern="0" dirty="0">
                <a:effectLst/>
                <a:latin typeface="Garamond"/>
                <a:ea typeface="Times New Roman" panose="02020603050405020304" pitchFamily="18" charset="0"/>
                <a:cs typeface="Times New Roman"/>
              </a:rPr>
              <a:t> </a:t>
            </a:r>
            <a:r>
              <a:rPr lang="cs-CZ" sz="2400" kern="0" err="1">
                <a:effectLst/>
                <a:latin typeface="Garamond"/>
                <a:ea typeface="Times New Roman" panose="02020603050405020304" pitchFamily="18" charset="0"/>
                <a:cs typeface="Times New Roman"/>
              </a:rPr>
              <a:t>climate</a:t>
            </a:r>
            <a:r>
              <a:rPr lang="cs-CZ" sz="2400" kern="0" dirty="0">
                <a:effectLst/>
                <a:latin typeface="Garamond"/>
                <a:ea typeface="Times New Roman" panose="02020603050405020304" pitchFamily="18" charset="0"/>
                <a:cs typeface="Times New Roman"/>
              </a:rPr>
              <a:t> </a:t>
            </a:r>
            <a:r>
              <a:rPr lang="cs-CZ" sz="2400" kern="0" err="1">
                <a:effectLst/>
                <a:latin typeface="Garamond"/>
                <a:ea typeface="Times New Roman" panose="02020603050405020304" pitchFamily="18" charset="0"/>
                <a:cs typeface="Times New Roman"/>
              </a:rPr>
              <a:t>change</a:t>
            </a:r>
            <a:r>
              <a:rPr lang="cs-CZ" sz="2400" kern="0" dirty="0">
                <a:effectLst/>
                <a:latin typeface="Garamond"/>
                <a:ea typeface="Times New Roman" panose="02020603050405020304" pitchFamily="18" charset="0"/>
                <a:cs typeface="Times New Roman"/>
              </a:rPr>
              <a:t> vary </a:t>
            </a:r>
            <a:r>
              <a:rPr lang="cs-CZ" sz="2400" kern="0" err="1">
                <a:effectLst/>
                <a:latin typeface="Garamond"/>
                <a:ea typeface="Times New Roman" panose="02020603050405020304" pitchFamily="18" charset="0"/>
                <a:cs typeface="Times New Roman"/>
              </a:rPr>
              <a:t>across</a:t>
            </a:r>
            <a:r>
              <a:rPr lang="cs-CZ" sz="2400" kern="0" dirty="0">
                <a:effectLst/>
                <a:latin typeface="Garamond"/>
                <a:ea typeface="Times New Roman" panose="02020603050405020304" pitchFamily="18" charset="0"/>
                <a:cs typeface="Times New Roman"/>
              </a:rPr>
              <a:t> </a:t>
            </a:r>
            <a:r>
              <a:rPr lang="cs-CZ" sz="2400" kern="0" err="1">
                <a:effectLst/>
                <a:latin typeface="Garamond"/>
                <a:ea typeface="Times New Roman" panose="02020603050405020304" pitchFamily="18" charset="0"/>
                <a:cs typeface="Times New Roman"/>
              </a:rPr>
              <a:t>different</a:t>
            </a:r>
            <a:r>
              <a:rPr lang="cs-CZ" sz="2400" kern="0" dirty="0">
                <a:effectLst/>
                <a:latin typeface="Garamond"/>
                <a:ea typeface="Times New Roman" panose="02020603050405020304" pitchFamily="18" charset="0"/>
                <a:cs typeface="Times New Roman"/>
              </a:rPr>
              <a:t> </a:t>
            </a:r>
            <a:r>
              <a:rPr lang="cs-CZ" sz="2400" kern="0" err="1">
                <a:effectLst/>
                <a:latin typeface="Garamond"/>
                <a:ea typeface="Times New Roman" panose="02020603050405020304" pitchFamily="18" charset="0"/>
                <a:cs typeface="Times New Roman"/>
              </a:rPr>
              <a:t>news</a:t>
            </a:r>
            <a:r>
              <a:rPr lang="cs-CZ" sz="2400" kern="0" dirty="0">
                <a:effectLst/>
                <a:latin typeface="Garamond"/>
                <a:ea typeface="Times New Roman" panose="02020603050405020304" pitchFamily="18" charset="0"/>
                <a:cs typeface="Times New Roman"/>
              </a:rPr>
              <a:t> </a:t>
            </a:r>
            <a:r>
              <a:rPr lang="cs-CZ" sz="2400" kern="0" err="1">
                <a:effectLst/>
                <a:latin typeface="Garamond"/>
                <a:ea typeface="Times New Roman" panose="02020603050405020304" pitchFamily="18" charset="0"/>
                <a:cs typeface="Times New Roman"/>
              </a:rPr>
              <a:t>outlets</a:t>
            </a:r>
            <a:r>
              <a:rPr lang="cs-CZ" sz="2400" kern="0" dirty="0">
                <a:effectLst/>
                <a:latin typeface="Garamond"/>
                <a:ea typeface="Times New Roman" panose="02020603050405020304" pitchFamily="18" charset="0"/>
                <a:cs typeface="Times New Roman"/>
              </a:rPr>
              <a:t>?</a:t>
            </a:r>
            <a:endParaRPr lang="cs-CZ" sz="2400" kern="100" dirty="0">
              <a:effectLst/>
              <a:latin typeface="Garamond"/>
              <a:ea typeface="Aptos" panose="020B0004020202020204" pitchFamily="34" charset="0"/>
              <a:cs typeface="Times New Roman"/>
            </a:endParaRPr>
          </a:p>
          <a:p>
            <a:pPr marL="342900" lvl="0" indent="-342900">
              <a:buFont typeface="+mj-lt"/>
              <a:buAutoNum type="arabicPeriod"/>
              <a:tabLst>
                <a:tab pos="457200" algn="l"/>
              </a:tabLst>
            </a:pPr>
            <a:r>
              <a:rPr lang="cs-CZ" sz="2400" b="1" kern="0" err="1">
                <a:effectLst/>
                <a:latin typeface="Garamond"/>
                <a:ea typeface="Times New Roman" panose="02020603050405020304" pitchFamily="18" charset="0"/>
                <a:cs typeface="Times New Roman"/>
              </a:rPr>
              <a:t>Locating</a:t>
            </a:r>
            <a:r>
              <a:rPr lang="cs-CZ" sz="2400" b="1" kern="0" dirty="0">
                <a:effectLst/>
                <a:latin typeface="Garamond"/>
                <a:ea typeface="Times New Roman" panose="02020603050405020304" pitchFamily="18" charset="0"/>
                <a:cs typeface="Times New Roman"/>
              </a:rPr>
              <a:t> </a:t>
            </a:r>
            <a:r>
              <a:rPr lang="cs-CZ" sz="2400" b="1" kern="0" err="1">
                <a:effectLst/>
                <a:latin typeface="Garamond"/>
                <a:ea typeface="Times New Roman" panose="02020603050405020304" pitchFamily="18" charset="0"/>
                <a:cs typeface="Times New Roman"/>
              </a:rPr>
              <a:t>Relevant</a:t>
            </a:r>
            <a:r>
              <a:rPr lang="cs-CZ" sz="2400" b="1" kern="0" dirty="0">
                <a:effectLst/>
                <a:latin typeface="Garamond"/>
                <a:ea typeface="Times New Roman" panose="02020603050405020304" pitchFamily="18" charset="0"/>
                <a:cs typeface="Times New Roman"/>
              </a:rPr>
              <a:t> </a:t>
            </a:r>
            <a:r>
              <a:rPr lang="cs-CZ" sz="2400" b="1" kern="0" err="1">
                <a:effectLst/>
                <a:latin typeface="Garamond"/>
                <a:ea typeface="Times New Roman" panose="02020603050405020304" pitchFamily="18" charset="0"/>
                <a:cs typeface="Times New Roman"/>
              </a:rPr>
              <a:t>Texts</a:t>
            </a:r>
            <a:r>
              <a:rPr lang="cs-CZ" sz="2400" kern="0" dirty="0">
                <a:effectLst/>
                <a:latin typeface="Garamond"/>
                <a:ea typeface="Times New Roman" panose="02020603050405020304" pitchFamily="18" charset="0"/>
                <a:cs typeface="Times New Roman"/>
              </a:rPr>
              <a:t>: </a:t>
            </a:r>
            <a:r>
              <a:rPr lang="cs-CZ" sz="2400" kern="0" err="1">
                <a:effectLst/>
                <a:latin typeface="Garamond"/>
                <a:ea typeface="Times New Roman" panose="02020603050405020304" pitchFamily="18" charset="0"/>
                <a:cs typeface="Times New Roman"/>
              </a:rPr>
              <a:t>Identify</a:t>
            </a:r>
            <a:r>
              <a:rPr lang="cs-CZ" sz="2400" kern="0" dirty="0">
                <a:effectLst/>
                <a:latin typeface="Garamond"/>
                <a:ea typeface="Times New Roman" panose="02020603050405020304" pitchFamily="18" charset="0"/>
                <a:cs typeface="Times New Roman"/>
              </a:rPr>
              <a:t> and </a:t>
            </a:r>
            <a:r>
              <a:rPr lang="cs-CZ" sz="2400" kern="0" err="1">
                <a:effectLst/>
                <a:latin typeface="Garamond"/>
                <a:ea typeface="Times New Roman" panose="02020603050405020304" pitchFamily="18" charset="0"/>
                <a:cs typeface="Times New Roman"/>
              </a:rPr>
              <a:t>collect</a:t>
            </a:r>
            <a:r>
              <a:rPr lang="cs-CZ" sz="2400" kern="0" dirty="0">
                <a:effectLst/>
                <a:latin typeface="Garamond"/>
                <a:ea typeface="Times New Roman" panose="02020603050405020304" pitchFamily="18" charset="0"/>
                <a:cs typeface="Times New Roman"/>
              </a:rPr>
              <a:t> </a:t>
            </a:r>
            <a:r>
              <a:rPr lang="cs-CZ" sz="2400" kern="0" err="1">
                <a:effectLst/>
                <a:latin typeface="Garamond"/>
                <a:ea typeface="Times New Roman" panose="02020603050405020304" pitchFamily="18" charset="0"/>
                <a:cs typeface="Times New Roman"/>
              </a:rPr>
              <a:t>texts</a:t>
            </a:r>
            <a:r>
              <a:rPr lang="cs-CZ" sz="2400" kern="0" dirty="0">
                <a:effectLst/>
                <a:latin typeface="Garamond"/>
                <a:ea typeface="Times New Roman" panose="02020603050405020304" pitchFamily="18" charset="0"/>
                <a:cs typeface="Times New Roman"/>
              </a:rPr>
              <a:t> </a:t>
            </a:r>
            <a:r>
              <a:rPr lang="cs-CZ" sz="2400" kern="0" err="1">
                <a:effectLst/>
                <a:latin typeface="Garamond"/>
                <a:ea typeface="Times New Roman" panose="02020603050405020304" pitchFamily="18" charset="0"/>
                <a:cs typeface="Times New Roman"/>
              </a:rPr>
              <a:t>that</a:t>
            </a:r>
            <a:r>
              <a:rPr lang="cs-CZ" sz="2400" kern="0" dirty="0">
                <a:effectLst/>
                <a:latin typeface="Garamond"/>
                <a:ea typeface="Times New Roman" panose="02020603050405020304" pitchFamily="18" charset="0"/>
                <a:cs typeface="Times New Roman"/>
              </a:rPr>
              <a:t> are </a:t>
            </a:r>
            <a:r>
              <a:rPr lang="cs-CZ" sz="2400" kern="0" err="1">
                <a:effectLst/>
                <a:latin typeface="Garamond"/>
                <a:ea typeface="Times New Roman" panose="02020603050405020304" pitchFamily="18" charset="0"/>
                <a:cs typeface="Times New Roman"/>
              </a:rPr>
              <a:t>relevant</a:t>
            </a:r>
            <a:r>
              <a:rPr lang="cs-CZ" sz="2400" kern="0" dirty="0">
                <a:effectLst/>
                <a:latin typeface="Garamond"/>
                <a:ea typeface="Times New Roman" panose="02020603050405020304" pitchFamily="18" charset="0"/>
                <a:cs typeface="Times New Roman"/>
              </a:rPr>
              <a:t> to </a:t>
            </a:r>
            <a:r>
              <a:rPr lang="cs-CZ" sz="2400" kern="0" err="1">
                <a:effectLst/>
                <a:latin typeface="Garamond"/>
                <a:ea typeface="Times New Roman" panose="02020603050405020304" pitchFamily="18" charset="0"/>
                <a:cs typeface="Times New Roman"/>
              </a:rPr>
              <a:t>your</a:t>
            </a:r>
            <a:r>
              <a:rPr lang="cs-CZ" sz="2400" kern="0" dirty="0">
                <a:effectLst/>
                <a:latin typeface="Garamond"/>
                <a:ea typeface="Times New Roman" panose="02020603050405020304" pitchFamily="18" charset="0"/>
                <a:cs typeface="Times New Roman"/>
              </a:rPr>
              <a:t> </a:t>
            </a:r>
            <a:r>
              <a:rPr lang="cs-CZ" sz="2400" kern="0" err="1">
                <a:effectLst/>
                <a:latin typeface="Garamond"/>
                <a:ea typeface="Times New Roman" panose="02020603050405020304" pitchFamily="18" charset="0"/>
                <a:cs typeface="Times New Roman"/>
              </a:rPr>
              <a:t>research</a:t>
            </a:r>
            <a:r>
              <a:rPr lang="cs-CZ" sz="2400" kern="0" dirty="0">
                <a:effectLst/>
                <a:latin typeface="Garamond"/>
                <a:ea typeface="Times New Roman" panose="02020603050405020304" pitchFamily="18" charset="0"/>
                <a:cs typeface="Times New Roman"/>
              </a:rPr>
              <a:t> </a:t>
            </a:r>
            <a:r>
              <a:rPr lang="cs-CZ" sz="2400" kern="0" err="1">
                <a:effectLst/>
                <a:latin typeface="Garamond"/>
                <a:ea typeface="Times New Roman" panose="02020603050405020304" pitchFamily="18" charset="0"/>
                <a:cs typeface="Times New Roman"/>
              </a:rPr>
              <a:t>question</a:t>
            </a:r>
            <a:r>
              <a:rPr lang="cs-CZ" sz="2400" kern="0" dirty="0">
                <a:effectLst/>
                <a:latin typeface="Garamond"/>
                <a:ea typeface="Times New Roman" panose="02020603050405020304" pitchFamily="18" charset="0"/>
                <a:cs typeface="Times New Roman"/>
              </a:rPr>
              <a:t>. </a:t>
            </a:r>
            <a:r>
              <a:rPr lang="cs-CZ" sz="2400" kern="0" err="1">
                <a:effectLst/>
                <a:latin typeface="Garamond"/>
                <a:ea typeface="Times New Roman" panose="02020603050405020304" pitchFamily="18" charset="0"/>
                <a:cs typeface="Times New Roman"/>
              </a:rPr>
              <a:t>Example</a:t>
            </a:r>
            <a:r>
              <a:rPr lang="cs-CZ" sz="2400" kern="0" dirty="0">
                <a:effectLst/>
                <a:latin typeface="Garamond"/>
                <a:ea typeface="Times New Roman" panose="02020603050405020304" pitchFamily="18" charset="0"/>
                <a:cs typeface="Times New Roman"/>
              </a:rPr>
              <a:t>: </a:t>
            </a:r>
            <a:r>
              <a:rPr lang="cs-CZ" sz="2400" kern="0" err="1">
                <a:effectLst/>
                <a:latin typeface="Garamond"/>
                <a:ea typeface="Times New Roman" panose="02020603050405020304" pitchFamily="18" charset="0"/>
                <a:cs typeface="Times New Roman"/>
              </a:rPr>
              <a:t>Collecting</a:t>
            </a:r>
            <a:r>
              <a:rPr lang="cs-CZ" sz="2400" kern="0" dirty="0">
                <a:effectLst/>
                <a:latin typeface="Garamond"/>
                <a:ea typeface="Times New Roman" panose="02020603050405020304" pitchFamily="18" charset="0"/>
                <a:cs typeface="Times New Roman"/>
              </a:rPr>
              <a:t> </a:t>
            </a:r>
            <a:r>
              <a:rPr lang="cs-CZ" sz="2400" kern="0" err="1">
                <a:effectLst/>
                <a:latin typeface="Garamond"/>
                <a:ea typeface="Times New Roman" panose="02020603050405020304" pitchFamily="18" charset="0"/>
                <a:cs typeface="Times New Roman"/>
              </a:rPr>
              <a:t>news</a:t>
            </a:r>
            <a:r>
              <a:rPr lang="cs-CZ" sz="2400" kern="0" dirty="0">
                <a:effectLst/>
                <a:latin typeface="Garamond"/>
                <a:ea typeface="Times New Roman" panose="02020603050405020304" pitchFamily="18" charset="0"/>
                <a:cs typeface="Times New Roman"/>
              </a:rPr>
              <a:t> </a:t>
            </a:r>
            <a:r>
              <a:rPr lang="cs-CZ" sz="2400" kern="0" err="1">
                <a:effectLst/>
                <a:latin typeface="Garamond"/>
                <a:ea typeface="Times New Roman" panose="02020603050405020304" pitchFamily="18" charset="0"/>
                <a:cs typeface="Times New Roman"/>
              </a:rPr>
              <a:t>articles</a:t>
            </a:r>
            <a:r>
              <a:rPr lang="cs-CZ" sz="2400" kern="0" dirty="0">
                <a:effectLst/>
                <a:latin typeface="Garamond"/>
                <a:ea typeface="Times New Roman" panose="02020603050405020304" pitchFamily="18" charset="0"/>
                <a:cs typeface="Times New Roman"/>
              </a:rPr>
              <a:t> </a:t>
            </a:r>
            <a:r>
              <a:rPr lang="cs-CZ" sz="2400" kern="0" err="1">
                <a:effectLst/>
                <a:latin typeface="Garamond"/>
                <a:ea typeface="Times New Roman" panose="02020603050405020304" pitchFamily="18" charset="0"/>
                <a:cs typeface="Times New Roman"/>
              </a:rPr>
              <a:t>from</a:t>
            </a:r>
            <a:r>
              <a:rPr lang="cs-CZ" sz="2400" kern="0" dirty="0">
                <a:effectLst/>
                <a:latin typeface="Garamond"/>
                <a:ea typeface="Times New Roman" panose="02020603050405020304" pitchFamily="18" charset="0"/>
                <a:cs typeface="Times New Roman"/>
              </a:rPr>
              <a:t> </a:t>
            </a:r>
            <a:r>
              <a:rPr lang="cs-CZ" sz="2400" kern="0" err="1">
                <a:effectLst/>
                <a:latin typeface="Garamond"/>
                <a:ea typeface="Times New Roman" panose="02020603050405020304" pitchFamily="18" charset="0"/>
                <a:cs typeface="Times New Roman"/>
              </a:rPr>
              <a:t>various</a:t>
            </a:r>
            <a:r>
              <a:rPr lang="cs-CZ" sz="2400" kern="0" dirty="0">
                <a:effectLst/>
                <a:latin typeface="Garamond"/>
                <a:ea typeface="Times New Roman" panose="02020603050405020304" pitchFamily="18" charset="0"/>
                <a:cs typeface="Times New Roman"/>
              </a:rPr>
              <a:t> </a:t>
            </a:r>
            <a:r>
              <a:rPr lang="cs-CZ" sz="2400" kern="0" err="1">
                <a:effectLst/>
                <a:latin typeface="Garamond"/>
                <a:ea typeface="Times New Roman" panose="02020603050405020304" pitchFamily="18" charset="0"/>
                <a:cs typeface="Times New Roman"/>
              </a:rPr>
              <a:t>outlets</a:t>
            </a:r>
            <a:r>
              <a:rPr lang="cs-CZ" sz="2400" kern="0" dirty="0">
                <a:effectLst/>
                <a:latin typeface="Garamond"/>
                <a:ea typeface="Times New Roman" panose="02020603050405020304" pitchFamily="18" charset="0"/>
                <a:cs typeface="Times New Roman"/>
              </a:rPr>
              <a:t> </a:t>
            </a:r>
            <a:r>
              <a:rPr lang="cs-CZ" sz="2400" kern="0" err="1">
                <a:effectLst/>
                <a:latin typeface="Garamond"/>
                <a:ea typeface="Times New Roman" panose="02020603050405020304" pitchFamily="18" charset="0"/>
                <a:cs typeface="Times New Roman"/>
              </a:rPr>
              <a:t>over</a:t>
            </a:r>
            <a:r>
              <a:rPr lang="cs-CZ" sz="2400" kern="0" dirty="0">
                <a:effectLst/>
                <a:latin typeface="Garamond"/>
                <a:ea typeface="Times New Roman" panose="02020603050405020304" pitchFamily="18" charset="0"/>
                <a:cs typeface="Times New Roman"/>
              </a:rPr>
              <a:t> a </a:t>
            </a:r>
            <a:r>
              <a:rPr lang="cs-CZ" sz="2400" kern="0" err="1">
                <a:effectLst/>
                <a:latin typeface="Garamond"/>
                <a:ea typeface="Times New Roman" panose="02020603050405020304" pitchFamily="18" charset="0"/>
                <a:cs typeface="Times New Roman"/>
              </a:rPr>
              <a:t>specific</a:t>
            </a:r>
            <a:r>
              <a:rPr lang="cs-CZ" sz="2400" kern="0" dirty="0">
                <a:effectLst/>
                <a:latin typeface="Garamond"/>
                <a:ea typeface="Times New Roman" panose="02020603050405020304" pitchFamily="18" charset="0"/>
                <a:cs typeface="Times New Roman"/>
              </a:rPr>
              <a:t> period.</a:t>
            </a:r>
            <a:endParaRPr lang="cs-CZ" sz="2400" kern="100" dirty="0">
              <a:effectLst/>
              <a:latin typeface="Garamond"/>
              <a:ea typeface="Aptos" panose="020B0004020202020204" pitchFamily="34" charset="0"/>
              <a:cs typeface="Times New Roman"/>
            </a:endParaRPr>
          </a:p>
          <a:p>
            <a:pPr marL="342900" lvl="0" indent="-342900">
              <a:buFont typeface="+mj-lt"/>
              <a:buAutoNum type="arabicPeriod"/>
              <a:tabLst>
                <a:tab pos="457200" algn="l"/>
              </a:tabLst>
            </a:pPr>
            <a:r>
              <a:rPr lang="cs-CZ" sz="2400" b="1" kern="0" dirty="0" err="1">
                <a:effectLst/>
                <a:latin typeface="Garamond"/>
                <a:ea typeface="Times New Roman" panose="02020603050405020304" pitchFamily="18" charset="0"/>
                <a:cs typeface="Times New Roman"/>
              </a:rPr>
              <a:t>Defining</a:t>
            </a:r>
            <a:r>
              <a:rPr lang="cs-CZ" sz="2400" b="1" kern="0" dirty="0">
                <a:effectLst/>
                <a:latin typeface="Garamond"/>
                <a:ea typeface="Times New Roman" panose="02020603050405020304" pitchFamily="18" charset="0"/>
                <a:cs typeface="Times New Roman"/>
              </a:rPr>
              <a:t> </a:t>
            </a:r>
            <a:r>
              <a:rPr lang="cs-CZ" sz="2400" b="1" kern="0" dirty="0" err="1">
                <a:effectLst/>
                <a:latin typeface="Garamond"/>
                <a:ea typeface="Times New Roman" panose="02020603050405020304" pitchFamily="18" charset="0"/>
                <a:cs typeface="Times New Roman"/>
              </a:rPr>
              <a:t>Sampling</a:t>
            </a:r>
            <a:r>
              <a:rPr lang="cs-CZ" sz="2400" b="1" kern="0" dirty="0">
                <a:effectLst/>
                <a:latin typeface="Garamond"/>
                <a:ea typeface="Times New Roman" panose="02020603050405020304" pitchFamily="18" charset="0"/>
                <a:cs typeface="Times New Roman"/>
              </a:rPr>
              <a:t> </a:t>
            </a:r>
            <a:r>
              <a:rPr lang="cs-CZ" sz="2400" b="1" kern="0" dirty="0" err="1">
                <a:effectLst/>
                <a:latin typeface="Garamond"/>
                <a:ea typeface="Times New Roman" panose="02020603050405020304" pitchFamily="18" charset="0"/>
                <a:cs typeface="Times New Roman"/>
              </a:rPr>
              <a:t>Units</a:t>
            </a:r>
            <a:r>
              <a:rPr lang="cs-CZ" sz="2400" kern="0" dirty="0">
                <a:effectLst/>
                <a:latin typeface="Garamond"/>
                <a:ea typeface="Times New Roman" panose="02020603050405020304" pitchFamily="18" charset="0"/>
                <a:cs typeface="Times New Roman"/>
              </a:rPr>
              <a:t>: </a:t>
            </a:r>
            <a:r>
              <a:rPr lang="cs-CZ" sz="2400" kern="0" dirty="0" err="1">
                <a:effectLst/>
                <a:latin typeface="Garamond"/>
                <a:ea typeface="Times New Roman" panose="02020603050405020304" pitchFamily="18" charset="0"/>
                <a:cs typeface="Times New Roman"/>
              </a:rPr>
              <a:t>Decide</a:t>
            </a:r>
            <a:r>
              <a:rPr lang="cs-CZ" sz="2400" kern="0" dirty="0">
                <a:effectLst/>
                <a:latin typeface="Garamond"/>
                <a:ea typeface="Times New Roman" panose="02020603050405020304" pitchFamily="18" charset="0"/>
                <a:cs typeface="Times New Roman"/>
              </a:rPr>
              <a:t> on </a:t>
            </a:r>
            <a:r>
              <a:rPr lang="cs-CZ" sz="2400" kern="0" dirty="0" err="1">
                <a:effectLst/>
                <a:latin typeface="Garamond"/>
                <a:ea typeface="Times New Roman" panose="02020603050405020304" pitchFamily="18" charset="0"/>
                <a:cs typeface="Times New Roman"/>
              </a:rPr>
              <a:t>the</a:t>
            </a:r>
            <a:r>
              <a:rPr lang="cs-CZ" sz="2400" kern="0" dirty="0">
                <a:effectLst/>
                <a:latin typeface="Garamond"/>
                <a:ea typeface="Times New Roman" panose="02020603050405020304" pitchFamily="18" charset="0"/>
                <a:cs typeface="Times New Roman"/>
              </a:rPr>
              <a:t> </a:t>
            </a:r>
            <a:r>
              <a:rPr lang="cs-CZ" sz="2400" kern="0" dirty="0" err="1">
                <a:effectLst/>
                <a:latin typeface="Garamond"/>
                <a:ea typeface="Times New Roman" panose="02020603050405020304" pitchFamily="18" charset="0"/>
                <a:cs typeface="Times New Roman"/>
              </a:rPr>
              <a:t>units</a:t>
            </a:r>
            <a:r>
              <a:rPr lang="cs-CZ" sz="2400" kern="0" dirty="0">
                <a:effectLst/>
                <a:latin typeface="Garamond"/>
                <a:ea typeface="Times New Roman" panose="02020603050405020304" pitchFamily="18" charset="0"/>
                <a:cs typeface="Times New Roman"/>
              </a:rPr>
              <a:t> </a:t>
            </a:r>
            <a:r>
              <a:rPr lang="cs-CZ" sz="2400" kern="0" dirty="0" err="1">
                <a:effectLst/>
                <a:latin typeface="Garamond"/>
                <a:ea typeface="Times New Roman" panose="02020603050405020304" pitchFamily="18" charset="0"/>
                <a:cs typeface="Times New Roman"/>
              </a:rPr>
              <a:t>of</a:t>
            </a:r>
            <a:r>
              <a:rPr lang="cs-CZ" sz="2400" kern="0" dirty="0">
                <a:effectLst/>
                <a:latin typeface="Garamond"/>
                <a:ea typeface="Times New Roman" panose="02020603050405020304" pitchFamily="18" charset="0"/>
                <a:cs typeface="Times New Roman"/>
              </a:rPr>
              <a:t> </a:t>
            </a:r>
            <a:r>
              <a:rPr lang="cs-CZ" sz="2400" kern="0" dirty="0" err="1">
                <a:effectLst/>
                <a:latin typeface="Garamond"/>
                <a:ea typeface="Times New Roman" panose="02020603050405020304" pitchFamily="18" charset="0"/>
                <a:cs typeface="Times New Roman"/>
              </a:rPr>
              <a:t>analysis</a:t>
            </a:r>
            <a:r>
              <a:rPr lang="cs-CZ" sz="2400" kern="0" dirty="0">
                <a:effectLst/>
                <a:latin typeface="Garamond"/>
                <a:ea typeface="Times New Roman" panose="02020603050405020304" pitchFamily="18" charset="0"/>
                <a:cs typeface="Times New Roman"/>
              </a:rPr>
              <a:t> (</a:t>
            </a:r>
            <a:r>
              <a:rPr lang="cs-CZ" sz="2400" kern="0" dirty="0" err="1">
                <a:effectLst/>
                <a:latin typeface="Garamond"/>
                <a:ea typeface="Times New Roman" panose="02020603050405020304" pitchFamily="18" charset="0"/>
                <a:cs typeface="Times New Roman"/>
              </a:rPr>
              <a:t>e.g</a:t>
            </a:r>
            <a:r>
              <a:rPr lang="cs-CZ" sz="2400" kern="0" dirty="0">
                <a:effectLst/>
                <a:latin typeface="Garamond"/>
                <a:ea typeface="Times New Roman" panose="02020603050405020304" pitchFamily="18" charset="0"/>
                <a:cs typeface="Times New Roman"/>
              </a:rPr>
              <a:t>., </a:t>
            </a:r>
            <a:r>
              <a:rPr lang="cs-CZ" sz="2400" kern="0" dirty="0" err="1">
                <a:effectLst/>
                <a:latin typeface="Garamond"/>
                <a:ea typeface="Times New Roman" panose="02020603050405020304" pitchFamily="18" charset="0"/>
                <a:cs typeface="Times New Roman"/>
              </a:rPr>
              <a:t>articles</a:t>
            </a:r>
            <a:r>
              <a:rPr lang="cs-CZ" sz="2400" kern="0" dirty="0">
                <a:effectLst/>
                <a:latin typeface="Garamond"/>
                <a:ea typeface="Times New Roman" panose="02020603050405020304" pitchFamily="18" charset="0"/>
                <a:cs typeface="Times New Roman"/>
              </a:rPr>
              <a:t>, </a:t>
            </a:r>
            <a:r>
              <a:rPr lang="cs-CZ" sz="2400" kern="0" dirty="0" err="1">
                <a:effectLst/>
                <a:latin typeface="Garamond"/>
                <a:ea typeface="Times New Roman" panose="02020603050405020304" pitchFamily="18" charset="0"/>
                <a:cs typeface="Times New Roman"/>
              </a:rPr>
              <a:t>paragraphs</a:t>
            </a:r>
            <a:r>
              <a:rPr lang="cs-CZ" sz="2400" kern="0" dirty="0">
                <a:effectLst/>
                <a:latin typeface="Garamond"/>
                <a:ea typeface="Times New Roman" panose="02020603050405020304" pitchFamily="18" charset="0"/>
                <a:cs typeface="Times New Roman"/>
              </a:rPr>
              <a:t>, </a:t>
            </a:r>
            <a:r>
              <a:rPr lang="cs-CZ" sz="2400" kern="0" dirty="0" err="1">
                <a:effectLst/>
                <a:latin typeface="Garamond"/>
                <a:ea typeface="Times New Roman" panose="02020603050405020304" pitchFamily="18" charset="0"/>
                <a:cs typeface="Times New Roman"/>
              </a:rPr>
              <a:t>sentences</a:t>
            </a:r>
            <a:r>
              <a:rPr lang="cs-CZ" sz="2400" kern="0" dirty="0">
                <a:effectLst/>
                <a:latin typeface="Garamond"/>
                <a:ea typeface="Times New Roman" panose="02020603050405020304" pitchFamily="18" charset="0"/>
                <a:cs typeface="Times New Roman"/>
              </a:rPr>
              <a:t>) and </a:t>
            </a:r>
            <a:r>
              <a:rPr lang="cs-CZ" sz="2400" kern="0" dirty="0" err="1">
                <a:effectLst/>
                <a:latin typeface="Garamond"/>
                <a:ea typeface="Times New Roman" panose="02020603050405020304" pitchFamily="18" charset="0"/>
                <a:cs typeface="Times New Roman"/>
              </a:rPr>
              <a:t>how</a:t>
            </a:r>
            <a:r>
              <a:rPr lang="cs-CZ" sz="2400" kern="0" dirty="0">
                <a:effectLst/>
                <a:latin typeface="Garamond"/>
                <a:ea typeface="Times New Roman" panose="02020603050405020304" pitchFamily="18" charset="0"/>
                <a:cs typeface="Times New Roman"/>
              </a:rPr>
              <a:t> </a:t>
            </a:r>
            <a:r>
              <a:rPr lang="cs-CZ" sz="2400" kern="0" dirty="0" err="1">
                <a:effectLst/>
                <a:latin typeface="Garamond"/>
                <a:ea typeface="Times New Roman" panose="02020603050405020304" pitchFamily="18" charset="0"/>
                <a:cs typeface="Times New Roman"/>
              </a:rPr>
              <a:t>they</a:t>
            </a:r>
            <a:r>
              <a:rPr lang="cs-CZ" sz="2400" kern="0" dirty="0">
                <a:effectLst/>
                <a:latin typeface="Garamond"/>
                <a:ea typeface="Times New Roman" panose="02020603050405020304" pitchFamily="18" charset="0"/>
                <a:cs typeface="Times New Roman"/>
              </a:rPr>
              <a:t> </a:t>
            </a:r>
            <a:r>
              <a:rPr lang="cs-CZ" sz="2400" kern="0" dirty="0" err="1">
                <a:effectLst/>
                <a:latin typeface="Garamond"/>
                <a:ea typeface="Times New Roman" panose="02020603050405020304" pitchFamily="18" charset="0"/>
                <a:cs typeface="Times New Roman"/>
              </a:rPr>
              <a:t>will</a:t>
            </a:r>
            <a:r>
              <a:rPr lang="cs-CZ" sz="2400" kern="0" dirty="0">
                <a:effectLst/>
                <a:latin typeface="Garamond"/>
                <a:ea typeface="Times New Roman" panose="02020603050405020304" pitchFamily="18" charset="0"/>
                <a:cs typeface="Times New Roman"/>
              </a:rPr>
              <a:t> </a:t>
            </a:r>
            <a:r>
              <a:rPr lang="cs-CZ" sz="2400" kern="0" dirty="0" err="1">
                <a:effectLst/>
                <a:latin typeface="Garamond"/>
                <a:ea typeface="Times New Roman" panose="02020603050405020304" pitchFamily="18" charset="0"/>
                <a:cs typeface="Times New Roman"/>
              </a:rPr>
              <a:t>be</a:t>
            </a:r>
            <a:r>
              <a:rPr lang="cs-CZ" sz="2400" kern="0" dirty="0">
                <a:effectLst/>
                <a:latin typeface="Garamond"/>
                <a:ea typeface="Times New Roman" panose="02020603050405020304" pitchFamily="18" charset="0"/>
                <a:cs typeface="Times New Roman"/>
              </a:rPr>
              <a:t> </a:t>
            </a:r>
            <a:r>
              <a:rPr lang="cs-CZ" sz="2400" kern="0" dirty="0" err="1">
                <a:effectLst/>
                <a:latin typeface="Garamond"/>
                <a:ea typeface="Times New Roman" panose="02020603050405020304" pitchFamily="18" charset="0"/>
                <a:cs typeface="Times New Roman"/>
              </a:rPr>
              <a:t>selected</a:t>
            </a:r>
            <a:r>
              <a:rPr lang="cs-CZ" sz="2400" kern="0" dirty="0">
                <a:latin typeface="Garamond"/>
                <a:ea typeface="Times New Roman" panose="02020603050405020304" pitchFamily="18" charset="0"/>
                <a:cs typeface="Times New Roman"/>
              </a:rPr>
              <a:t>/</a:t>
            </a:r>
            <a:r>
              <a:rPr lang="cs-CZ" sz="2400" kern="0" dirty="0" err="1">
                <a:latin typeface="Garamond"/>
                <a:ea typeface="Times New Roman" panose="02020603050405020304" pitchFamily="18" charset="0"/>
                <a:cs typeface="Times New Roman"/>
              </a:rPr>
              <a:t>coded</a:t>
            </a:r>
            <a:r>
              <a:rPr lang="cs-CZ" sz="2400" kern="0" dirty="0">
                <a:effectLst/>
                <a:latin typeface="Garamond"/>
                <a:ea typeface="Times New Roman" panose="02020603050405020304" pitchFamily="18" charset="0"/>
                <a:cs typeface="Times New Roman"/>
              </a:rPr>
              <a:t> </a:t>
            </a:r>
            <a:r>
              <a:rPr lang="cs-CZ" sz="2400" kern="0" dirty="0" err="1">
                <a:effectLst/>
                <a:latin typeface="Garamond"/>
                <a:ea typeface="Times New Roman" panose="02020603050405020304" pitchFamily="18" charset="0"/>
                <a:cs typeface="Times New Roman"/>
              </a:rPr>
              <a:t>for</a:t>
            </a:r>
            <a:r>
              <a:rPr lang="cs-CZ" sz="2400" kern="0" dirty="0">
                <a:effectLst/>
                <a:latin typeface="Garamond"/>
                <a:ea typeface="Times New Roman" panose="02020603050405020304" pitchFamily="18" charset="0"/>
                <a:cs typeface="Times New Roman"/>
              </a:rPr>
              <a:t> </a:t>
            </a:r>
            <a:r>
              <a:rPr lang="cs-CZ" sz="2400" kern="0" dirty="0" err="1">
                <a:effectLst/>
                <a:latin typeface="Garamond"/>
                <a:ea typeface="Times New Roman" panose="02020603050405020304" pitchFamily="18" charset="0"/>
                <a:cs typeface="Times New Roman"/>
              </a:rPr>
              <a:t>analysis</a:t>
            </a:r>
            <a:r>
              <a:rPr lang="cs-CZ" sz="2400" kern="0" dirty="0">
                <a:effectLst/>
                <a:latin typeface="Garamond"/>
                <a:ea typeface="Times New Roman" panose="02020603050405020304" pitchFamily="18" charset="0"/>
                <a:cs typeface="Times New Roman"/>
              </a:rPr>
              <a:t>. </a:t>
            </a:r>
            <a:r>
              <a:rPr lang="cs-CZ" sz="2400" kern="0" dirty="0" err="1">
                <a:effectLst/>
                <a:latin typeface="Garamond"/>
                <a:ea typeface="Times New Roman" panose="02020603050405020304" pitchFamily="18" charset="0"/>
                <a:cs typeface="Times New Roman"/>
              </a:rPr>
              <a:t>Example</a:t>
            </a:r>
            <a:r>
              <a:rPr lang="cs-CZ" sz="2400" kern="0" dirty="0">
                <a:effectLst/>
                <a:latin typeface="Garamond"/>
                <a:ea typeface="Times New Roman" panose="02020603050405020304" pitchFamily="18" charset="0"/>
                <a:cs typeface="Times New Roman"/>
              </a:rPr>
              <a:t>: </a:t>
            </a:r>
            <a:r>
              <a:rPr lang="cs-CZ" sz="2400" kern="0" dirty="0" err="1">
                <a:effectLst/>
                <a:latin typeface="Garamond"/>
                <a:ea typeface="Times New Roman" panose="02020603050405020304" pitchFamily="18" charset="0"/>
                <a:cs typeface="Times New Roman"/>
              </a:rPr>
              <a:t>Analyzing</a:t>
            </a:r>
            <a:r>
              <a:rPr lang="cs-CZ" sz="2400" kern="0" dirty="0">
                <a:effectLst/>
                <a:latin typeface="Garamond"/>
                <a:ea typeface="Times New Roman" panose="02020603050405020304" pitchFamily="18" charset="0"/>
                <a:cs typeface="Times New Roman"/>
              </a:rPr>
              <a:t> </a:t>
            </a:r>
            <a:r>
              <a:rPr lang="cs-CZ" sz="2400" kern="0" dirty="0" err="1">
                <a:effectLst/>
                <a:latin typeface="Garamond"/>
                <a:ea typeface="Times New Roman" panose="02020603050405020304" pitchFamily="18" charset="0"/>
                <a:cs typeface="Times New Roman"/>
              </a:rPr>
              <a:t>headlines</a:t>
            </a:r>
            <a:r>
              <a:rPr lang="cs-CZ" sz="2400" kern="0" dirty="0">
                <a:effectLst/>
                <a:latin typeface="Garamond"/>
                <a:ea typeface="Times New Roman" panose="02020603050405020304" pitchFamily="18" charset="0"/>
                <a:cs typeface="Times New Roman"/>
              </a:rPr>
              <a:t> and lead </a:t>
            </a:r>
            <a:r>
              <a:rPr lang="cs-CZ" sz="2400" kern="0" dirty="0" err="1">
                <a:effectLst/>
                <a:latin typeface="Garamond"/>
                <a:ea typeface="Times New Roman" panose="02020603050405020304" pitchFamily="18" charset="0"/>
                <a:cs typeface="Times New Roman"/>
              </a:rPr>
              <a:t>paragraphs</a:t>
            </a:r>
            <a:r>
              <a:rPr lang="cs-CZ" sz="2400" kern="0" dirty="0">
                <a:effectLst/>
                <a:latin typeface="Garamond"/>
                <a:ea typeface="Times New Roman" panose="02020603050405020304" pitchFamily="18" charset="0"/>
                <a:cs typeface="Times New Roman"/>
              </a:rPr>
              <a:t> </a:t>
            </a:r>
            <a:r>
              <a:rPr lang="cs-CZ" sz="2400" kern="0" dirty="0" err="1">
                <a:effectLst/>
                <a:latin typeface="Garamond"/>
                <a:ea typeface="Times New Roman" panose="02020603050405020304" pitchFamily="18" charset="0"/>
                <a:cs typeface="Times New Roman"/>
              </a:rPr>
              <a:t>from</a:t>
            </a:r>
            <a:r>
              <a:rPr lang="cs-CZ" sz="2400" kern="0" dirty="0">
                <a:effectLst/>
                <a:latin typeface="Garamond"/>
                <a:ea typeface="Times New Roman" panose="02020603050405020304" pitchFamily="18" charset="0"/>
                <a:cs typeface="Times New Roman"/>
              </a:rPr>
              <a:t> </a:t>
            </a:r>
            <a:r>
              <a:rPr lang="cs-CZ" sz="2400" kern="0" dirty="0" err="1">
                <a:effectLst/>
                <a:latin typeface="Garamond"/>
                <a:ea typeface="Times New Roman" panose="02020603050405020304" pitchFamily="18" charset="0"/>
                <a:cs typeface="Times New Roman"/>
              </a:rPr>
              <a:t>each</a:t>
            </a:r>
            <a:r>
              <a:rPr lang="cs-CZ" sz="2400" kern="0" dirty="0">
                <a:effectLst/>
                <a:latin typeface="Garamond"/>
                <a:ea typeface="Times New Roman" panose="02020603050405020304" pitchFamily="18" charset="0"/>
                <a:cs typeface="Times New Roman"/>
              </a:rPr>
              <a:t> </a:t>
            </a:r>
            <a:r>
              <a:rPr lang="cs-CZ" sz="2400" kern="0" dirty="0" err="1">
                <a:effectLst/>
                <a:latin typeface="Garamond"/>
                <a:ea typeface="Times New Roman" panose="02020603050405020304" pitchFamily="18" charset="0"/>
                <a:cs typeface="Times New Roman"/>
              </a:rPr>
              <a:t>article</a:t>
            </a:r>
            <a:r>
              <a:rPr lang="cs-CZ" sz="2400" kern="0" dirty="0">
                <a:effectLst/>
                <a:latin typeface="Garamond"/>
                <a:ea typeface="Times New Roman" panose="02020603050405020304" pitchFamily="18" charset="0"/>
                <a:cs typeface="Times New Roman"/>
              </a:rPr>
              <a:t>.</a:t>
            </a:r>
            <a:endParaRPr lang="cs-CZ" sz="2400" kern="100" dirty="0">
              <a:effectLst/>
              <a:latin typeface="Garamond"/>
              <a:ea typeface="Aptos" panose="020B0004020202020204" pitchFamily="34" charset="0"/>
              <a:cs typeface="Times New Roman"/>
            </a:endParaRPr>
          </a:p>
          <a:p>
            <a:endParaRPr lang="en-CZ" sz="2400" dirty="0">
              <a:latin typeface="Garamond" panose="02020404030301010803" pitchFamily="18" charset="0"/>
            </a:endParaRPr>
          </a:p>
        </p:txBody>
      </p:sp>
    </p:spTree>
    <p:extLst>
      <p:ext uri="{BB962C8B-B14F-4D97-AF65-F5344CB8AC3E}">
        <p14:creationId xmlns:p14="http://schemas.microsoft.com/office/powerpoint/2010/main" val="8255894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34939EB-84D8-2498-799E-3D4F6B30CDD8}"/>
              </a:ext>
            </a:extLst>
          </p:cNvPr>
          <p:cNvSpPr>
            <a:spLocks noGrp="1"/>
          </p:cNvSpPr>
          <p:nvPr>
            <p:ph type="title"/>
          </p:nvPr>
        </p:nvSpPr>
        <p:spPr>
          <a:xfrm>
            <a:off x="826396" y="586855"/>
            <a:ext cx="4230100" cy="3387497"/>
          </a:xfrm>
        </p:spPr>
        <p:txBody>
          <a:bodyPr anchor="b">
            <a:normAutofit/>
          </a:bodyPr>
          <a:lstStyle/>
          <a:p>
            <a:pPr algn="r"/>
            <a:r>
              <a:rPr lang="cs-CZ" sz="4000">
                <a:solidFill>
                  <a:srgbClr val="FFFFFF"/>
                </a:solidFill>
                <a:latin typeface="Garamond" panose="02020404030301010803" pitchFamily="18" charset="0"/>
              </a:rPr>
              <a:t>Conducting the Analysis</a:t>
            </a:r>
            <a:endParaRPr lang="en-CZ" sz="4000">
              <a:solidFill>
                <a:srgbClr val="FFFFFF"/>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4ADE619B-272B-4403-132D-3567A0E65001}"/>
              </a:ext>
            </a:extLst>
          </p:cNvPr>
          <p:cNvSpPr>
            <a:spLocks noGrp="1"/>
          </p:cNvSpPr>
          <p:nvPr>
            <p:ph idx="1"/>
          </p:nvPr>
        </p:nvSpPr>
        <p:spPr>
          <a:xfrm>
            <a:off x="6503158" y="814237"/>
            <a:ext cx="4862447" cy="5546047"/>
          </a:xfrm>
        </p:spPr>
        <p:txBody>
          <a:bodyPr vert="horz" lIns="91440" tIns="45720" rIns="91440" bIns="45720" rtlCol="0" anchor="ctr">
            <a:noAutofit/>
          </a:bodyPr>
          <a:lstStyle/>
          <a:p>
            <a:pPr marL="0" lvl="0" indent="0">
              <a:buNone/>
              <a:tabLst>
                <a:tab pos="457200" algn="l"/>
              </a:tabLst>
            </a:pPr>
            <a:r>
              <a:rPr lang="cs-CZ" sz="2300" b="1" kern="0" dirty="0">
                <a:effectLst/>
                <a:latin typeface="Garamond"/>
                <a:ea typeface="Times New Roman" panose="02020603050405020304" pitchFamily="18" charset="0"/>
                <a:cs typeface="Times New Roman"/>
              </a:rPr>
              <a:t>4. </a:t>
            </a:r>
            <a:r>
              <a:rPr lang="cs-CZ" sz="2300" b="1" kern="0" err="1">
                <a:effectLst/>
                <a:latin typeface="Garamond"/>
                <a:ea typeface="Times New Roman" panose="02020603050405020304" pitchFamily="18" charset="0"/>
                <a:cs typeface="Times New Roman"/>
              </a:rPr>
              <a:t>Developing</a:t>
            </a:r>
            <a:r>
              <a:rPr lang="cs-CZ" sz="2300" b="1" kern="0" dirty="0">
                <a:effectLst/>
                <a:latin typeface="Garamond"/>
                <a:ea typeface="Times New Roman" panose="02020603050405020304" pitchFamily="18" charset="0"/>
                <a:cs typeface="Times New Roman"/>
              </a:rPr>
              <a:t> </a:t>
            </a:r>
            <a:r>
              <a:rPr lang="cs-CZ" sz="2300" b="1" kern="0" err="1">
                <a:effectLst/>
                <a:latin typeface="Garamond"/>
                <a:ea typeface="Times New Roman" panose="02020603050405020304" pitchFamily="18" charset="0"/>
                <a:cs typeface="Times New Roman"/>
              </a:rPr>
              <a:t>Coding</a:t>
            </a:r>
            <a:r>
              <a:rPr lang="cs-CZ" sz="2300" b="1" kern="0" dirty="0">
                <a:effectLst/>
                <a:latin typeface="Garamond"/>
                <a:ea typeface="Times New Roman" panose="02020603050405020304" pitchFamily="18" charset="0"/>
                <a:cs typeface="Times New Roman"/>
              </a:rPr>
              <a:t> </a:t>
            </a:r>
            <a:r>
              <a:rPr lang="cs-CZ" sz="2300" b="1" kern="0" err="1">
                <a:effectLst/>
                <a:latin typeface="Garamond"/>
                <a:ea typeface="Times New Roman" panose="02020603050405020304" pitchFamily="18" charset="0"/>
                <a:cs typeface="Times New Roman"/>
              </a:rPr>
              <a:t>Categories</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Based</a:t>
            </a:r>
            <a:r>
              <a:rPr lang="cs-CZ" sz="2300" kern="0" dirty="0">
                <a:effectLst/>
                <a:latin typeface="Garamond"/>
                <a:ea typeface="Times New Roman" panose="02020603050405020304" pitchFamily="18" charset="0"/>
                <a:cs typeface="Times New Roman"/>
              </a:rPr>
              <a:t> on </a:t>
            </a:r>
            <a:r>
              <a:rPr lang="cs-CZ" sz="2300" kern="0" err="1">
                <a:effectLst/>
                <a:latin typeface="Garamond"/>
                <a:ea typeface="Times New Roman" panose="02020603050405020304" pitchFamily="18" charset="0"/>
                <a:cs typeface="Times New Roman"/>
              </a:rPr>
              <a:t>your</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research</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question</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develop</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categories</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for</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coding</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your</a:t>
            </a:r>
            <a:r>
              <a:rPr lang="cs-CZ" sz="2300" kern="0" dirty="0">
                <a:effectLst/>
                <a:latin typeface="Garamond"/>
                <a:ea typeface="Times New Roman" panose="02020603050405020304" pitchFamily="18" charset="0"/>
                <a:cs typeface="Times New Roman"/>
              </a:rPr>
              <a:t> data. </a:t>
            </a:r>
            <a:r>
              <a:rPr lang="cs-CZ" sz="2300" kern="0" err="1">
                <a:effectLst/>
                <a:latin typeface="Garamond"/>
                <a:ea typeface="Times New Roman" panose="02020603050405020304" pitchFamily="18" charset="0"/>
                <a:cs typeface="Times New Roman"/>
              </a:rPr>
              <a:t>Example</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Categories</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could</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include</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Crisis</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Framing</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Scientific</a:t>
            </a:r>
            <a:r>
              <a:rPr lang="cs-CZ" sz="2300" kern="0" dirty="0">
                <a:effectLst/>
                <a:latin typeface="Garamond"/>
                <a:ea typeface="Times New Roman" panose="02020603050405020304" pitchFamily="18" charset="0"/>
                <a:cs typeface="Times New Roman"/>
              </a:rPr>
              <a:t> Evidence," "</a:t>
            </a:r>
            <a:r>
              <a:rPr lang="cs-CZ" sz="2300" kern="0" err="1">
                <a:effectLst/>
                <a:latin typeface="Garamond"/>
                <a:ea typeface="Times New Roman" panose="02020603050405020304" pitchFamily="18" charset="0"/>
                <a:cs typeface="Times New Roman"/>
              </a:rPr>
              <a:t>Political</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Discourse</a:t>
            </a:r>
            <a:r>
              <a:rPr lang="cs-CZ" sz="2300" kern="0" dirty="0">
                <a:effectLst/>
                <a:latin typeface="Garamond"/>
                <a:ea typeface="Times New Roman" panose="02020603050405020304" pitchFamily="18" charset="0"/>
                <a:cs typeface="Times New Roman"/>
              </a:rPr>
              <a:t>."</a:t>
            </a:r>
            <a:endParaRPr lang="cs-CZ" sz="2300" kern="100" dirty="0">
              <a:effectLst/>
              <a:latin typeface="Garamond"/>
              <a:ea typeface="Aptos" panose="020B0004020202020204" pitchFamily="34" charset="0"/>
              <a:cs typeface="Times New Roman"/>
            </a:endParaRPr>
          </a:p>
          <a:p>
            <a:pPr marL="0" lvl="0" indent="0">
              <a:buNone/>
              <a:tabLst>
                <a:tab pos="457200" algn="l"/>
              </a:tabLst>
            </a:pPr>
            <a:r>
              <a:rPr lang="cs-CZ" sz="2300" b="1" kern="0" dirty="0">
                <a:effectLst/>
                <a:latin typeface="Garamond"/>
                <a:ea typeface="Times New Roman" panose="02020603050405020304" pitchFamily="18" charset="0"/>
                <a:cs typeface="Times New Roman"/>
              </a:rPr>
              <a:t>5. </a:t>
            </a:r>
            <a:r>
              <a:rPr lang="cs-CZ" sz="2300" b="1" kern="0" err="1">
                <a:effectLst/>
                <a:latin typeface="Garamond"/>
                <a:ea typeface="Times New Roman" panose="02020603050405020304" pitchFamily="18" charset="0"/>
                <a:cs typeface="Times New Roman"/>
              </a:rPr>
              <a:t>Selecting</a:t>
            </a:r>
            <a:r>
              <a:rPr lang="cs-CZ" sz="2300" b="1" kern="0" dirty="0">
                <a:effectLst/>
                <a:latin typeface="Garamond"/>
                <a:ea typeface="Times New Roman" panose="02020603050405020304" pitchFamily="18" charset="0"/>
                <a:cs typeface="Times New Roman"/>
              </a:rPr>
              <a:t> </a:t>
            </a:r>
            <a:r>
              <a:rPr lang="cs-CZ" sz="2300" b="1" kern="0" err="1">
                <a:effectLst/>
                <a:latin typeface="Garamond"/>
                <a:ea typeface="Times New Roman" panose="02020603050405020304" pitchFamily="18" charset="0"/>
                <a:cs typeface="Times New Roman"/>
              </a:rPr>
              <a:t>Analytical</a:t>
            </a:r>
            <a:r>
              <a:rPr lang="cs-CZ" sz="2300" b="1" kern="0" dirty="0">
                <a:effectLst/>
                <a:latin typeface="Garamond"/>
                <a:ea typeface="Times New Roman" panose="02020603050405020304" pitchFamily="18" charset="0"/>
                <a:cs typeface="Times New Roman"/>
              </a:rPr>
              <a:t> </a:t>
            </a:r>
            <a:r>
              <a:rPr lang="cs-CZ" sz="2300" b="1" kern="0" err="1">
                <a:effectLst/>
                <a:latin typeface="Garamond"/>
                <a:ea typeface="Times New Roman" panose="02020603050405020304" pitchFamily="18" charset="0"/>
                <a:cs typeface="Times New Roman"/>
              </a:rPr>
              <a:t>Procedures</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Choose</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how</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you</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will</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analyze</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the</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coded</a:t>
            </a:r>
            <a:r>
              <a:rPr lang="cs-CZ" sz="2300" kern="0" dirty="0">
                <a:effectLst/>
                <a:latin typeface="Garamond"/>
                <a:ea typeface="Times New Roman" panose="02020603050405020304" pitchFamily="18" charset="0"/>
                <a:cs typeface="Times New Roman"/>
              </a:rPr>
              <a:t> data, such as </a:t>
            </a:r>
            <a:r>
              <a:rPr lang="cs-CZ" sz="2300" kern="0" err="1">
                <a:effectLst/>
                <a:latin typeface="Garamond"/>
                <a:ea typeface="Times New Roman" panose="02020603050405020304" pitchFamily="18" charset="0"/>
                <a:cs typeface="Times New Roman"/>
              </a:rPr>
              <a:t>thematic</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analysis</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or</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frequency</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analysis</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Example</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Conducting</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thematic</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analysis</a:t>
            </a:r>
            <a:r>
              <a:rPr lang="cs-CZ" sz="2300" kern="0" dirty="0">
                <a:effectLst/>
                <a:latin typeface="Garamond"/>
                <a:ea typeface="Times New Roman" panose="02020603050405020304" pitchFamily="18" charset="0"/>
                <a:cs typeface="Times New Roman"/>
              </a:rPr>
              <a:t> to </a:t>
            </a:r>
            <a:r>
              <a:rPr lang="cs-CZ" sz="2300" kern="0" err="1">
                <a:effectLst/>
                <a:latin typeface="Garamond"/>
                <a:ea typeface="Times New Roman" panose="02020603050405020304" pitchFamily="18" charset="0"/>
                <a:cs typeface="Times New Roman"/>
              </a:rPr>
              <a:t>identify</a:t>
            </a:r>
            <a:r>
              <a:rPr lang="cs-CZ" sz="2300" kern="0" dirty="0">
                <a:effectLst/>
                <a:latin typeface="Garamond"/>
                <a:ea typeface="Times New Roman" panose="02020603050405020304" pitchFamily="18" charset="0"/>
                <a:cs typeface="Times New Roman"/>
              </a:rPr>
              <a:t> dominant </a:t>
            </a:r>
            <a:r>
              <a:rPr lang="cs-CZ" sz="2300" kern="0" err="1">
                <a:effectLst/>
                <a:latin typeface="Garamond"/>
                <a:ea typeface="Times New Roman" panose="02020603050405020304" pitchFamily="18" charset="0"/>
                <a:cs typeface="Times New Roman"/>
              </a:rPr>
              <a:t>narratives</a:t>
            </a:r>
            <a:r>
              <a:rPr lang="cs-CZ" sz="2300" kern="0" dirty="0">
                <a:effectLst/>
                <a:latin typeface="Garamond"/>
                <a:ea typeface="Times New Roman" panose="02020603050405020304" pitchFamily="18" charset="0"/>
                <a:cs typeface="Times New Roman"/>
              </a:rPr>
              <a:t> in </a:t>
            </a:r>
            <a:r>
              <a:rPr lang="cs-CZ" sz="2300" kern="0" err="1">
                <a:effectLst/>
                <a:latin typeface="Garamond"/>
                <a:ea typeface="Times New Roman" panose="02020603050405020304" pitchFamily="18" charset="0"/>
                <a:cs typeface="Times New Roman"/>
              </a:rPr>
              <a:t>climate</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change</a:t>
            </a:r>
            <a:r>
              <a:rPr lang="cs-CZ" sz="2300" kern="0" dirty="0">
                <a:effectLst/>
                <a:latin typeface="Garamond"/>
                <a:ea typeface="Times New Roman" panose="02020603050405020304" pitchFamily="18" charset="0"/>
                <a:cs typeface="Times New Roman"/>
              </a:rPr>
              <a:t> reporting.</a:t>
            </a:r>
            <a:endParaRPr lang="cs-CZ" sz="2300" kern="100" dirty="0">
              <a:effectLst/>
              <a:latin typeface="Garamond"/>
              <a:ea typeface="Aptos" panose="020B0004020202020204" pitchFamily="34" charset="0"/>
              <a:cs typeface="Times New Roman"/>
            </a:endParaRPr>
          </a:p>
          <a:p>
            <a:pPr marL="0" lvl="0" indent="0">
              <a:buNone/>
              <a:tabLst>
                <a:tab pos="457200" algn="l"/>
              </a:tabLst>
            </a:pPr>
            <a:r>
              <a:rPr lang="cs-CZ" sz="2300" b="1" kern="0" dirty="0">
                <a:effectLst/>
                <a:latin typeface="Garamond"/>
                <a:ea typeface="Times New Roman" panose="02020603050405020304" pitchFamily="18" charset="0"/>
                <a:cs typeface="Times New Roman"/>
              </a:rPr>
              <a:t>6. </a:t>
            </a:r>
            <a:r>
              <a:rPr lang="cs-CZ" sz="2300" b="1" kern="0" err="1">
                <a:effectLst/>
                <a:latin typeface="Garamond"/>
                <a:ea typeface="Times New Roman" panose="02020603050405020304" pitchFamily="18" charset="0"/>
                <a:cs typeface="Times New Roman"/>
              </a:rPr>
              <a:t>Ensuring</a:t>
            </a:r>
            <a:r>
              <a:rPr lang="cs-CZ" sz="2300" b="1" kern="0" dirty="0">
                <a:effectLst/>
                <a:latin typeface="Garamond"/>
                <a:ea typeface="Times New Roman" panose="02020603050405020304" pitchFamily="18" charset="0"/>
                <a:cs typeface="Times New Roman"/>
              </a:rPr>
              <a:t> Reliability and Validity</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Implement</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strategies</a:t>
            </a:r>
            <a:r>
              <a:rPr lang="cs-CZ" sz="2300" kern="0" dirty="0">
                <a:effectLst/>
                <a:latin typeface="Garamond"/>
                <a:ea typeface="Times New Roman" panose="02020603050405020304" pitchFamily="18" charset="0"/>
                <a:cs typeface="Times New Roman"/>
              </a:rPr>
              <a:t> to </a:t>
            </a:r>
            <a:r>
              <a:rPr lang="cs-CZ" sz="2300" kern="0" err="1">
                <a:effectLst/>
                <a:latin typeface="Garamond"/>
                <a:ea typeface="Times New Roman" panose="02020603050405020304" pitchFamily="18" charset="0"/>
                <a:cs typeface="Times New Roman"/>
              </a:rPr>
              <a:t>check</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the</a:t>
            </a:r>
            <a:r>
              <a:rPr lang="cs-CZ" sz="2300" kern="0" dirty="0">
                <a:effectLst/>
                <a:latin typeface="Garamond"/>
                <a:ea typeface="Times New Roman" panose="02020603050405020304" pitchFamily="18" charset="0"/>
                <a:cs typeface="Times New Roman"/>
              </a:rPr>
              <a:t> reliability </a:t>
            </a:r>
            <a:r>
              <a:rPr lang="cs-CZ" sz="2300" kern="0" err="1">
                <a:effectLst/>
                <a:latin typeface="Garamond"/>
                <a:ea typeface="Times New Roman" panose="02020603050405020304" pitchFamily="18" charset="0"/>
                <a:cs typeface="Times New Roman"/>
              </a:rPr>
              <a:t>of</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your</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coding</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scheme</a:t>
            </a:r>
            <a:r>
              <a:rPr lang="cs-CZ" sz="2300" kern="0" dirty="0">
                <a:effectLst/>
                <a:latin typeface="Garamond"/>
                <a:ea typeface="Times New Roman" panose="02020603050405020304" pitchFamily="18" charset="0"/>
                <a:cs typeface="Times New Roman"/>
              </a:rPr>
              <a:t> and </a:t>
            </a:r>
            <a:r>
              <a:rPr lang="cs-CZ" sz="2300" kern="0" err="1">
                <a:effectLst/>
                <a:latin typeface="Garamond"/>
                <a:ea typeface="Times New Roman" panose="02020603050405020304" pitchFamily="18" charset="0"/>
                <a:cs typeface="Times New Roman"/>
              </a:rPr>
              <a:t>the</a:t>
            </a:r>
            <a:r>
              <a:rPr lang="cs-CZ" sz="2300" kern="0" dirty="0">
                <a:effectLst/>
                <a:latin typeface="Garamond"/>
                <a:ea typeface="Times New Roman" panose="02020603050405020304" pitchFamily="18" charset="0"/>
                <a:cs typeface="Times New Roman"/>
              </a:rPr>
              <a:t> validity </a:t>
            </a:r>
            <a:r>
              <a:rPr lang="cs-CZ" sz="2300" kern="0" err="1">
                <a:effectLst/>
                <a:latin typeface="Garamond"/>
                <a:ea typeface="Times New Roman" panose="02020603050405020304" pitchFamily="18" charset="0"/>
                <a:cs typeface="Times New Roman"/>
              </a:rPr>
              <a:t>of</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your</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findings</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Example</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Having</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multiple</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coders</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independently</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code</a:t>
            </a:r>
            <a:r>
              <a:rPr lang="cs-CZ" sz="2300" kern="0" dirty="0">
                <a:effectLst/>
                <a:latin typeface="Garamond"/>
                <a:ea typeface="Times New Roman" panose="02020603050405020304" pitchFamily="18" charset="0"/>
                <a:cs typeface="Times New Roman"/>
              </a:rPr>
              <a:t> a </a:t>
            </a:r>
            <a:r>
              <a:rPr lang="cs-CZ" sz="2300" kern="0" err="1">
                <a:effectLst/>
                <a:latin typeface="Garamond"/>
                <a:ea typeface="Times New Roman" panose="02020603050405020304" pitchFamily="18" charset="0"/>
                <a:cs typeface="Times New Roman"/>
              </a:rPr>
              <a:t>subset</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of</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the</a:t>
            </a:r>
            <a:r>
              <a:rPr lang="cs-CZ" sz="2300" kern="0" dirty="0">
                <a:effectLst/>
                <a:latin typeface="Garamond"/>
                <a:ea typeface="Times New Roman" panose="02020603050405020304" pitchFamily="18" charset="0"/>
                <a:cs typeface="Times New Roman"/>
              </a:rPr>
              <a:t> data and </a:t>
            </a:r>
            <a:r>
              <a:rPr lang="cs-CZ" sz="2300" kern="0" err="1">
                <a:effectLst/>
                <a:latin typeface="Garamond"/>
                <a:ea typeface="Times New Roman" panose="02020603050405020304" pitchFamily="18" charset="0"/>
                <a:cs typeface="Times New Roman"/>
              </a:rPr>
              <a:t>comparing</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results</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for</a:t>
            </a:r>
            <a:r>
              <a:rPr lang="cs-CZ" sz="2300" kern="0" dirty="0">
                <a:effectLst/>
                <a:latin typeface="Garamond"/>
                <a:ea typeface="Times New Roman" panose="02020603050405020304" pitchFamily="18" charset="0"/>
                <a:cs typeface="Times New Roman"/>
              </a:rPr>
              <a:t> </a:t>
            </a:r>
            <a:r>
              <a:rPr lang="cs-CZ" sz="2300" kern="0" err="1">
                <a:effectLst/>
                <a:latin typeface="Garamond"/>
                <a:ea typeface="Times New Roman" panose="02020603050405020304" pitchFamily="18" charset="0"/>
                <a:cs typeface="Times New Roman"/>
              </a:rPr>
              <a:t>consistency</a:t>
            </a:r>
            <a:r>
              <a:rPr lang="cs-CZ" sz="2300" kern="0" dirty="0">
                <a:effectLst/>
                <a:latin typeface="Garamond"/>
                <a:ea typeface="Times New Roman" panose="02020603050405020304" pitchFamily="18" charset="0"/>
                <a:cs typeface="Times New Roman"/>
              </a:rPr>
              <a:t>.</a:t>
            </a:r>
            <a:endParaRPr lang="cs-CZ" sz="2300" kern="100" dirty="0">
              <a:effectLst/>
              <a:latin typeface="Garamond"/>
              <a:ea typeface="Aptos" panose="020B0004020202020204" pitchFamily="34" charset="0"/>
              <a:cs typeface="Times New Roman"/>
            </a:endParaRPr>
          </a:p>
          <a:p>
            <a:endParaRPr lang="en-CZ" sz="2300" dirty="0">
              <a:latin typeface="Garamond" panose="02020404030301010803" pitchFamily="18" charset="0"/>
            </a:endParaRPr>
          </a:p>
        </p:txBody>
      </p:sp>
    </p:spTree>
    <p:extLst>
      <p:ext uri="{BB962C8B-B14F-4D97-AF65-F5344CB8AC3E}">
        <p14:creationId xmlns:p14="http://schemas.microsoft.com/office/powerpoint/2010/main" val="27559088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3195CF7-0FF9-68AF-74D6-F87A6211EBD8}"/>
              </a:ext>
            </a:extLst>
          </p:cNvPr>
          <p:cNvSpPr>
            <a:spLocks noGrp="1"/>
          </p:cNvSpPr>
          <p:nvPr>
            <p:ph type="title"/>
          </p:nvPr>
        </p:nvSpPr>
        <p:spPr>
          <a:xfrm>
            <a:off x="826396" y="586855"/>
            <a:ext cx="4230100" cy="3387497"/>
          </a:xfrm>
        </p:spPr>
        <p:txBody>
          <a:bodyPr anchor="b">
            <a:normAutofit/>
          </a:bodyPr>
          <a:lstStyle/>
          <a:p>
            <a:pPr algn="r"/>
            <a:r>
              <a:rPr lang="en-CZ" sz="4000" dirty="0">
                <a:solidFill>
                  <a:srgbClr val="FFFFFF"/>
                </a:solidFill>
                <a:latin typeface="Garamond" panose="02020404030301010803" pitchFamily="18" charset="0"/>
              </a:rPr>
              <a:t>Example task for Assignement!</a:t>
            </a:r>
          </a:p>
        </p:txBody>
      </p:sp>
      <p:sp>
        <p:nvSpPr>
          <p:cNvPr id="3" name="Content Placeholder 2">
            <a:extLst>
              <a:ext uri="{FF2B5EF4-FFF2-40B4-BE49-F238E27FC236}">
                <a16:creationId xmlns:a16="http://schemas.microsoft.com/office/drawing/2014/main" id="{228ADE78-0D58-4DE4-9160-6A2B97E63E06}"/>
              </a:ext>
            </a:extLst>
          </p:cNvPr>
          <p:cNvSpPr>
            <a:spLocks noGrp="1"/>
          </p:cNvSpPr>
          <p:nvPr>
            <p:ph idx="1"/>
          </p:nvPr>
        </p:nvSpPr>
        <p:spPr>
          <a:xfrm>
            <a:off x="6503158" y="649480"/>
            <a:ext cx="4862447" cy="5546047"/>
          </a:xfrm>
        </p:spPr>
        <p:txBody>
          <a:bodyPr anchor="ctr">
            <a:normAutofit/>
          </a:bodyPr>
          <a:lstStyle/>
          <a:p>
            <a:pPr marL="0" indent="0">
              <a:buNone/>
            </a:pPr>
            <a:r>
              <a:rPr lang="en-GB" dirty="0">
                <a:latin typeface="Garamond"/>
              </a:rPr>
              <a:t>"The government failed to act when the crisis first began. Now our families are paying the price for their incompetence. Foreign media are distorting the truth and </a:t>
            </a:r>
            <a:r>
              <a:rPr lang="en-GB" dirty="0" err="1">
                <a:latin typeface="Garamond"/>
              </a:rPr>
              <a:t>fueling</a:t>
            </a:r>
            <a:r>
              <a:rPr lang="en-GB" dirty="0">
                <a:latin typeface="Garamond"/>
              </a:rPr>
              <a:t> chaos. This is no longer just about politics — it's about our survival. Real patriots must protect our homeland against these threats. They want to erase who we are and what we stand for. It’s time to stand together and defend our national values."</a:t>
            </a:r>
            <a:endParaRPr lang="en-US">
              <a:latin typeface="Garamond"/>
            </a:endParaRPr>
          </a:p>
        </p:txBody>
      </p:sp>
    </p:spTree>
    <p:extLst>
      <p:ext uri="{BB962C8B-B14F-4D97-AF65-F5344CB8AC3E}">
        <p14:creationId xmlns:p14="http://schemas.microsoft.com/office/powerpoint/2010/main" val="25457961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6" name="Table 25">
            <a:extLst>
              <a:ext uri="{FF2B5EF4-FFF2-40B4-BE49-F238E27FC236}">
                <a16:creationId xmlns:a16="http://schemas.microsoft.com/office/drawing/2014/main" id="{6C9A7A51-2455-74FB-580D-15C8B961C87A}"/>
              </a:ext>
            </a:extLst>
          </p:cNvPr>
          <p:cNvGraphicFramePr>
            <a:graphicFrameLocks noGrp="1"/>
          </p:cNvGraphicFramePr>
          <p:nvPr>
            <p:extLst>
              <p:ext uri="{D42A27DB-BD31-4B8C-83A1-F6EECF244321}">
                <p14:modId xmlns:p14="http://schemas.microsoft.com/office/powerpoint/2010/main" val="1050943553"/>
              </p:ext>
            </p:extLst>
          </p:nvPr>
        </p:nvGraphicFramePr>
        <p:xfrm>
          <a:off x="794432" y="643466"/>
          <a:ext cx="10555327" cy="5571072"/>
        </p:xfrm>
        <a:graphic>
          <a:graphicData uri="http://schemas.openxmlformats.org/drawingml/2006/table">
            <a:tbl>
              <a:tblPr firstRow="1" bandRow="1">
                <a:solidFill>
                  <a:schemeClr val="bg1"/>
                </a:solidFill>
                <a:tableStyleId>{5C22544A-7EE6-4342-B048-85BDC9FD1C3A}</a:tableStyleId>
              </a:tblPr>
              <a:tblGrid>
                <a:gridCol w="4633929">
                  <a:extLst>
                    <a:ext uri="{9D8B030D-6E8A-4147-A177-3AD203B41FA5}">
                      <a16:colId xmlns:a16="http://schemas.microsoft.com/office/drawing/2014/main" val="4260925534"/>
                    </a:ext>
                  </a:extLst>
                </a:gridCol>
                <a:gridCol w="988087">
                  <a:extLst>
                    <a:ext uri="{9D8B030D-6E8A-4147-A177-3AD203B41FA5}">
                      <a16:colId xmlns:a16="http://schemas.microsoft.com/office/drawing/2014/main" val="1037695853"/>
                    </a:ext>
                  </a:extLst>
                </a:gridCol>
                <a:gridCol w="895029">
                  <a:extLst>
                    <a:ext uri="{9D8B030D-6E8A-4147-A177-3AD203B41FA5}">
                      <a16:colId xmlns:a16="http://schemas.microsoft.com/office/drawing/2014/main" val="566137182"/>
                    </a:ext>
                  </a:extLst>
                </a:gridCol>
                <a:gridCol w="1371058">
                  <a:extLst>
                    <a:ext uri="{9D8B030D-6E8A-4147-A177-3AD203B41FA5}">
                      <a16:colId xmlns:a16="http://schemas.microsoft.com/office/drawing/2014/main" val="1225060220"/>
                    </a:ext>
                  </a:extLst>
                </a:gridCol>
                <a:gridCol w="1318945">
                  <a:extLst>
                    <a:ext uri="{9D8B030D-6E8A-4147-A177-3AD203B41FA5}">
                      <a16:colId xmlns:a16="http://schemas.microsoft.com/office/drawing/2014/main" val="470874086"/>
                    </a:ext>
                  </a:extLst>
                </a:gridCol>
                <a:gridCol w="1348279">
                  <a:extLst>
                    <a:ext uri="{9D8B030D-6E8A-4147-A177-3AD203B41FA5}">
                      <a16:colId xmlns:a16="http://schemas.microsoft.com/office/drawing/2014/main" val="1478255911"/>
                    </a:ext>
                  </a:extLst>
                </a:gridCol>
              </a:tblGrid>
              <a:tr h="696384">
                <a:tc>
                  <a:txBody>
                    <a:bodyPr/>
                    <a:lstStyle/>
                    <a:p>
                      <a:pPr algn="ctr" fontAlgn="t"/>
                      <a:r>
                        <a:rPr lang="en-US" sz="1500" b="0" i="0" u="none" strike="noStrike" cap="none" spc="0" dirty="0">
                          <a:solidFill>
                            <a:schemeClr val="bg1"/>
                          </a:solidFill>
                          <a:effectLst/>
                          <a:latin typeface="Calibri"/>
                        </a:rPr>
                        <a:t>Text Segment</a:t>
                      </a:r>
                    </a:p>
                  </a:txBody>
                  <a:tcPr marL="128108" marR="10265" marT="98545" marB="98545" anchor="ctr">
                    <a:lnL w="12700" cap="flat" cmpd="sng" algn="ctr">
                      <a:solidFill>
                        <a:schemeClr val="tx1"/>
                      </a:solidFill>
                      <a:prstDash val="solid"/>
                    </a:lnL>
                    <a:lnR w="12700" cmpd="sng">
                      <a:solidFill>
                        <a:schemeClr val="tx1"/>
                      </a:solidFill>
                    </a:lnR>
                    <a:lnT w="12700" cap="flat" cmpd="sng" algn="ctr">
                      <a:solidFill>
                        <a:schemeClr val="tx1"/>
                      </a:solidFill>
                      <a:prstDash val="solid"/>
                    </a:lnT>
                    <a:lnB w="12700" cmpd="sng">
                      <a:solidFill>
                        <a:schemeClr val="tx1"/>
                      </a:solidFill>
                    </a:lnB>
                    <a:solidFill>
                      <a:schemeClr val="tx1"/>
                    </a:solidFill>
                  </a:tcPr>
                </a:tc>
                <a:tc>
                  <a:txBody>
                    <a:bodyPr/>
                    <a:lstStyle/>
                    <a:p>
                      <a:pPr algn="ctr" fontAlgn="t"/>
                      <a:r>
                        <a:rPr lang="en-US" sz="1500" b="0" i="0" u="none" strike="noStrike" cap="none" spc="0" dirty="0">
                          <a:solidFill>
                            <a:schemeClr val="bg1"/>
                          </a:solidFill>
                          <a:effectLst/>
                          <a:latin typeface="Calibri"/>
                        </a:rPr>
                        <a:t>Blame</a:t>
                      </a:r>
                    </a:p>
                  </a:txBody>
                  <a:tcPr marL="128108" marR="10265" marT="98545" marB="98545" anchor="ctr">
                    <a:lnL w="12700" cmpd="sng">
                      <a:solidFill>
                        <a:schemeClr val="tx1"/>
                      </a:solidFill>
                    </a:lnL>
                    <a:lnR w="12700" cmpd="sng">
                      <a:solidFill>
                        <a:schemeClr val="tx1"/>
                      </a:solidFill>
                    </a:lnR>
                    <a:lnT w="12700" cap="flat" cmpd="sng" algn="ctr">
                      <a:solidFill>
                        <a:schemeClr val="tx1"/>
                      </a:solidFill>
                      <a:prstDash val="solid"/>
                    </a:lnT>
                    <a:lnB w="12700" cmpd="sng">
                      <a:solidFill>
                        <a:schemeClr val="tx1"/>
                      </a:solidFill>
                    </a:lnB>
                    <a:solidFill>
                      <a:schemeClr val="tx1"/>
                    </a:solidFill>
                  </a:tcPr>
                </a:tc>
                <a:tc>
                  <a:txBody>
                    <a:bodyPr/>
                    <a:lstStyle/>
                    <a:p>
                      <a:pPr algn="ctr" fontAlgn="t"/>
                      <a:r>
                        <a:rPr lang="en-US" sz="1500" b="0" i="0" u="none" strike="noStrike" cap="none" spc="0" dirty="0">
                          <a:solidFill>
                            <a:schemeClr val="bg1"/>
                          </a:solidFill>
                          <a:effectLst/>
                          <a:latin typeface="Calibri"/>
                        </a:rPr>
                        <a:t>Fear</a:t>
                      </a:r>
                    </a:p>
                  </a:txBody>
                  <a:tcPr marL="128108" marR="10265" marT="98545" marB="98545" anchor="ctr">
                    <a:lnL w="12700" cmpd="sng">
                      <a:solidFill>
                        <a:schemeClr val="tx1"/>
                      </a:solidFill>
                    </a:lnL>
                    <a:lnR w="12700" cmpd="sng">
                      <a:solidFill>
                        <a:schemeClr val="tx1"/>
                      </a:solidFill>
                    </a:lnR>
                    <a:lnT w="12700" cap="flat" cmpd="sng" algn="ctr">
                      <a:solidFill>
                        <a:schemeClr val="tx1"/>
                      </a:solidFill>
                      <a:prstDash val="solid"/>
                    </a:lnT>
                    <a:lnB w="12700" cmpd="sng">
                      <a:solidFill>
                        <a:schemeClr val="tx1"/>
                      </a:solidFill>
                    </a:lnB>
                    <a:solidFill>
                      <a:schemeClr val="tx1"/>
                    </a:solidFill>
                  </a:tcPr>
                </a:tc>
                <a:tc>
                  <a:txBody>
                    <a:bodyPr/>
                    <a:lstStyle/>
                    <a:p>
                      <a:pPr algn="ctr" fontAlgn="t"/>
                      <a:r>
                        <a:rPr lang="en-US" sz="1500" b="0" i="0" u="none" strike="noStrike" cap="none" spc="0" dirty="0" err="1">
                          <a:solidFill>
                            <a:schemeClr val="bg1"/>
                          </a:solidFill>
                          <a:effectLst/>
                          <a:latin typeface="Calibri"/>
                        </a:rPr>
                        <a:t>Delegitimation</a:t>
                      </a:r>
                    </a:p>
                  </a:txBody>
                  <a:tcPr marL="128108" marR="10265" marT="98545" marB="98545" anchor="ctr">
                    <a:lnL w="12700" cmpd="sng">
                      <a:solidFill>
                        <a:schemeClr val="tx1"/>
                      </a:solidFill>
                    </a:lnL>
                    <a:lnR w="12700" cmpd="sng">
                      <a:solidFill>
                        <a:schemeClr val="tx1"/>
                      </a:solidFill>
                    </a:lnR>
                    <a:lnT w="12700" cap="flat" cmpd="sng" algn="ctr">
                      <a:solidFill>
                        <a:schemeClr val="tx1"/>
                      </a:solidFill>
                      <a:prstDash val="solid"/>
                    </a:lnT>
                    <a:lnB w="12700" cmpd="sng">
                      <a:solidFill>
                        <a:schemeClr val="tx1"/>
                      </a:solidFill>
                    </a:lnB>
                    <a:solidFill>
                      <a:schemeClr val="tx1"/>
                    </a:solidFill>
                  </a:tcPr>
                </a:tc>
                <a:tc>
                  <a:txBody>
                    <a:bodyPr/>
                    <a:lstStyle/>
                    <a:p>
                      <a:pPr algn="ctr" fontAlgn="t"/>
                      <a:r>
                        <a:rPr lang="en-US" sz="1500" b="0" i="0" u="none" strike="noStrike" cap="none" spc="0" dirty="0">
                          <a:solidFill>
                            <a:schemeClr val="bg1"/>
                          </a:solidFill>
                          <a:effectLst/>
                          <a:latin typeface="Calibri"/>
                        </a:rPr>
                        <a:t>Nationalism</a:t>
                      </a:r>
                    </a:p>
                  </a:txBody>
                  <a:tcPr marL="128108" marR="10265" marT="98545" marB="98545" anchor="ctr">
                    <a:lnL w="12700" cmpd="sng">
                      <a:solidFill>
                        <a:schemeClr val="tx1"/>
                      </a:solidFill>
                    </a:lnL>
                    <a:lnR w="12700" cmpd="sng">
                      <a:solidFill>
                        <a:schemeClr val="tx1"/>
                      </a:solidFill>
                    </a:lnR>
                    <a:lnT w="12700" cap="flat" cmpd="sng" algn="ctr">
                      <a:solidFill>
                        <a:schemeClr val="tx1"/>
                      </a:solidFill>
                      <a:prstDash val="solid"/>
                    </a:lnT>
                    <a:lnB w="12700" cmpd="sng">
                      <a:solidFill>
                        <a:schemeClr val="tx1"/>
                      </a:solidFill>
                    </a:lnB>
                    <a:solidFill>
                      <a:schemeClr val="tx1"/>
                    </a:solidFill>
                  </a:tcPr>
                </a:tc>
                <a:tc>
                  <a:txBody>
                    <a:bodyPr/>
                    <a:lstStyle/>
                    <a:p>
                      <a:pPr algn="ctr" fontAlgn="t"/>
                      <a:r>
                        <a:rPr lang="en-US" sz="1500" b="0" i="0" u="none" strike="noStrike" cap="none" spc="0" dirty="0">
                          <a:solidFill>
                            <a:schemeClr val="bg1"/>
                          </a:solidFill>
                          <a:effectLst/>
                          <a:latin typeface="Calibri"/>
                        </a:rPr>
                        <a:t>Us vs. Them</a:t>
                      </a:r>
                    </a:p>
                  </a:txBody>
                  <a:tcPr marL="128108" marR="10265" marT="98545" marB="98545" anchor="ctr">
                    <a:lnL w="12700" cmpd="sng">
                      <a:solidFill>
                        <a:schemeClr val="tx1"/>
                      </a:solidFill>
                    </a:lnL>
                    <a:lnR w="12700" cmpd="sng">
                      <a:solidFill>
                        <a:schemeClr val="tx1"/>
                      </a:solidFill>
                    </a:lnR>
                    <a:lnT w="12700" cap="flat" cmpd="sng" algn="ctr">
                      <a:solidFill>
                        <a:schemeClr val="tx1"/>
                      </a:solidFill>
                      <a:prstDash val="solid"/>
                    </a:lnT>
                    <a:lnB w="12700" cmpd="sng">
                      <a:solidFill>
                        <a:schemeClr val="tx1"/>
                      </a:solidFill>
                    </a:lnB>
                    <a:solidFill>
                      <a:schemeClr val="tx1"/>
                    </a:solidFill>
                  </a:tcPr>
                </a:tc>
                <a:extLst>
                  <a:ext uri="{0D108BD9-81ED-4DB2-BD59-A6C34878D82A}">
                    <a16:rowId xmlns:a16="http://schemas.microsoft.com/office/drawing/2014/main" val="3314310927"/>
                  </a:ext>
                </a:extLst>
              </a:tr>
              <a:tr h="696384">
                <a:tc>
                  <a:txBody>
                    <a:bodyPr/>
                    <a:lstStyle/>
                    <a:p>
                      <a:pPr algn="l" fontAlgn="b"/>
                      <a:r>
                        <a:rPr lang="en-US" sz="1500" b="0" i="0" u="none" strike="noStrike" cap="none" spc="0" dirty="0">
                          <a:solidFill>
                            <a:schemeClr val="tx1"/>
                          </a:solidFill>
                          <a:effectLst/>
                          <a:latin typeface="Calibri"/>
                        </a:rPr>
                        <a:t>The government failed to act when the crisis first began.</a:t>
                      </a:r>
                    </a:p>
                  </a:txBody>
                  <a:tcPr marL="128108" marR="10265" marT="98545" marB="98545" anchor="b">
                    <a:lnL w="12700" cap="flat" cmpd="sng" algn="ctr">
                      <a:solidFill>
                        <a:schemeClr val="tx1"/>
                      </a:solidFill>
                      <a:prstDash val="solid"/>
                    </a:lnL>
                    <a:lnR w="12700" cap="flat" cmpd="sng" algn="ctr">
                      <a:solidFill>
                        <a:schemeClr val="tx1"/>
                      </a:solidFill>
                      <a:prstDash val="solid"/>
                    </a:lnR>
                    <a:lnT w="12700" cmpd="sng">
                      <a:solidFill>
                        <a:schemeClr val="tx1"/>
                      </a:solidFill>
                    </a:lnT>
                    <a:lnB w="12700" cap="flat" cmpd="sng" algn="ctr">
                      <a:solidFill>
                        <a:schemeClr val="tx1"/>
                      </a:solidFill>
                      <a:prstDash val="solid"/>
                    </a:lnB>
                    <a:noFill/>
                  </a:tcPr>
                </a:tc>
                <a:tc>
                  <a:txBody>
                    <a:bodyPr/>
                    <a:lstStyle/>
                    <a:p>
                      <a:pPr algn="r" fontAlgn="b"/>
                      <a:r>
                        <a:rPr lang="en-US" sz="1500" b="0" i="0" u="none" strike="noStrike" cap="none" spc="0" dirty="0">
                          <a:solidFill>
                            <a:schemeClr val="tx1"/>
                          </a:solidFill>
                          <a:effectLst/>
                          <a:latin typeface="Calibri"/>
                        </a:rPr>
                        <a:t>1</a:t>
                      </a:r>
                    </a:p>
                  </a:txBody>
                  <a:tcPr marL="128108" marR="10265" marT="98545" marB="98545" anchor="b">
                    <a:lnL w="12700" cap="flat" cmpd="sng" algn="ctr">
                      <a:solidFill>
                        <a:schemeClr val="tx1"/>
                      </a:solidFill>
                      <a:prstDash val="solid"/>
                    </a:lnL>
                    <a:lnR w="12700" cap="flat" cmpd="sng" algn="ctr">
                      <a:solidFill>
                        <a:schemeClr val="tx1"/>
                      </a:solidFill>
                      <a:prstDash val="solid"/>
                    </a:lnR>
                    <a:lnT w="12700" cmpd="sng">
                      <a:solidFill>
                        <a:schemeClr val="tx1"/>
                      </a:solidFill>
                    </a:lnT>
                    <a:lnB w="12700" cap="flat" cmpd="sng" algn="ctr">
                      <a:solidFill>
                        <a:schemeClr val="tx1"/>
                      </a:solidFill>
                      <a:prstDash val="solid"/>
                    </a:lnB>
                    <a:noFill/>
                  </a:tcPr>
                </a:tc>
                <a:tc>
                  <a:txBody>
                    <a:bodyPr/>
                    <a:lstStyle/>
                    <a:p>
                      <a:pPr algn="r" fontAlgn="b"/>
                      <a:r>
                        <a:rPr lang="en-US" sz="1500" b="0" i="0" u="none" strike="noStrike" cap="none" spc="0" dirty="0">
                          <a:solidFill>
                            <a:schemeClr val="tx1"/>
                          </a:solidFill>
                          <a:effectLst/>
                          <a:latin typeface="Calibri"/>
                        </a:rPr>
                        <a:t>0</a:t>
                      </a:r>
                    </a:p>
                  </a:txBody>
                  <a:tcPr marL="128108" marR="10265" marT="98545" marB="98545" anchor="b">
                    <a:lnL w="12700" cap="flat" cmpd="sng" algn="ctr">
                      <a:solidFill>
                        <a:schemeClr val="tx1"/>
                      </a:solidFill>
                      <a:prstDash val="solid"/>
                    </a:lnL>
                    <a:lnR w="12700" cap="flat" cmpd="sng" algn="ctr">
                      <a:solidFill>
                        <a:schemeClr val="tx1"/>
                      </a:solidFill>
                      <a:prstDash val="solid"/>
                    </a:lnR>
                    <a:lnT w="12700" cmpd="sng">
                      <a:solidFill>
                        <a:schemeClr val="tx1"/>
                      </a:solidFill>
                    </a:lnT>
                    <a:lnB w="12700" cap="flat" cmpd="sng" algn="ctr">
                      <a:solidFill>
                        <a:schemeClr val="tx1"/>
                      </a:solidFill>
                      <a:prstDash val="solid"/>
                    </a:lnB>
                    <a:noFill/>
                  </a:tcPr>
                </a:tc>
                <a:tc>
                  <a:txBody>
                    <a:bodyPr/>
                    <a:lstStyle/>
                    <a:p>
                      <a:pPr algn="r" fontAlgn="b"/>
                      <a:r>
                        <a:rPr lang="en-US" sz="1500" b="0" i="0" u="none" strike="noStrike" cap="none" spc="0" dirty="0">
                          <a:solidFill>
                            <a:schemeClr val="tx1"/>
                          </a:solidFill>
                          <a:effectLst/>
                          <a:latin typeface="Calibri"/>
                        </a:rPr>
                        <a:t>0</a:t>
                      </a:r>
                    </a:p>
                  </a:txBody>
                  <a:tcPr marL="128108" marR="10265" marT="98545" marB="98545" anchor="b">
                    <a:lnL w="12700" cap="flat" cmpd="sng" algn="ctr">
                      <a:solidFill>
                        <a:schemeClr val="tx1"/>
                      </a:solidFill>
                      <a:prstDash val="solid"/>
                    </a:lnL>
                    <a:lnR w="12700" cap="flat" cmpd="sng" algn="ctr">
                      <a:solidFill>
                        <a:schemeClr val="tx1"/>
                      </a:solidFill>
                      <a:prstDash val="solid"/>
                    </a:lnR>
                    <a:lnT w="12700" cmpd="sng">
                      <a:solidFill>
                        <a:schemeClr val="tx1"/>
                      </a:solidFill>
                    </a:lnT>
                    <a:lnB w="12700" cap="flat" cmpd="sng" algn="ctr">
                      <a:solidFill>
                        <a:schemeClr val="tx1"/>
                      </a:solidFill>
                      <a:prstDash val="solid"/>
                    </a:lnB>
                    <a:noFill/>
                  </a:tcPr>
                </a:tc>
                <a:tc>
                  <a:txBody>
                    <a:bodyPr/>
                    <a:lstStyle/>
                    <a:p>
                      <a:pPr algn="r" fontAlgn="b"/>
                      <a:r>
                        <a:rPr lang="en-US" sz="1500" b="0" i="0" u="none" strike="noStrike" cap="none" spc="0" dirty="0">
                          <a:solidFill>
                            <a:schemeClr val="tx1"/>
                          </a:solidFill>
                          <a:effectLst/>
                          <a:latin typeface="Calibri"/>
                        </a:rPr>
                        <a:t>0</a:t>
                      </a:r>
                    </a:p>
                  </a:txBody>
                  <a:tcPr marL="128108" marR="10265" marT="98545" marB="98545" anchor="b">
                    <a:lnL w="12700" cap="flat" cmpd="sng" algn="ctr">
                      <a:solidFill>
                        <a:schemeClr val="tx1"/>
                      </a:solidFill>
                      <a:prstDash val="solid"/>
                    </a:lnL>
                    <a:lnR w="12700" cap="flat" cmpd="sng" algn="ctr">
                      <a:solidFill>
                        <a:schemeClr val="tx1"/>
                      </a:solidFill>
                      <a:prstDash val="solid"/>
                    </a:lnR>
                    <a:lnT w="12700" cmpd="sng">
                      <a:solidFill>
                        <a:schemeClr val="tx1"/>
                      </a:solidFill>
                    </a:lnT>
                    <a:lnB w="12700" cap="flat" cmpd="sng" algn="ctr">
                      <a:solidFill>
                        <a:schemeClr val="tx1"/>
                      </a:solidFill>
                      <a:prstDash val="solid"/>
                    </a:lnB>
                    <a:noFill/>
                  </a:tcPr>
                </a:tc>
                <a:tc>
                  <a:txBody>
                    <a:bodyPr/>
                    <a:lstStyle/>
                    <a:p>
                      <a:pPr algn="r" fontAlgn="b"/>
                      <a:r>
                        <a:rPr lang="en-US" sz="1500" b="0" i="0" u="none" strike="noStrike" cap="none" spc="0" dirty="0">
                          <a:solidFill>
                            <a:schemeClr val="tx1"/>
                          </a:solidFill>
                          <a:effectLst/>
                          <a:latin typeface="Calibri"/>
                        </a:rPr>
                        <a:t>0</a:t>
                      </a:r>
                    </a:p>
                  </a:txBody>
                  <a:tcPr marL="128108" marR="10265" marT="98545" marB="98545" anchor="b">
                    <a:lnL w="12700" cap="flat" cmpd="sng" algn="ctr">
                      <a:solidFill>
                        <a:schemeClr val="tx1"/>
                      </a:solidFill>
                      <a:prstDash val="solid"/>
                    </a:lnL>
                    <a:lnR w="12700" cap="flat" cmpd="sng" algn="ctr">
                      <a:solidFill>
                        <a:schemeClr val="tx1"/>
                      </a:solidFill>
                      <a:prstDash val="solid"/>
                    </a:lnR>
                    <a:lnT w="12700" cmpd="sng">
                      <a:solidFill>
                        <a:schemeClr val="tx1"/>
                      </a:solidFill>
                    </a:lnT>
                    <a:lnB w="12700" cap="flat" cmpd="sng" algn="ctr">
                      <a:solidFill>
                        <a:schemeClr val="tx1"/>
                      </a:solidFill>
                      <a:prstDash val="solid"/>
                    </a:lnB>
                    <a:noFill/>
                  </a:tcPr>
                </a:tc>
                <a:extLst>
                  <a:ext uri="{0D108BD9-81ED-4DB2-BD59-A6C34878D82A}">
                    <a16:rowId xmlns:a16="http://schemas.microsoft.com/office/drawing/2014/main" val="3434713568"/>
                  </a:ext>
                </a:extLst>
              </a:tr>
              <a:tr h="696384">
                <a:tc>
                  <a:txBody>
                    <a:bodyPr/>
                    <a:lstStyle/>
                    <a:p>
                      <a:pPr algn="l" fontAlgn="b"/>
                      <a:r>
                        <a:rPr lang="en-US" sz="1500" b="0" i="0" u="none" strike="noStrike" cap="none" spc="0" dirty="0">
                          <a:solidFill>
                            <a:schemeClr val="tx1"/>
                          </a:solidFill>
                          <a:effectLst/>
                          <a:latin typeface="Calibri"/>
                        </a:rPr>
                        <a:t>Now our families are paying the price for their incompetence.</a:t>
                      </a:r>
                    </a:p>
                  </a:txBody>
                  <a:tcPr marL="128108" marR="10265" marT="98545" marB="98545" anchor="b">
                    <a:lnL w="12700" cap="flat" cmpd="sng" algn="ctr">
                      <a:solidFill>
                        <a:schemeClr val="tx1"/>
                      </a:solidFill>
                      <a:prstDash val="solid"/>
                    </a:lnL>
                    <a:lnR w="12700" cap="flat" cmpd="sng" algn="ctr">
                      <a:solidFill>
                        <a:schemeClr val="tx1"/>
                      </a:solidFill>
                      <a:prstDash val="solid"/>
                    </a:lnR>
                    <a:lnT w="12700" cap="flat" cmpd="sng" algn="ctr">
                      <a:solidFill>
                        <a:schemeClr val="tx1"/>
                      </a:solidFill>
                      <a:prstDash val="solid"/>
                    </a:lnT>
                    <a:lnB w="12700" cmpd="sng">
                      <a:solidFill>
                        <a:schemeClr val="tx1"/>
                      </a:solidFill>
                      <a:prstDash val="solid"/>
                    </a:lnB>
                    <a:solidFill>
                      <a:schemeClr val="bg1">
                        <a:lumMod val="85000"/>
                      </a:schemeClr>
                    </a:solidFill>
                  </a:tcPr>
                </a:tc>
                <a:tc>
                  <a:txBody>
                    <a:bodyPr/>
                    <a:lstStyle/>
                    <a:p>
                      <a:pPr algn="r" fontAlgn="b"/>
                      <a:r>
                        <a:rPr lang="en-US" sz="1500" b="0" i="0" u="none" strike="noStrike" cap="none" spc="0" dirty="0">
                          <a:solidFill>
                            <a:schemeClr val="tx1"/>
                          </a:solidFill>
                          <a:effectLst/>
                          <a:latin typeface="Calibri"/>
                        </a:rPr>
                        <a:t>1</a:t>
                      </a:r>
                    </a:p>
                  </a:txBody>
                  <a:tcPr marL="128108" marR="10265" marT="98545" marB="98545" anchor="b">
                    <a:lnL w="12700" cap="flat" cmpd="sng" algn="ctr">
                      <a:solidFill>
                        <a:schemeClr val="tx1"/>
                      </a:solidFill>
                      <a:prstDash val="solid"/>
                    </a:lnL>
                    <a:lnR w="12700" cap="flat" cmpd="sng" algn="ctr">
                      <a:solidFill>
                        <a:schemeClr val="tx1"/>
                      </a:solidFill>
                      <a:prstDash val="solid"/>
                    </a:lnR>
                    <a:lnT w="12700" cap="flat" cmpd="sng" algn="ctr">
                      <a:solidFill>
                        <a:schemeClr val="tx1"/>
                      </a:solidFill>
                      <a:prstDash val="solid"/>
                    </a:lnT>
                    <a:lnB w="12700" cmpd="sng">
                      <a:solidFill>
                        <a:schemeClr val="tx1"/>
                      </a:solidFill>
                      <a:prstDash val="solid"/>
                    </a:lnB>
                    <a:solidFill>
                      <a:schemeClr val="bg1">
                        <a:lumMod val="85000"/>
                      </a:schemeClr>
                    </a:solidFill>
                  </a:tcPr>
                </a:tc>
                <a:tc>
                  <a:txBody>
                    <a:bodyPr/>
                    <a:lstStyle/>
                    <a:p>
                      <a:pPr algn="r" fontAlgn="b"/>
                      <a:r>
                        <a:rPr lang="en-US" sz="1500" b="0" i="0" u="none" strike="noStrike" cap="none" spc="0" dirty="0">
                          <a:solidFill>
                            <a:schemeClr val="tx1"/>
                          </a:solidFill>
                          <a:effectLst/>
                          <a:latin typeface="Calibri"/>
                        </a:rPr>
                        <a:t>0</a:t>
                      </a:r>
                    </a:p>
                  </a:txBody>
                  <a:tcPr marL="128108" marR="10265" marT="98545" marB="98545" anchor="b">
                    <a:lnL w="12700" cap="flat" cmpd="sng" algn="ctr">
                      <a:solidFill>
                        <a:schemeClr val="tx1"/>
                      </a:solidFill>
                      <a:prstDash val="solid"/>
                    </a:lnL>
                    <a:lnR w="12700" cap="flat" cmpd="sng" algn="ctr">
                      <a:solidFill>
                        <a:schemeClr val="tx1"/>
                      </a:solidFill>
                      <a:prstDash val="solid"/>
                    </a:lnR>
                    <a:lnT w="12700" cap="flat" cmpd="sng" algn="ctr">
                      <a:solidFill>
                        <a:schemeClr val="tx1"/>
                      </a:solidFill>
                      <a:prstDash val="solid"/>
                    </a:lnT>
                    <a:lnB w="12700" cmpd="sng">
                      <a:solidFill>
                        <a:schemeClr val="tx1"/>
                      </a:solidFill>
                      <a:prstDash val="solid"/>
                    </a:lnB>
                    <a:solidFill>
                      <a:schemeClr val="bg1">
                        <a:lumMod val="85000"/>
                      </a:schemeClr>
                    </a:solidFill>
                  </a:tcPr>
                </a:tc>
                <a:tc>
                  <a:txBody>
                    <a:bodyPr/>
                    <a:lstStyle/>
                    <a:p>
                      <a:pPr algn="r" fontAlgn="b"/>
                      <a:r>
                        <a:rPr lang="en-US" sz="1500" b="0" i="0" u="none" strike="noStrike" cap="none" spc="0" dirty="0">
                          <a:solidFill>
                            <a:schemeClr val="tx1"/>
                          </a:solidFill>
                          <a:effectLst/>
                          <a:latin typeface="Calibri"/>
                        </a:rPr>
                        <a:t>0</a:t>
                      </a:r>
                    </a:p>
                  </a:txBody>
                  <a:tcPr marL="128108" marR="10265" marT="98545" marB="98545" anchor="b">
                    <a:lnL w="12700" cap="flat" cmpd="sng" algn="ctr">
                      <a:solidFill>
                        <a:schemeClr val="tx1"/>
                      </a:solidFill>
                      <a:prstDash val="solid"/>
                    </a:lnL>
                    <a:lnR w="12700" cap="flat" cmpd="sng" algn="ctr">
                      <a:solidFill>
                        <a:schemeClr val="tx1"/>
                      </a:solidFill>
                      <a:prstDash val="solid"/>
                    </a:lnR>
                    <a:lnT w="12700" cap="flat" cmpd="sng" algn="ctr">
                      <a:solidFill>
                        <a:schemeClr val="tx1"/>
                      </a:solidFill>
                      <a:prstDash val="solid"/>
                    </a:lnT>
                    <a:lnB w="12700" cmpd="sng">
                      <a:solidFill>
                        <a:schemeClr val="tx1"/>
                      </a:solidFill>
                      <a:prstDash val="solid"/>
                    </a:lnB>
                    <a:solidFill>
                      <a:schemeClr val="bg1">
                        <a:lumMod val="85000"/>
                      </a:schemeClr>
                    </a:solidFill>
                  </a:tcPr>
                </a:tc>
                <a:tc>
                  <a:txBody>
                    <a:bodyPr/>
                    <a:lstStyle/>
                    <a:p>
                      <a:pPr algn="r" fontAlgn="b"/>
                      <a:r>
                        <a:rPr lang="en-US" sz="1500" b="0" i="0" u="none" strike="noStrike" cap="none" spc="0" dirty="0">
                          <a:solidFill>
                            <a:schemeClr val="tx1"/>
                          </a:solidFill>
                          <a:effectLst/>
                          <a:latin typeface="Calibri"/>
                        </a:rPr>
                        <a:t>0</a:t>
                      </a:r>
                    </a:p>
                  </a:txBody>
                  <a:tcPr marL="128108" marR="10265" marT="98545" marB="98545" anchor="b">
                    <a:lnL w="12700" cap="flat" cmpd="sng" algn="ctr">
                      <a:solidFill>
                        <a:schemeClr val="tx1"/>
                      </a:solidFill>
                      <a:prstDash val="solid"/>
                    </a:lnL>
                    <a:lnR w="12700" cap="flat" cmpd="sng" algn="ctr">
                      <a:solidFill>
                        <a:schemeClr val="tx1"/>
                      </a:solidFill>
                      <a:prstDash val="solid"/>
                    </a:lnR>
                    <a:lnT w="12700" cap="flat" cmpd="sng" algn="ctr">
                      <a:solidFill>
                        <a:schemeClr val="tx1"/>
                      </a:solidFill>
                      <a:prstDash val="solid"/>
                    </a:lnT>
                    <a:lnB w="12700" cmpd="sng">
                      <a:solidFill>
                        <a:schemeClr val="tx1"/>
                      </a:solidFill>
                      <a:prstDash val="solid"/>
                    </a:lnB>
                    <a:solidFill>
                      <a:schemeClr val="bg1">
                        <a:lumMod val="85000"/>
                      </a:schemeClr>
                    </a:solidFill>
                  </a:tcPr>
                </a:tc>
                <a:tc>
                  <a:txBody>
                    <a:bodyPr/>
                    <a:lstStyle/>
                    <a:p>
                      <a:pPr algn="r" fontAlgn="b"/>
                      <a:r>
                        <a:rPr lang="en-US" sz="1500" b="0" i="0" u="none" strike="noStrike" cap="none" spc="0" dirty="0">
                          <a:solidFill>
                            <a:schemeClr val="tx1"/>
                          </a:solidFill>
                          <a:effectLst/>
                          <a:latin typeface="Calibri"/>
                        </a:rPr>
                        <a:t>0</a:t>
                      </a:r>
                    </a:p>
                  </a:txBody>
                  <a:tcPr marL="128108" marR="10265" marT="98545" marB="98545" anchor="b">
                    <a:lnL w="12700" cap="flat" cmpd="sng" algn="ctr">
                      <a:solidFill>
                        <a:schemeClr val="tx1"/>
                      </a:solidFill>
                      <a:prstDash val="solid"/>
                    </a:lnL>
                    <a:lnR w="12700" cmpd="sng">
                      <a:solidFill>
                        <a:schemeClr val="tx1"/>
                      </a:solidFill>
                      <a:prstDash val="solid"/>
                    </a:lnR>
                    <a:lnT w="12700" cap="flat" cmpd="sng" algn="ctr">
                      <a:solidFill>
                        <a:schemeClr val="tx1"/>
                      </a:solidFill>
                      <a:prstDash val="solid"/>
                    </a:lnT>
                    <a:lnB w="12700" cmpd="sng">
                      <a:solidFill>
                        <a:schemeClr val="tx1"/>
                      </a:solidFill>
                      <a:prstDash val="solid"/>
                    </a:lnB>
                    <a:solidFill>
                      <a:schemeClr val="bg1">
                        <a:lumMod val="85000"/>
                      </a:schemeClr>
                    </a:solidFill>
                  </a:tcPr>
                </a:tc>
                <a:extLst>
                  <a:ext uri="{0D108BD9-81ED-4DB2-BD59-A6C34878D82A}">
                    <a16:rowId xmlns:a16="http://schemas.microsoft.com/office/drawing/2014/main" val="2032547309"/>
                  </a:ext>
                </a:extLst>
              </a:tr>
              <a:tr h="696384">
                <a:tc>
                  <a:txBody>
                    <a:bodyPr/>
                    <a:lstStyle/>
                    <a:p>
                      <a:pPr algn="l" fontAlgn="b"/>
                      <a:r>
                        <a:rPr lang="en-US" sz="1500" b="0" i="0" u="none" strike="noStrike" cap="none" spc="0" dirty="0">
                          <a:solidFill>
                            <a:schemeClr val="tx1"/>
                          </a:solidFill>
                          <a:effectLst/>
                          <a:latin typeface="Calibri"/>
                        </a:rPr>
                        <a:t>Foreign media are distorting the truth and fueling chaos.</a:t>
                      </a:r>
                    </a:p>
                  </a:txBody>
                  <a:tcPr marL="128108" marR="10265" marT="98545" marB="98545" anchor="b">
                    <a:lnL w="12700" cap="flat" cmpd="sng" algn="ctr">
                      <a:solidFill>
                        <a:schemeClr val="tx1"/>
                      </a:solidFill>
                      <a:prstDash val="solid"/>
                    </a:lnL>
                    <a:lnR w="12700" cap="flat" cmpd="sng" algn="ctr">
                      <a:solidFill>
                        <a:schemeClr val="tx1"/>
                      </a:solidFill>
                      <a:prstDash val="solid"/>
                    </a:lnR>
                    <a:lnT w="12700" cmpd="sng">
                      <a:solidFill>
                        <a:schemeClr val="tx1"/>
                      </a:solidFill>
                      <a:prstDash val="solid"/>
                    </a:lnT>
                    <a:lnB w="12700" cap="flat" cmpd="sng" algn="ctr">
                      <a:solidFill>
                        <a:schemeClr val="tx1"/>
                      </a:solidFill>
                      <a:prstDash val="solid"/>
                    </a:lnB>
                    <a:noFill/>
                  </a:tcPr>
                </a:tc>
                <a:tc>
                  <a:txBody>
                    <a:bodyPr/>
                    <a:lstStyle/>
                    <a:p>
                      <a:pPr algn="r" fontAlgn="b"/>
                      <a:r>
                        <a:rPr lang="en-US" sz="1500" b="0" i="0" u="none" strike="noStrike" cap="none" spc="0" dirty="0">
                          <a:solidFill>
                            <a:schemeClr val="tx1"/>
                          </a:solidFill>
                          <a:effectLst/>
                          <a:latin typeface="Calibri"/>
                        </a:rPr>
                        <a:t>0</a:t>
                      </a:r>
                    </a:p>
                  </a:txBody>
                  <a:tcPr marL="128108" marR="10265" marT="98545" marB="98545" anchor="b">
                    <a:lnL w="12700" cap="flat" cmpd="sng" algn="ctr">
                      <a:solidFill>
                        <a:schemeClr val="tx1"/>
                      </a:solidFill>
                      <a:prstDash val="solid"/>
                    </a:lnL>
                    <a:lnR w="12700" cap="flat" cmpd="sng" algn="ctr">
                      <a:solidFill>
                        <a:schemeClr val="tx1"/>
                      </a:solidFill>
                      <a:prstDash val="solid"/>
                    </a:lnR>
                    <a:lnT w="12700" cmpd="sng">
                      <a:solidFill>
                        <a:schemeClr val="tx1"/>
                      </a:solidFill>
                      <a:prstDash val="solid"/>
                    </a:lnT>
                    <a:lnB w="12700" cap="flat" cmpd="sng" algn="ctr">
                      <a:solidFill>
                        <a:schemeClr val="tx1"/>
                      </a:solidFill>
                      <a:prstDash val="solid"/>
                    </a:lnB>
                    <a:noFill/>
                  </a:tcPr>
                </a:tc>
                <a:tc>
                  <a:txBody>
                    <a:bodyPr/>
                    <a:lstStyle/>
                    <a:p>
                      <a:pPr algn="r" fontAlgn="b"/>
                      <a:r>
                        <a:rPr lang="en-US" sz="1500" b="0" i="0" u="none" strike="noStrike" cap="none" spc="0" dirty="0">
                          <a:solidFill>
                            <a:schemeClr val="tx1"/>
                          </a:solidFill>
                          <a:effectLst/>
                          <a:latin typeface="Calibri"/>
                        </a:rPr>
                        <a:t>0</a:t>
                      </a:r>
                    </a:p>
                  </a:txBody>
                  <a:tcPr marL="128108" marR="10265" marT="98545" marB="98545" anchor="b">
                    <a:lnL w="12700" cap="flat" cmpd="sng" algn="ctr">
                      <a:solidFill>
                        <a:schemeClr val="tx1"/>
                      </a:solidFill>
                      <a:prstDash val="solid"/>
                    </a:lnL>
                    <a:lnR w="12700" cap="flat" cmpd="sng" algn="ctr">
                      <a:solidFill>
                        <a:schemeClr val="tx1"/>
                      </a:solidFill>
                      <a:prstDash val="solid"/>
                    </a:lnR>
                    <a:lnT w="12700" cmpd="sng">
                      <a:solidFill>
                        <a:schemeClr val="tx1"/>
                      </a:solidFill>
                      <a:prstDash val="solid"/>
                    </a:lnT>
                    <a:lnB w="12700" cap="flat" cmpd="sng" algn="ctr">
                      <a:solidFill>
                        <a:schemeClr val="tx1"/>
                      </a:solidFill>
                      <a:prstDash val="solid"/>
                    </a:lnB>
                    <a:noFill/>
                  </a:tcPr>
                </a:tc>
                <a:tc>
                  <a:txBody>
                    <a:bodyPr/>
                    <a:lstStyle/>
                    <a:p>
                      <a:pPr algn="r" fontAlgn="b"/>
                      <a:r>
                        <a:rPr lang="en-US" sz="1500" b="0" i="0" u="none" strike="noStrike" cap="none" spc="0" dirty="0">
                          <a:solidFill>
                            <a:schemeClr val="tx1"/>
                          </a:solidFill>
                          <a:effectLst/>
                          <a:latin typeface="Calibri"/>
                        </a:rPr>
                        <a:t>1</a:t>
                      </a:r>
                    </a:p>
                  </a:txBody>
                  <a:tcPr marL="128108" marR="10265" marT="98545" marB="98545" anchor="b">
                    <a:lnL w="12700" cap="flat" cmpd="sng" algn="ctr">
                      <a:solidFill>
                        <a:schemeClr val="tx1"/>
                      </a:solidFill>
                      <a:prstDash val="solid"/>
                    </a:lnL>
                    <a:lnR w="12700" cap="flat" cmpd="sng" algn="ctr">
                      <a:solidFill>
                        <a:schemeClr val="tx1"/>
                      </a:solidFill>
                      <a:prstDash val="solid"/>
                    </a:lnR>
                    <a:lnT w="12700" cmpd="sng">
                      <a:solidFill>
                        <a:schemeClr val="tx1"/>
                      </a:solidFill>
                      <a:prstDash val="solid"/>
                    </a:lnT>
                    <a:lnB w="12700" cap="flat" cmpd="sng" algn="ctr">
                      <a:solidFill>
                        <a:schemeClr val="tx1"/>
                      </a:solidFill>
                      <a:prstDash val="solid"/>
                    </a:lnB>
                    <a:noFill/>
                  </a:tcPr>
                </a:tc>
                <a:tc>
                  <a:txBody>
                    <a:bodyPr/>
                    <a:lstStyle/>
                    <a:p>
                      <a:pPr algn="r" fontAlgn="b"/>
                      <a:r>
                        <a:rPr lang="en-US" sz="1500" b="0" i="0" u="none" strike="noStrike" cap="none" spc="0" dirty="0">
                          <a:solidFill>
                            <a:schemeClr val="tx1"/>
                          </a:solidFill>
                          <a:effectLst/>
                          <a:latin typeface="Calibri"/>
                        </a:rPr>
                        <a:t>0</a:t>
                      </a:r>
                    </a:p>
                  </a:txBody>
                  <a:tcPr marL="128108" marR="10265" marT="98545" marB="98545" anchor="b">
                    <a:lnL w="12700" cap="flat" cmpd="sng" algn="ctr">
                      <a:solidFill>
                        <a:schemeClr val="tx1"/>
                      </a:solidFill>
                      <a:prstDash val="solid"/>
                    </a:lnL>
                    <a:lnR w="12700" cap="flat" cmpd="sng" algn="ctr">
                      <a:solidFill>
                        <a:schemeClr val="tx1"/>
                      </a:solidFill>
                      <a:prstDash val="solid"/>
                    </a:lnR>
                    <a:lnT w="12700" cmpd="sng">
                      <a:solidFill>
                        <a:schemeClr val="tx1"/>
                      </a:solidFill>
                      <a:prstDash val="solid"/>
                    </a:lnT>
                    <a:lnB w="12700" cap="flat" cmpd="sng" algn="ctr">
                      <a:solidFill>
                        <a:schemeClr val="tx1"/>
                      </a:solidFill>
                      <a:prstDash val="solid"/>
                    </a:lnB>
                    <a:noFill/>
                  </a:tcPr>
                </a:tc>
                <a:tc>
                  <a:txBody>
                    <a:bodyPr/>
                    <a:lstStyle/>
                    <a:p>
                      <a:pPr algn="r" fontAlgn="b"/>
                      <a:r>
                        <a:rPr lang="en-US" sz="1500" b="0" i="0" u="none" strike="noStrike" cap="none" spc="0" dirty="0">
                          <a:solidFill>
                            <a:schemeClr val="tx1"/>
                          </a:solidFill>
                          <a:effectLst/>
                          <a:latin typeface="Calibri"/>
                        </a:rPr>
                        <a:t>1</a:t>
                      </a:r>
                    </a:p>
                  </a:txBody>
                  <a:tcPr marL="128108" marR="10265" marT="98545" marB="98545" anchor="b">
                    <a:lnL w="12700" cap="flat" cmpd="sng" algn="ctr">
                      <a:solidFill>
                        <a:schemeClr val="tx1"/>
                      </a:solidFill>
                      <a:prstDash val="solid"/>
                    </a:lnL>
                    <a:lnR w="12700" cap="flat" cmpd="sng" algn="ctr">
                      <a:solidFill>
                        <a:schemeClr val="tx1"/>
                      </a:solidFill>
                      <a:prstDash val="solid"/>
                    </a:lnR>
                    <a:lnT w="12700" cmpd="sng">
                      <a:solidFill>
                        <a:schemeClr val="tx1"/>
                      </a:solidFill>
                      <a:prstDash val="solid"/>
                    </a:lnT>
                    <a:lnB w="12700" cap="flat" cmpd="sng" algn="ctr">
                      <a:solidFill>
                        <a:schemeClr val="tx1"/>
                      </a:solidFill>
                      <a:prstDash val="solid"/>
                    </a:lnB>
                    <a:noFill/>
                  </a:tcPr>
                </a:tc>
                <a:extLst>
                  <a:ext uri="{0D108BD9-81ED-4DB2-BD59-A6C34878D82A}">
                    <a16:rowId xmlns:a16="http://schemas.microsoft.com/office/drawing/2014/main" val="2352556605"/>
                  </a:ext>
                </a:extLst>
              </a:tr>
              <a:tr h="696384">
                <a:tc>
                  <a:txBody>
                    <a:bodyPr/>
                    <a:lstStyle/>
                    <a:p>
                      <a:pPr algn="l" fontAlgn="b"/>
                      <a:r>
                        <a:rPr lang="en-US" sz="1500" b="0" i="0" u="none" strike="noStrike" cap="none" spc="0" dirty="0">
                          <a:solidFill>
                            <a:schemeClr val="tx1"/>
                          </a:solidFill>
                          <a:effectLst/>
                          <a:latin typeface="Calibri"/>
                        </a:rPr>
                        <a:t>This is no longer just about politics — it's about our survival.</a:t>
                      </a:r>
                    </a:p>
                  </a:txBody>
                  <a:tcPr marL="128108" marR="10265" marT="98545" marB="98545" anchor="b">
                    <a:lnL w="12700" cap="flat" cmpd="sng" algn="ctr">
                      <a:solidFill>
                        <a:schemeClr val="tx1"/>
                      </a:solidFill>
                      <a:prstDash val="solid"/>
                    </a:lnL>
                    <a:lnR w="12700" cap="flat" cmpd="sng" algn="ctr">
                      <a:solidFill>
                        <a:schemeClr val="tx1"/>
                      </a:solidFill>
                      <a:prstDash val="solid"/>
                    </a:lnR>
                    <a:lnT w="12700" cap="flat" cmpd="sng" algn="ctr">
                      <a:solidFill>
                        <a:schemeClr val="tx1"/>
                      </a:solidFill>
                      <a:prstDash val="solid"/>
                    </a:lnT>
                    <a:lnB w="12700" cmpd="sng">
                      <a:solidFill>
                        <a:schemeClr val="tx1"/>
                      </a:solidFill>
                      <a:prstDash val="solid"/>
                    </a:lnB>
                    <a:solidFill>
                      <a:schemeClr val="bg1">
                        <a:lumMod val="85000"/>
                      </a:schemeClr>
                    </a:solidFill>
                  </a:tcPr>
                </a:tc>
                <a:tc>
                  <a:txBody>
                    <a:bodyPr/>
                    <a:lstStyle/>
                    <a:p>
                      <a:pPr algn="r" fontAlgn="b"/>
                      <a:r>
                        <a:rPr lang="en-US" sz="1500" b="0" i="0" u="none" strike="noStrike" cap="none" spc="0" dirty="0">
                          <a:solidFill>
                            <a:schemeClr val="tx1"/>
                          </a:solidFill>
                          <a:effectLst/>
                          <a:latin typeface="Calibri"/>
                        </a:rPr>
                        <a:t>0</a:t>
                      </a:r>
                    </a:p>
                  </a:txBody>
                  <a:tcPr marL="128108" marR="10265" marT="98545" marB="98545" anchor="b">
                    <a:lnL w="12700" cap="flat" cmpd="sng" algn="ctr">
                      <a:solidFill>
                        <a:schemeClr val="tx1"/>
                      </a:solidFill>
                      <a:prstDash val="solid"/>
                    </a:lnL>
                    <a:lnR w="12700" cap="flat" cmpd="sng" algn="ctr">
                      <a:solidFill>
                        <a:schemeClr val="tx1"/>
                      </a:solidFill>
                      <a:prstDash val="solid"/>
                    </a:lnR>
                    <a:lnT w="12700" cap="flat" cmpd="sng" algn="ctr">
                      <a:solidFill>
                        <a:schemeClr val="tx1"/>
                      </a:solidFill>
                      <a:prstDash val="solid"/>
                    </a:lnT>
                    <a:lnB w="12700" cmpd="sng">
                      <a:solidFill>
                        <a:schemeClr val="tx1"/>
                      </a:solidFill>
                      <a:prstDash val="solid"/>
                    </a:lnB>
                    <a:solidFill>
                      <a:schemeClr val="bg1">
                        <a:lumMod val="85000"/>
                      </a:schemeClr>
                    </a:solidFill>
                  </a:tcPr>
                </a:tc>
                <a:tc>
                  <a:txBody>
                    <a:bodyPr/>
                    <a:lstStyle/>
                    <a:p>
                      <a:pPr algn="r" fontAlgn="b"/>
                      <a:r>
                        <a:rPr lang="en-US" sz="1500" b="0" i="0" u="none" strike="noStrike" cap="none" spc="0" dirty="0">
                          <a:solidFill>
                            <a:schemeClr val="tx1"/>
                          </a:solidFill>
                          <a:effectLst/>
                          <a:latin typeface="Calibri"/>
                        </a:rPr>
                        <a:t>1</a:t>
                      </a:r>
                    </a:p>
                  </a:txBody>
                  <a:tcPr marL="128108" marR="10265" marT="98545" marB="98545" anchor="b">
                    <a:lnL w="12700" cap="flat" cmpd="sng" algn="ctr">
                      <a:solidFill>
                        <a:schemeClr val="tx1"/>
                      </a:solidFill>
                      <a:prstDash val="solid"/>
                    </a:lnL>
                    <a:lnR w="12700" cap="flat" cmpd="sng" algn="ctr">
                      <a:solidFill>
                        <a:schemeClr val="tx1"/>
                      </a:solidFill>
                      <a:prstDash val="solid"/>
                    </a:lnR>
                    <a:lnT w="12700" cap="flat" cmpd="sng" algn="ctr">
                      <a:solidFill>
                        <a:schemeClr val="tx1"/>
                      </a:solidFill>
                      <a:prstDash val="solid"/>
                    </a:lnT>
                    <a:lnB w="12700" cmpd="sng">
                      <a:solidFill>
                        <a:schemeClr val="tx1"/>
                      </a:solidFill>
                      <a:prstDash val="solid"/>
                    </a:lnB>
                    <a:solidFill>
                      <a:schemeClr val="bg1">
                        <a:lumMod val="85000"/>
                      </a:schemeClr>
                    </a:solidFill>
                  </a:tcPr>
                </a:tc>
                <a:tc>
                  <a:txBody>
                    <a:bodyPr/>
                    <a:lstStyle/>
                    <a:p>
                      <a:pPr algn="r" fontAlgn="b"/>
                      <a:r>
                        <a:rPr lang="en-US" sz="1500" b="0" i="0" u="none" strike="noStrike" cap="none" spc="0" dirty="0">
                          <a:solidFill>
                            <a:schemeClr val="tx1"/>
                          </a:solidFill>
                          <a:effectLst/>
                          <a:latin typeface="Calibri"/>
                        </a:rPr>
                        <a:t>0</a:t>
                      </a:r>
                    </a:p>
                  </a:txBody>
                  <a:tcPr marL="128108" marR="10265" marT="98545" marB="98545" anchor="b">
                    <a:lnL w="12700" cap="flat" cmpd="sng" algn="ctr">
                      <a:solidFill>
                        <a:schemeClr val="tx1"/>
                      </a:solidFill>
                      <a:prstDash val="solid"/>
                    </a:lnL>
                    <a:lnR w="12700" cap="flat" cmpd="sng" algn="ctr">
                      <a:solidFill>
                        <a:schemeClr val="tx1"/>
                      </a:solidFill>
                      <a:prstDash val="solid"/>
                    </a:lnR>
                    <a:lnT w="12700" cap="flat" cmpd="sng" algn="ctr">
                      <a:solidFill>
                        <a:schemeClr val="tx1"/>
                      </a:solidFill>
                      <a:prstDash val="solid"/>
                    </a:lnT>
                    <a:lnB w="12700" cmpd="sng">
                      <a:solidFill>
                        <a:schemeClr val="tx1"/>
                      </a:solidFill>
                      <a:prstDash val="solid"/>
                    </a:lnB>
                    <a:solidFill>
                      <a:schemeClr val="bg1">
                        <a:lumMod val="85000"/>
                      </a:schemeClr>
                    </a:solidFill>
                  </a:tcPr>
                </a:tc>
                <a:tc>
                  <a:txBody>
                    <a:bodyPr/>
                    <a:lstStyle/>
                    <a:p>
                      <a:pPr algn="r" fontAlgn="b"/>
                      <a:r>
                        <a:rPr lang="en-US" sz="1500" b="0" i="0" u="none" strike="noStrike" cap="none" spc="0" dirty="0">
                          <a:solidFill>
                            <a:schemeClr val="tx1"/>
                          </a:solidFill>
                          <a:effectLst/>
                          <a:latin typeface="Calibri"/>
                        </a:rPr>
                        <a:t>0</a:t>
                      </a:r>
                    </a:p>
                  </a:txBody>
                  <a:tcPr marL="128108" marR="10265" marT="98545" marB="98545" anchor="b">
                    <a:lnL w="12700" cap="flat" cmpd="sng" algn="ctr">
                      <a:solidFill>
                        <a:schemeClr val="tx1"/>
                      </a:solidFill>
                      <a:prstDash val="solid"/>
                    </a:lnL>
                    <a:lnR w="12700" cap="flat" cmpd="sng" algn="ctr">
                      <a:solidFill>
                        <a:schemeClr val="tx1"/>
                      </a:solidFill>
                      <a:prstDash val="solid"/>
                    </a:lnR>
                    <a:lnT w="12700" cap="flat" cmpd="sng" algn="ctr">
                      <a:solidFill>
                        <a:schemeClr val="tx1"/>
                      </a:solidFill>
                      <a:prstDash val="solid"/>
                    </a:lnT>
                    <a:lnB w="12700" cmpd="sng">
                      <a:solidFill>
                        <a:schemeClr val="tx1"/>
                      </a:solidFill>
                      <a:prstDash val="solid"/>
                    </a:lnB>
                    <a:solidFill>
                      <a:schemeClr val="bg1">
                        <a:lumMod val="85000"/>
                      </a:schemeClr>
                    </a:solidFill>
                  </a:tcPr>
                </a:tc>
                <a:tc>
                  <a:txBody>
                    <a:bodyPr/>
                    <a:lstStyle/>
                    <a:p>
                      <a:pPr algn="r" fontAlgn="b"/>
                      <a:r>
                        <a:rPr lang="en-US" sz="1500" b="0" i="0" u="none" strike="noStrike" cap="none" spc="0" dirty="0">
                          <a:solidFill>
                            <a:schemeClr val="tx1"/>
                          </a:solidFill>
                          <a:effectLst/>
                          <a:latin typeface="Calibri"/>
                        </a:rPr>
                        <a:t>0</a:t>
                      </a:r>
                    </a:p>
                  </a:txBody>
                  <a:tcPr marL="128108" marR="10265" marT="98545" marB="98545" anchor="b">
                    <a:lnL w="12700" cap="flat" cmpd="sng" algn="ctr">
                      <a:solidFill>
                        <a:schemeClr val="tx1"/>
                      </a:solidFill>
                      <a:prstDash val="solid"/>
                    </a:lnL>
                    <a:lnR w="12700" cmpd="sng">
                      <a:solidFill>
                        <a:schemeClr val="tx1"/>
                      </a:solidFill>
                      <a:prstDash val="solid"/>
                    </a:lnR>
                    <a:lnT w="12700" cap="flat" cmpd="sng" algn="ctr">
                      <a:solidFill>
                        <a:schemeClr val="tx1"/>
                      </a:solidFill>
                      <a:prstDash val="solid"/>
                    </a:lnT>
                    <a:lnB w="12700" cmpd="sng">
                      <a:solidFill>
                        <a:schemeClr val="tx1"/>
                      </a:solidFill>
                      <a:prstDash val="solid"/>
                    </a:lnB>
                    <a:solidFill>
                      <a:schemeClr val="bg1">
                        <a:lumMod val="85000"/>
                      </a:schemeClr>
                    </a:solidFill>
                  </a:tcPr>
                </a:tc>
                <a:extLst>
                  <a:ext uri="{0D108BD9-81ED-4DB2-BD59-A6C34878D82A}">
                    <a16:rowId xmlns:a16="http://schemas.microsoft.com/office/drawing/2014/main" val="1163602303"/>
                  </a:ext>
                </a:extLst>
              </a:tr>
              <a:tr h="696384">
                <a:tc>
                  <a:txBody>
                    <a:bodyPr/>
                    <a:lstStyle/>
                    <a:p>
                      <a:pPr algn="l" fontAlgn="b"/>
                      <a:r>
                        <a:rPr lang="en-US" sz="1500" b="0" i="0" u="none" strike="noStrike" cap="none" spc="0" dirty="0">
                          <a:solidFill>
                            <a:schemeClr val="tx1"/>
                          </a:solidFill>
                          <a:effectLst/>
                          <a:latin typeface="Calibri"/>
                        </a:rPr>
                        <a:t>Real patriots must protect our homeland against these threats.</a:t>
                      </a:r>
                    </a:p>
                  </a:txBody>
                  <a:tcPr marL="128108" marR="10265" marT="98545" marB="98545" anchor="b">
                    <a:lnL w="12700" cap="flat" cmpd="sng" algn="ctr">
                      <a:solidFill>
                        <a:schemeClr val="tx1"/>
                      </a:solidFill>
                      <a:prstDash val="solid"/>
                    </a:lnL>
                    <a:lnR w="12700" cap="flat" cmpd="sng" algn="ctr">
                      <a:solidFill>
                        <a:schemeClr val="tx1"/>
                      </a:solidFill>
                      <a:prstDash val="solid"/>
                    </a:lnR>
                    <a:lnT w="12700" cmpd="sng">
                      <a:solidFill>
                        <a:schemeClr val="tx1"/>
                      </a:solidFill>
                      <a:prstDash val="solid"/>
                    </a:lnT>
                    <a:lnB w="12700" cap="flat" cmpd="sng" algn="ctr">
                      <a:solidFill>
                        <a:schemeClr val="tx1"/>
                      </a:solidFill>
                      <a:prstDash val="solid"/>
                    </a:lnB>
                    <a:noFill/>
                  </a:tcPr>
                </a:tc>
                <a:tc>
                  <a:txBody>
                    <a:bodyPr/>
                    <a:lstStyle/>
                    <a:p>
                      <a:pPr algn="r" fontAlgn="b"/>
                      <a:r>
                        <a:rPr lang="en-US" sz="1500" b="0" i="0" u="none" strike="noStrike" cap="none" spc="0" dirty="0">
                          <a:solidFill>
                            <a:schemeClr val="tx1"/>
                          </a:solidFill>
                          <a:effectLst/>
                          <a:latin typeface="Calibri"/>
                        </a:rPr>
                        <a:t>0</a:t>
                      </a:r>
                    </a:p>
                  </a:txBody>
                  <a:tcPr marL="128108" marR="10265" marT="98545" marB="98545" anchor="b">
                    <a:lnL w="12700" cap="flat" cmpd="sng" algn="ctr">
                      <a:solidFill>
                        <a:schemeClr val="tx1"/>
                      </a:solidFill>
                      <a:prstDash val="solid"/>
                    </a:lnL>
                    <a:lnR w="12700" cap="flat" cmpd="sng" algn="ctr">
                      <a:solidFill>
                        <a:schemeClr val="tx1"/>
                      </a:solidFill>
                      <a:prstDash val="solid"/>
                    </a:lnR>
                    <a:lnT w="12700" cmpd="sng">
                      <a:solidFill>
                        <a:schemeClr val="tx1"/>
                      </a:solidFill>
                      <a:prstDash val="solid"/>
                    </a:lnT>
                    <a:lnB w="12700" cap="flat" cmpd="sng" algn="ctr">
                      <a:solidFill>
                        <a:schemeClr val="tx1"/>
                      </a:solidFill>
                      <a:prstDash val="solid"/>
                    </a:lnB>
                    <a:noFill/>
                  </a:tcPr>
                </a:tc>
                <a:tc>
                  <a:txBody>
                    <a:bodyPr/>
                    <a:lstStyle/>
                    <a:p>
                      <a:pPr algn="r" fontAlgn="b"/>
                      <a:r>
                        <a:rPr lang="en-US" sz="1500" b="0" i="0" u="none" strike="noStrike" cap="none" spc="0" dirty="0">
                          <a:solidFill>
                            <a:schemeClr val="tx1"/>
                          </a:solidFill>
                          <a:effectLst/>
                          <a:latin typeface="Calibri"/>
                        </a:rPr>
                        <a:t>1</a:t>
                      </a:r>
                    </a:p>
                  </a:txBody>
                  <a:tcPr marL="128108" marR="10265" marT="98545" marB="98545" anchor="b">
                    <a:lnL w="12700" cap="flat" cmpd="sng" algn="ctr">
                      <a:solidFill>
                        <a:schemeClr val="tx1"/>
                      </a:solidFill>
                      <a:prstDash val="solid"/>
                    </a:lnL>
                    <a:lnR w="12700" cap="flat" cmpd="sng" algn="ctr">
                      <a:solidFill>
                        <a:schemeClr val="tx1"/>
                      </a:solidFill>
                      <a:prstDash val="solid"/>
                    </a:lnR>
                    <a:lnT w="12700" cmpd="sng">
                      <a:solidFill>
                        <a:schemeClr val="tx1"/>
                      </a:solidFill>
                      <a:prstDash val="solid"/>
                    </a:lnT>
                    <a:lnB w="12700" cap="flat" cmpd="sng" algn="ctr">
                      <a:solidFill>
                        <a:schemeClr val="tx1"/>
                      </a:solidFill>
                      <a:prstDash val="solid"/>
                    </a:lnB>
                    <a:noFill/>
                  </a:tcPr>
                </a:tc>
                <a:tc>
                  <a:txBody>
                    <a:bodyPr/>
                    <a:lstStyle/>
                    <a:p>
                      <a:pPr algn="r" fontAlgn="b"/>
                      <a:r>
                        <a:rPr lang="en-US" sz="1500" b="0" i="0" u="none" strike="noStrike" cap="none" spc="0" dirty="0">
                          <a:solidFill>
                            <a:schemeClr val="tx1"/>
                          </a:solidFill>
                          <a:effectLst/>
                          <a:latin typeface="Calibri"/>
                        </a:rPr>
                        <a:t>0</a:t>
                      </a:r>
                    </a:p>
                  </a:txBody>
                  <a:tcPr marL="128108" marR="10265" marT="98545" marB="98545" anchor="b">
                    <a:lnL w="12700" cap="flat" cmpd="sng" algn="ctr">
                      <a:solidFill>
                        <a:schemeClr val="tx1"/>
                      </a:solidFill>
                      <a:prstDash val="solid"/>
                    </a:lnL>
                    <a:lnR w="12700" cap="flat" cmpd="sng" algn="ctr">
                      <a:solidFill>
                        <a:schemeClr val="tx1"/>
                      </a:solidFill>
                      <a:prstDash val="solid"/>
                    </a:lnR>
                    <a:lnT w="12700" cmpd="sng">
                      <a:solidFill>
                        <a:schemeClr val="tx1"/>
                      </a:solidFill>
                      <a:prstDash val="solid"/>
                    </a:lnT>
                    <a:lnB w="12700" cap="flat" cmpd="sng" algn="ctr">
                      <a:solidFill>
                        <a:schemeClr val="tx1"/>
                      </a:solidFill>
                      <a:prstDash val="solid"/>
                    </a:lnB>
                    <a:noFill/>
                  </a:tcPr>
                </a:tc>
                <a:tc>
                  <a:txBody>
                    <a:bodyPr/>
                    <a:lstStyle/>
                    <a:p>
                      <a:pPr algn="r" fontAlgn="b"/>
                      <a:r>
                        <a:rPr lang="en-US" sz="1500" b="0" i="0" u="none" strike="noStrike" cap="none" spc="0" dirty="0">
                          <a:solidFill>
                            <a:schemeClr val="tx1"/>
                          </a:solidFill>
                          <a:effectLst/>
                          <a:latin typeface="Calibri"/>
                        </a:rPr>
                        <a:t>1</a:t>
                      </a:r>
                    </a:p>
                  </a:txBody>
                  <a:tcPr marL="128108" marR="10265" marT="98545" marB="98545" anchor="b">
                    <a:lnL w="12700" cap="flat" cmpd="sng" algn="ctr">
                      <a:solidFill>
                        <a:schemeClr val="tx1"/>
                      </a:solidFill>
                      <a:prstDash val="solid"/>
                    </a:lnL>
                    <a:lnR w="12700" cap="flat" cmpd="sng" algn="ctr">
                      <a:solidFill>
                        <a:schemeClr val="tx1"/>
                      </a:solidFill>
                      <a:prstDash val="solid"/>
                    </a:lnR>
                    <a:lnT w="12700" cmpd="sng">
                      <a:solidFill>
                        <a:schemeClr val="tx1"/>
                      </a:solidFill>
                      <a:prstDash val="solid"/>
                    </a:lnT>
                    <a:lnB w="12700" cap="flat" cmpd="sng" algn="ctr">
                      <a:solidFill>
                        <a:schemeClr val="tx1"/>
                      </a:solidFill>
                      <a:prstDash val="solid"/>
                    </a:lnB>
                    <a:noFill/>
                  </a:tcPr>
                </a:tc>
                <a:tc>
                  <a:txBody>
                    <a:bodyPr/>
                    <a:lstStyle/>
                    <a:p>
                      <a:pPr algn="r" fontAlgn="b"/>
                      <a:r>
                        <a:rPr lang="en-US" sz="1500" b="0" i="0" u="none" strike="noStrike" cap="none" spc="0" dirty="0">
                          <a:solidFill>
                            <a:schemeClr val="tx1"/>
                          </a:solidFill>
                          <a:effectLst/>
                          <a:latin typeface="Calibri"/>
                        </a:rPr>
                        <a:t>1</a:t>
                      </a:r>
                    </a:p>
                  </a:txBody>
                  <a:tcPr marL="128108" marR="10265" marT="98545" marB="98545" anchor="b">
                    <a:lnL w="12700" cap="flat" cmpd="sng" algn="ctr">
                      <a:solidFill>
                        <a:schemeClr val="tx1"/>
                      </a:solidFill>
                      <a:prstDash val="solid"/>
                    </a:lnL>
                    <a:lnR w="12700" cap="flat" cmpd="sng" algn="ctr">
                      <a:solidFill>
                        <a:schemeClr val="tx1"/>
                      </a:solidFill>
                      <a:prstDash val="solid"/>
                    </a:lnR>
                    <a:lnT w="12700" cmpd="sng">
                      <a:solidFill>
                        <a:schemeClr val="tx1"/>
                      </a:solidFill>
                      <a:prstDash val="solid"/>
                    </a:lnT>
                    <a:lnB w="12700" cap="flat" cmpd="sng" algn="ctr">
                      <a:solidFill>
                        <a:schemeClr val="tx1"/>
                      </a:solidFill>
                      <a:prstDash val="solid"/>
                    </a:lnB>
                    <a:noFill/>
                  </a:tcPr>
                </a:tc>
                <a:extLst>
                  <a:ext uri="{0D108BD9-81ED-4DB2-BD59-A6C34878D82A}">
                    <a16:rowId xmlns:a16="http://schemas.microsoft.com/office/drawing/2014/main" val="1068851230"/>
                  </a:ext>
                </a:extLst>
              </a:tr>
              <a:tr h="696384">
                <a:tc>
                  <a:txBody>
                    <a:bodyPr/>
                    <a:lstStyle/>
                    <a:p>
                      <a:pPr algn="l" fontAlgn="b"/>
                      <a:r>
                        <a:rPr lang="en-US" sz="1500" b="0" i="0" u="none" strike="noStrike" cap="none" spc="0" dirty="0">
                          <a:solidFill>
                            <a:schemeClr val="tx1"/>
                          </a:solidFill>
                          <a:effectLst/>
                          <a:latin typeface="Calibri"/>
                        </a:rPr>
                        <a:t>They want to erase who we are and what we stand for.</a:t>
                      </a:r>
                    </a:p>
                  </a:txBody>
                  <a:tcPr marL="128108" marR="10265" marT="98545" marB="98545" anchor="b">
                    <a:lnL w="12700" cap="flat" cmpd="sng" algn="ctr">
                      <a:solidFill>
                        <a:schemeClr val="tx1"/>
                      </a:solidFill>
                      <a:prstDash val="solid"/>
                    </a:lnL>
                    <a:lnR w="12700" cap="flat" cmpd="sng" algn="ctr">
                      <a:solidFill>
                        <a:schemeClr val="tx1"/>
                      </a:solidFill>
                      <a:prstDash val="solid"/>
                    </a:lnR>
                    <a:lnT w="12700" cap="flat" cmpd="sng" algn="ctr">
                      <a:solidFill>
                        <a:schemeClr val="tx1"/>
                      </a:solidFill>
                      <a:prstDash val="solid"/>
                    </a:lnT>
                    <a:lnB w="12700" cmpd="sng">
                      <a:solidFill>
                        <a:schemeClr val="tx1"/>
                      </a:solidFill>
                      <a:prstDash val="solid"/>
                    </a:lnB>
                    <a:solidFill>
                      <a:schemeClr val="bg1">
                        <a:lumMod val="85000"/>
                      </a:schemeClr>
                    </a:solidFill>
                  </a:tcPr>
                </a:tc>
                <a:tc>
                  <a:txBody>
                    <a:bodyPr/>
                    <a:lstStyle/>
                    <a:p>
                      <a:pPr algn="r" fontAlgn="b"/>
                      <a:r>
                        <a:rPr lang="en-US" sz="1500" b="0" i="0" u="none" strike="noStrike" cap="none" spc="0" dirty="0">
                          <a:solidFill>
                            <a:schemeClr val="tx1"/>
                          </a:solidFill>
                          <a:effectLst/>
                          <a:latin typeface="Calibri"/>
                        </a:rPr>
                        <a:t>0</a:t>
                      </a:r>
                    </a:p>
                  </a:txBody>
                  <a:tcPr marL="128108" marR="10265" marT="98545" marB="98545" anchor="b">
                    <a:lnL w="12700" cap="flat" cmpd="sng" algn="ctr">
                      <a:solidFill>
                        <a:schemeClr val="tx1"/>
                      </a:solidFill>
                      <a:prstDash val="solid"/>
                    </a:lnL>
                    <a:lnR w="12700" cap="flat" cmpd="sng" algn="ctr">
                      <a:solidFill>
                        <a:schemeClr val="tx1"/>
                      </a:solidFill>
                      <a:prstDash val="solid"/>
                    </a:lnR>
                    <a:lnT w="12700" cap="flat" cmpd="sng" algn="ctr">
                      <a:solidFill>
                        <a:schemeClr val="tx1"/>
                      </a:solidFill>
                      <a:prstDash val="solid"/>
                    </a:lnT>
                    <a:lnB w="12700" cmpd="sng">
                      <a:solidFill>
                        <a:schemeClr val="tx1"/>
                      </a:solidFill>
                      <a:prstDash val="solid"/>
                    </a:lnB>
                    <a:solidFill>
                      <a:schemeClr val="bg1">
                        <a:lumMod val="85000"/>
                      </a:schemeClr>
                    </a:solidFill>
                  </a:tcPr>
                </a:tc>
                <a:tc>
                  <a:txBody>
                    <a:bodyPr/>
                    <a:lstStyle/>
                    <a:p>
                      <a:pPr algn="r" fontAlgn="b"/>
                      <a:r>
                        <a:rPr lang="en-US" sz="1500" b="0" i="0" u="none" strike="noStrike" cap="none" spc="0" dirty="0">
                          <a:solidFill>
                            <a:schemeClr val="tx1"/>
                          </a:solidFill>
                          <a:effectLst/>
                          <a:latin typeface="Calibri"/>
                        </a:rPr>
                        <a:t>1</a:t>
                      </a:r>
                    </a:p>
                  </a:txBody>
                  <a:tcPr marL="128108" marR="10265" marT="98545" marB="98545" anchor="b">
                    <a:lnL w="12700" cap="flat" cmpd="sng" algn="ctr">
                      <a:solidFill>
                        <a:schemeClr val="tx1"/>
                      </a:solidFill>
                      <a:prstDash val="solid"/>
                    </a:lnL>
                    <a:lnR w="12700" cap="flat" cmpd="sng" algn="ctr">
                      <a:solidFill>
                        <a:schemeClr val="tx1"/>
                      </a:solidFill>
                      <a:prstDash val="solid"/>
                    </a:lnR>
                    <a:lnT w="12700" cap="flat" cmpd="sng" algn="ctr">
                      <a:solidFill>
                        <a:schemeClr val="tx1"/>
                      </a:solidFill>
                      <a:prstDash val="solid"/>
                    </a:lnT>
                    <a:lnB w="12700" cmpd="sng">
                      <a:solidFill>
                        <a:schemeClr val="tx1"/>
                      </a:solidFill>
                      <a:prstDash val="solid"/>
                    </a:lnB>
                    <a:solidFill>
                      <a:schemeClr val="bg1">
                        <a:lumMod val="85000"/>
                      </a:schemeClr>
                    </a:solidFill>
                  </a:tcPr>
                </a:tc>
                <a:tc>
                  <a:txBody>
                    <a:bodyPr/>
                    <a:lstStyle/>
                    <a:p>
                      <a:pPr algn="r" fontAlgn="b"/>
                      <a:r>
                        <a:rPr lang="en-US" sz="1500" b="0" i="0" u="none" strike="noStrike" cap="none" spc="0" dirty="0">
                          <a:solidFill>
                            <a:schemeClr val="tx1"/>
                          </a:solidFill>
                          <a:effectLst/>
                          <a:latin typeface="Calibri"/>
                        </a:rPr>
                        <a:t>0</a:t>
                      </a:r>
                    </a:p>
                  </a:txBody>
                  <a:tcPr marL="128108" marR="10265" marT="98545" marB="98545" anchor="b">
                    <a:lnL w="12700" cap="flat" cmpd="sng" algn="ctr">
                      <a:solidFill>
                        <a:schemeClr val="tx1"/>
                      </a:solidFill>
                      <a:prstDash val="solid"/>
                    </a:lnL>
                    <a:lnR w="12700" cap="flat" cmpd="sng" algn="ctr">
                      <a:solidFill>
                        <a:schemeClr val="tx1"/>
                      </a:solidFill>
                      <a:prstDash val="solid"/>
                    </a:lnR>
                    <a:lnT w="12700" cap="flat" cmpd="sng" algn="ctr">
                      <a:solidFill>
                        <a:schemeClr val="tx1"/>
                      </a:solidFill>
                      <a:prstDash val="solid"/>
                    </a:lnT>
                    <a:lnB w="12700" cmpd="sng">
                      <a:solidFill>
                        <a:schemeClr val="tx1"/>
                      </a:solidFill>
                      <a:prstDash val="solid"/>
                    </a:lnB>
                    <a:solidFill>
                      <a:schemeClr val="bg1">
                        <a:lumMod val="85000"/>
                      </a:schemeClr>
                    </a:solidFill>
                  </a:tcPr>
                </a:tc>
                <a:tc>
                  <a:txBody>
                    <a:bodyPr/>
                    <a:lstStyle/>
                    <a:p>
                      <a:pPr algn="r" fontAlgn="b"/>
                      <a:r>
                        <a:rPr lang="en-US" sz="1500" b="0" i="0" u="none" strike="noStrike" cap="none" spc="0" dirty="0">
                          <a:solidFill>
                            <a:schemeClr val="tx1"/>
                          </a:solidFill>
                          <a:effectLst/>
                          <a:latin typeface="Calibri"/>
                        </a:rPr>
                        <a:t>1</a:t>
                      </a:r>
                    </a:p>
                  </a:txBody>
                  <a:tcPr marL="128108" marR="10265" marT="98545" marB="98545" anchor="b">
                    <a:lnL w="12700" cap="flat" cmpd="sng" algn="ctr">
                      <a:solidFill>
                        <a:schemeClr val="tx1"/>
                      </a:solidFill>
                      <a:prstDash val="solid"/>
                    </a:lnL>
                    <a:lnR w="12700" cap="flat" cmpd="sng" algn="ctr">
                      <a:solidFill>
                        <a:schemeClr val="tx1"/>
                      </a:solidFill>
                      <a:prstDash val="solid"/>
                    </a:lnR>
                    <a:lnT w="12700" cap="flat" cmpd="sng" algn="ctr">
                      <a:solidFill>
                        <a:schemeClr val="tx1"/>
                      </a:solidFill>
                      <a:prstDash val="solid"/>
                    </a:lnT>
                    <a:lnB w="12700" cmpd="sng">
                      <a:solidFill>
                        <a:schemeClr val="tx1"/>
                      </a:solidFill>
                      <a:prstDash val="solid"/>
                    </a:lnB>
                    <a:solidFill>
                      <a:schemeClr val="bg1">
                        <a:lumMod val="85000"/>
                      </a:schemeClr>
                    </a:solidFill>
                  </a:tcPr>
                </a:tc>
                <a:tc>
                  <a:txBody>
                    <a:bodyPr/>
                    <a:lstStyle/>
                    <a:p>
                      <a:pPr algn="r" fontAlgn="b"/>
                      <a:r>
                        <a:rPr lang="en-US" sz="1500" b="0" i="0" u="none" strike="noStrike" cap="none" spc="0" dirty="0">
                          <a:solidFill>
                            <a:schemeClr val="tx1"/>
                          </a:solidFill>
                          <a:effectLst/>
                          <a:latin typeface="Calibri"/>
                        </a:rPr>
                        <a:t>1</a:t>
                      </a:r>
                    </a:p>
                  </a:txBody>
                  <a:tcPr marL="128108" marR="10265" marT="98545" marB="98545" anchor="b">
                    <a:lnL w="12700" cap="flat" cmpd="sng" algn="ctr">
                      <a:solidFill>
                        <a:schemeClr val="tx1"/>
                      </a:solidFill>
                      <a:prstDash val="solid"/>
                    </a:lnL>
                    <a:lnR w="12700" cmpd="sng">
                      <a:solidFill>
                        <a:schemeClr val="tx1"/>
                      </a:solidFill>
                      <a:prstDash val="solid"/>
                    </a:lnR>
                    <a:lnT w="12700" cap="flat" cmpd="sng" algn="ctr">
                      <a:solidFill>
                        <a:schemeClr val="tx1"/>
                      </a:solidFill>
                      <a:prstDash val="solid"/>
                    </a:lnT>
                    <a:lnB w="12700" cmpd="sng">
                      <a:solidFill>
                        <a:schemeClr val="tx1"/>
                      </a:solidFill>
                      <a:prstDash val="solid"/>
                    </a:lnB>
                    <a:solidFill>
                      <a:schemeClr val="bg1">
                        <a:lumMod val="85000"/>
                      </a:schemeClr>
                    </a:solidFill>
                  </a:tcPr>
                </a:tc>
                <a:extLst>
                  <a:ext uri="{0D108BD9-81ED-4DB2-BD59-A6C34878D82A}">
                    <a16:rowId xmlns:a16="http://schemas.microsoft.com/office/drawing/2014/main" val="889434128"/>
                  </a:ext>
                </a:extLst>
              </a:tr>
              <a:tr h="696384">
                <a:tc>
                  <a:txBody>
                    <a:bodyPr/>
                    <a:lstStyle/>
                    <a:p>
                      <a:pPr algn="l" fontAlgn="b"/>
                      <a:r>
                        <a:rPr lang="en-US" sz="1500" b="0" i="0" u="none" strike="noStrike" cap="none" spc="0" dirty="0">
                          <a:solidFill>
                            <a:schemeClr val="tx1"/>
                          </a:solidFill>
                          <a:effectLst/>
                          <a:latin typeface="Calibri"/>
                        </a:rPr>
                        <a:t>It’s time to stand together and defend our national values.</a:t>
                      </a:r>
                    </a:p>
                  </a:txBody>
                  <a:tcPr marL="128108" marR="10265" marT="98545" marB="98545" anchor="b">
                    <a:lnL w="12700" cap="flat" cmpd="sng" algn="ctr">
                      <a:solidFill>
                        <a:schemeClr val="tx1"/>
                      </a:solidFill>
                      <a:prstDash val="solid"/>
                    </a:lnL>
                    <a:lnR w="12700" cap="flat" cmpd="sng" algn="ctr">
                      <a:solidFill>
                        <a:schemeClr val="tx1"/>
                      </a:solidFill>
                      <a:prstDash val="solid"/>
                    </a:lnR>
                    <a:lnT w="12700" cmpd="sng">
                      <a:solidFill>
                        <a:schemeClr val="tx1"/>
                      </a:solidFill>
                      <a:prstDash val="solid"/>
                    </a:lnT>
                    <a:lnB w="12700" cap="flat" cmpd="sng" algn="ctr">
                      <a:solidFill>
                        <a:schemeClr val="tx1"/>
                      </a:solidFill>
                      <a:prstDash val="solid"/>
                    </a:lnB>
                    <a:noFill/>
                  </a:tcPr>
                </a:tc>
                <a:tc>
                  <a:txBody>
                    <a:bodyPr/>
                    <a:lstStyle/>
                    <a:p>
                      <a:pPr algn="r" fontAlgn="b"/>
                      <a:r>
                        <a:rPr lang="en-US" sz="1500" b="0" i="0" u="none" strike="noStrike" cap="none" spc="0" dirty="0">
                          <a:solidFill>
                            <a:schemeClr val="tx1"/>
                          </a:solidFill>
                          <a:effectLst/>
                          <a:latin typeface="Calibri"/>
                        </a:rPr>
                        <a:t>0</a:t>
                      </a:r>
                    </a:p>
                  </a:txBody>
                  <a:tcPr marL="128108" marR="10265" marT="98545" marB="98545" anchor="b">
                    <a:lnL w="12700" cap="flat" cmpd="sng" algn="ctr">
                      <a:solidFill>
                        <a:schemeClr val="tx1"/>
                      </a:solidFill>
                      <a:prstDash val="solid"/>
                    </a:lnL>
                    <a:lnR w="12700" cap="flat" cmpd="sng" algn="ctr">
                      <a:solidFill>
                        <a:schemeClr val="tx1"/>
                      </a:solidFill>
                      <a:prstDash val="solid"/>
                    </a:lnR>
                    <a:lnT w="12700" cmpd="sng">
                      <a:solidFill>
                        <a:schemeClr val="tx1"/>
                      </a:solidFill>
                      <a:prstDash val="solid"/>
                    </a:lnT>
                    <a:lnB w="12700" cap="flat" cmpd="sng" algn="ctr">
                      <a:solidFill>
                        <a:schemeClr val="tx1"/>
                      </a:solidFill>
                      <a:prstDash val="solid"/>
                    </a:lnB>
                    <a:noFill/>
                  </a:tcPr>
                </a:tc>
                <a:tc>
                  <a:txBody>
                    <a:bodyPr/>
                    <a:lstStyle/>
                    <a:p>
                      <a:pPr algn="r" fontAlgn="b"/>
                      <a:r>
                        <a:rPr lang="en-US" sz="1500" b="0" i="0" u="none" strike="noStrike" cap="none" spc="0" dirty="0">
                          <a:solidFill>
                            <a:schemeClr val="tx1"/>
                          </a:solidFill>
                          <a:effectLst/>
                          <a:latin typeface="Calibri"/>
                        </a:rPr>
                        <a:t>0</a:t>
                      </a:r>
                    </a:p>
                  </a:txBody>
                  <a:tcPr marL="128108" marR="10265" marT="98545" marB="98545" anchor="b">
                    <a:lnL w="12700" cap="flat" cmpd="sng" algn="ctr">
                      <a:solidFill>
                        <a:schemeClr val="tx1"/>
                      </a:solidFill>
                      <a:prstDash val="solid"/>
                    </a:lnL>
                    <a:lnR w="12700" cap="flat" cmpd="sng" algn="ctr">
                      <a:solidFill>
                        <a:schemeClr val="tx1"/>
                      </a:solidFill>
                      <a:prstDash val="solid"/>
                    </a:lnR>
                    <a:lnT w="12700" cmpd="sng">
                      <a:solidFill>
                        <a:schemeClr val="tx1"/>
                      </a:solidFill>
                      <a:prstDash val="solid"/>
                    </a:lnT>
                    <a:lnB w="12700" cap="flat" cmpd="sng" algn="ctr">
                      <a:solidFill>
                        <a:schemeClr val="tx1"/>
                      </a:solidFill>
                      <a:prstDash val="solid"/>
                    </a:lnB>
                    <a:noFill/>
                  </a:tcPr>
                </a:tc>
                <a:tc>
                  <a:txBody>
                    <a:bodyPr/>
                    <a:lstStyle/>
                    <a:p>
                      <a:pPr algn="r" fontAlgn="b"/>
                      <a:r>
                        <a:rPr lang="en-US" sz="1500" b="0" i="0" u="none" strike="noStrike" cap="none" spc="0" dirty="0">
                          <a:solidFill>
                            <a:schemeClr val="tx1"/>
                          </a:solidFill>
                          <a:effectLst/>
                          <a:latin typeface="Calibri"/>
                        </a:rPr>
                        <a:t>0</a:t>
                      </a:r>
                    </a:p>
                  </a:txBody>
                  <a:tcPr marL="128108" marR="10265" marT="98545" marB="98545" anchor="b">
                    <a:lnL w="12700" cap="flat" cmpd="sng" algn="ctr">
                      <a:solidFill>
                        <a:schemeClr val="tx1"/>
                      </a:solidFill>
                      <a:prstDash val="solid"/>
                    </a:lnL>
                    <a:lnR w="12700" cap="flat" cmpd="sng" algn="ctr">
                      <a:solidFill>
                        <a:schemeClr val="tx1"/>
                      </a:solidFill>
                      <a:prstDash val="solid"/>
                    </a:lnR>
                    <a:lnT w="12700" cmpd="sng">
                      <a:solidFill>
                        <a:schemeClr val="tx1"/>
                      </a:solidFill>
                      <a:prstDash val="solid"/>
                    </a:lnT>
                    <a:lnB w="12700" cap="flat" cmpd="sng" algn="ctr">
                      <a:solidFill>
                        <a:schemeClr val="tx1"/>
                      </a:solidFill>
                      <a:prstDash val="solid"/>
                    </a:lnB>
                    <a:noFill/>
                  </a:tcPr>
                </a:tc>
                <a:tc>
                  <a:txBody>
                    <a:bodyPr/>
                    <a:lstStyle/>
                    <a:p>
                      <a:pPr algn="r" fontAlgn="b"/>
                      <a:r>
                        <a:rPr lang="en-US" sz="1500" b="0" i="0" u="none" strike="noStrike" cap="none" spc="0" dirty="0">
                          <a:solidFill>
                            <a:schemeClr val="tx1"/>
                          </a:solidFill>
                          <a:effectLst/>
                          <a:latin typeface="Calibri"/>
                        </a:rPr>
                        <a:t>1</a:t>
                      </a:r>
                    </a:p>
                  </a:txBody>
                  <a:tcPr marL="128108" marR="10265" marT="98545" marB="98545" anchor="b">
                    <a:lnL w="12700" cap="flat" cmpd="sng" algn="ctr">
                      <a:solidFill>
                        <a:schemeClr val="tx1"/>
                      </a:solidFill>
                      <a:prstDash val="solid"/>
                    </a:lnL>
                    <a:lnR w="12700" cap="flat" cmpd="sng" algn="ctr">
                      <a:solidFill>
                        <a:schemeClr val="tx1"/>
                      </a:solidFill>
                      <a:prstDash val="solid"/>
                    </a:lnR>
                    <a:lnT w="12700" cmpd="sng">
                      <a:solidFill>
                        <a:schemeClr val="tx1"/>
                      </a:solidFill>
                      <a:prstDash val="solid"/>
                    </a:lnT>
                    <a:lnB w="12700" cap="flat" cmpd="sng" algn="ctr">
                      <a:solidFill>
                        <a:schemeClr val="tx1"/>
                      </a:solidFill>
                      <a:prstDash val="solid"/>
                    </a:lnB>
                    <a:noFill/>
                  </a:tcPr>
                </a:tc>
                <a:tc>
                  <a:txBody>
                    <a:bodyPr/>
                    <a:lstStyle/>
                    <a:p>
                      <a:pPr algn="r" fontAlgn="b"/>
                      <a:r>
                        <a:rPr lang="en-US" sz="1500" b="0" i="0" u="none" strike="noStrike" cap="none" spc="0" dirty="0">
                          <a:solidFill>
                            <a:schemeClr val="tx1"/>
                          </a:solidFill>
                          <a:effectLst/>
                          <a:latin typeface="Calibri"/>
                        </a:rPr>
                        <a:t>0</a:t>
                      </a:r>
                    </a:p>
                  </a:txBody>
                  <a:tcPr marL="128108" marR="10265" marT="98545" marB="98545" anchor="b">
                    <a:lnL w="12700" cap="flat" cmpd="sng" algn="ctr">
                      <a:solidFill>
                        <a:schemeClr val="tx1"/>
                      </a:solidFill>
                      <a:prstDash val="solid"/>
                    </a:lnL>
                    <a:lnR w="12700" cap="flat" cmpd="sng" algn="ctr">
                      <a:solidFill>
                        <a:schemeClr val="tx1"/>
                      </a:solidFill>
                      <a:prstDash val="solid"/>
                    </a:lnR>
                    <a:lnT w="12700" cmpd="sng">
                      <a:solidFill>
                        <a:schemeClr val="tx1"/>
                      </a:solidFill>
                      <a:prstDash val="solid"/>
                    </a:lnT>
                    <a:lnB w="12700" cap="flat" cmpd="sng" algn="ctr">
                      <a:solidFill>
                        <a:schemeClr val="tx1"/>
                      </a:solidFill>
                      <a:prstDash val="solid"/>
                    </a:lnB>
                    <a:noFill/>
                  </a:tcPr>
                </a:tc>
                <a:extLst>
                  <a:ext uri="{0D108BD9-81ED-4DB2-BD59-A6C34878D82A}">
                    <a16:rowId xmlns:a16="http://schemas.microsoft.com/office/drawing/2014/main" val="3760760186"/>
                  </a:ext>
                </a:extLst>
              </a:tr>
            </a:tbl>
          </a:graphicData>
        </a:graphic>
      </p:graphicFrame>
    </p:spTree>
    <p:extLst>
      <p:ext uri="{BB962C8B-B14F-4D97-AF65-F5344CB8AC3E}">
        <p14:creationId xmlns:p14="http://schemas.microsoft.com/office/powerpoint/2010/main" val="35968792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D244C2-F83E-FD61-A75D-36B38138697B}"/>
              </a:ext>
            </a:extLst>
          </p:cNvPr>
          <p:cNvSpPr>
            <a:spLocks noGrp="1"/>
          </p:cNvSpPr>
          <p:nvPr>
            <p:ph idx="1"/>
          </p:nvPr>
        </p:nvSpPr>
        <p:spPr>
          <a:xfrm>
            <a:off x="876692" y="2533476"/>
            <a:ext cx="4355265" cy="3447832"/>
          </a:xfrm>
        </p:spPr>
        <p:txBody>
          <a:bodyPr anchor="t">
            <a:normAutofit fontScale="55000" lnSpcReduction="20000"/>
          </a:bodyPr>
          <a:lstStyle/>
          <a:p>
            <a:pPr marL="0" indent="0">
              <a:buNone/>
            </a:pPr>
            <a:endParaRPr lang="en-GB" sz="2000" dirty="0"/>
          </a:p>
          <a:p>
            <a:pPr marL="0" indent="0">
              <a:buNone/>
            </a:pPr>
            <a:r>
              <a:rPr lang="en-GB" sz="23900" b="1" dirty="0">
                <a:latin typeface="Garamond" panose="02020404030301010803" pitchFamily="18" charset="0"/>
              </a:rPr>
              <a:t>Q</a:t>
            </a:r>
            <a:r>
              <a:rPr lang="en-CZ" sz="23900" b="1" dirty="0">
                <a:latin typeface="Garamond" panose="02020404030301010803" pitchFamily="18" charset="0"/>
              </a:rPr>
              <a:t>&amp;A</a:t>
            </a:r>
          </a:p>
        </p:txBody>
      </p:sp>
      <p:pic>
        <p:nvPicPr>
          <p:cNvPr id="5" name="Picture 4" descr="Yellow and blue symbols">
            <a:extLst>
              <a:ext uri="{FF2B5EF4-FFF2-40B4-BE49-F238E27FC236}">
                <a16:creationId xmlns:a16="http://schemas.microsoft.com/office/drawing/2014/main" id="{860D0F30-2B4C-1A13-98BB-2760FB57A5C3}"/>
              </a:ext>
            </a:extLst>
          </p:cNvPr>
          <p:cNvPicPr>
            <a:picLocks noChangeAspect="1"/>
          </p:cNvPicPr>
          <p:nvPr/>
        </p:nvPicPr>
        <p:blipFill>
          <a:blip r:embed="rId2"/>
          <a:srcRect l="13442" r="18558" b="1"/>
          <a:stretch/>
        </p:blipFill>
        <p:spPr>
          <a:xfrm>
            <a:off x="6096000" y="10"/>
            <a:ext cx="6095999" cy="6857990"/>
          </a:xfrm>
          <a:prstGeom prst="rect">
            <a:avLst/>
          </a:prstGeom>
        </p:spPr>
      </p:pic>
      <p:sp>
        <p:nvSpPr>
          <p:cNvPr id="9" name="Rectangle 8">
            <a:extLst>
              <a:ext uri="{FF2B5EF4-FFF2-40B4-BE49-F238E27FC236}">
                <a16:creationId xmlns:a16="http://schemas.microsoft.com/office/drawing/2014/main" id="{AE3A741D-C19B-960A-5803-1C58871478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369424" y="3028872"/>
            <a:ext cx="1559464" cy="6106313"/>
          </a:xfrm>
          <a:prstGeom prst="rect">
            <a:avLst/>
          </a:prstGeom>
          <a:gradFill>
            <a:gsLst>
              <a:gs pos="0">
                <a:schemeClr val="accent5">
                  <a:alpha val="77000"/>
                </a:schemeClr>
              </a:gs>
              <a:gs pos="57000">
                <a:schemeClr val="accent5">
                  <a:lumMod val="60000"/>
                  <a:lumOff val="40000"/>
                  <a:alpha val="0"/>
                </a:schemeClr>
              </a:gs>
            </a:gsLst>
            <a:lin ang="11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C3A50E9-9119-7BC3-083B-2D84CCC78E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15441" y="-3760"/>
            <a:ext cx="2176557" cy="6857999"/>
          </a:xfrm>
          <a:prstGeom prst="rect">
            <a:avLst/>
          </a:prstGeom>
          <a:gradFill flip="none" rotWithShape="1">
            <a:gsLst>
              <a:gs pos="0">
                <a:schemeClr val="accent2"/>
              </a:gs>
              <a:gs pos="40000">
                <a:schemeClr val="accent2">
                  <a:alpha val="0"/>
                </a:schemeClr>
              </a:gs>
            </a:gsLst>
            <a:lin ang="11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DC39DE25-0E4E-0AA7-0932-1D78C23727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6096000" y="5502302"/>
            <a:ext cx="6106314" cy="1359456"/>
          </a:xfrm>
          <a:prstGeom prst="rect">
            <a:avLst/>
          </a:prstGeom>
          <a:gradFill flip="none" rotWithShape="1">
            <a:gsLst>
              <a:gs pos="0">
                <a:schemeClr val="accent2">
                  <a:alpha val="89000"/>
                </a:schemeClr>
              </a:gs>
              <a:gs pos="38000">
                <a:schemeClr val="accent5">
                  <a:lumMod val="60000"/>
                  <a:lumOff val="40000"/>
                  <a:alpha val="0"/>
                </a:schemeClr>
              </a:gs>
            </a:gsLst>
            <a:lin ang="4200000" scaled="0"/>
            <a:tileRect/>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5" name="Rectangle 14">
            <a:extLst>
              <a:ext uri="{FF2B5EF4-FFF2-40B4-BE49-F238E27FC236}">
                <a16:creationId xmlns:a16="http://schemas.microsoft.com/office/drawing/2014/main" id="{8D6EA299-0840-6DEA-E670-C49AEBC87E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9026892" y="2939627"/>
            <a:ext cx="3162908" cy="3914612"/>
          </a:xfrm>
          <a:prstGeom prst="rect">
            <a:avLst/>
          </a:prstGeom>
          <a:gradFill flip="none" rotWithShape="1">
            <a:gsLst>
              <a:gs pos="0">
                <a:schemeClr val="accent5">
                  <a:lumMod val="60000"/>
                  <a:lumOff val="40000"/>
                </a:schemeClr>
              </a:gs>
              <a:gs pos="51000">
                <a:schemeClr val="accent5">
                  <a:lumMod val="60000"/>
                  <a:lumOff val="40000"/>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Tree>
    <p:extLst>
      <p:ext uri="{BB962C8B-B14F-4D97-AF65-F5344CB8AC3E}">
        <p14:creationId xmlns:p14="http://schemas.microsoft.com/office/powerpoint/2010/main" val="12803240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8D8EB4E-A5DF-B52E-E03F-EE722A6106DC}"/>
            </a:ext>
          </a:extLst>
        </p:cNvPr>
        <p:cNvGrpSpPr/>
        <p:nvPr/>
      </p:nvGrpSpPr>
      <p:grpSpPr>
        <a:xfrm>
          <a:off x="0" y="0"/>
          <a:ext cx="0" cy="0"/>
          <a:chOff x="0" y="0"/>
          <a:chExt cx="0" cy="0"/>
        </a:xfrm>
      </p:grpSpPr>
      <p:sp>
        <p:nvSpPr>
          <p:cNvPr id="21" name="Rectangle 20">
            <a:extLst>
              <a:ext uri="{FF2B5EF4-FFF2-40B4-BE49-F238E27FC236}">
                <a16:creationId xmlns:a16="http://schemas.microsoft.com/office/drawing/2014/main" id="{DDC95FA9-076A-421D-93A3-9C29819EBF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0A6C8D94-3813-4D93-A6A7-A97EFFBCF3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3794673D-8563-4993-8E86-6D89D6E97EA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075420"/>
            <a:ext cx="12048729" cy="4093306"/>
            <a:chOff x="1" y="2075420"/>
            <a:chExt cx="12048729" cy="4093306"/>
          </a:xfrm>
        </p:grpSpPr>
        <p:sp>
          <p:nvSpPr>
            <p:cNvPr id="13" name="Oval 12">
              <a:extLst>
                <a:ext uri="{FF2B5EF4-FFF2-40B4-BE49-F238E27FC236}">
                  <a16:creationId xmlns:a16="http://schemas.microsoft.com/office/drawing/2014/main" id="{C8906114-25F0-4386-BC12-A5CB6A04FC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89434651-094A-4780-979E-29A3042F51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C15BDC44-59B0-48DF-871F-0881BB593B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0618FCF5-B341-43DF-A055-DC56EA920B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59408E04-9221-499E-B0F3-3AFD9025F7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067B1604-40F1-4335-8A11-6091E0F52A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Rectangle 19">
            <a:extLst>
              <a:ext uri="{FF2B5EF4-FFF2-40B4-BE49-F238E27FC236}">
                <a16:creationId xmlns:a16="http://schemas.microsoft.com/office/drawing/2014/main" id="{AA00467E-A507-4BEF-AAB5-2B35F13FAD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438146" y="1042605"/>
            <a:ext cx="2796461" cy="711252"/>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34BCCBFD-2A87-46DC-A665-6039BF72DB6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59539" y="317578"/>
            <a:ext cx="548640" cy="549007"/>
            <a:chOff x="7029447" y="3514725"/>
            <a:chExt cx="1285875" cy="549007"/>
          </a:xfrm>
        </p:grpSpPr>
        <p:cxnSp>
          <p:nvCxnSpPr>
            <p:cNvPr id="23" name="Straight Connector 22">
              <a:extLst>
                <a:ext uri="{FF2B5EF4-FFF2-40B4-BE49-F238E27FC236}">
                  <a16:creationId xmlns:a16="http://schemas.microsoft.com/office/drawing/2014/main" id="{91707DB8-2262-4E11-B8E7-A0042E43941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8DCA04D0-796D-4920-BED4-62787086853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78B0366-955C-44C5-B011-378E1994D1D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B38F216F-4DA3-4165-A786-E7F2710B849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28" name="Rectangle 27">
            <a:extLst>
              <a:ext uri="{FF2B5EF4-FFF2-40B4-BE49-F238E27FC236}">
                <a16:creationId xmlns:a16="http://schemas.microsoft.com/office/drawing/2014/main" id="{05E35C12-B6B4-4F57-950C-6EB3CD8F48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6140785"/>
            <a:ext cx="6095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a:extLst>
              <a:ext uri="{FF2B5EF4-FFF2-40B4-BE49-F238E27FC236}">
                <a16:creationId xmlns:a16="http://schemas.microsoft.com/office/drawing/2014/main" id="{2B14810E-84F3-4F8A-AF58-F452B981512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16345" y="5940560"/>
            <a:ext cx="1285875" cy="549007"/>
            <a:chOff x="7029447" y="3514725"/>
            <a:chExt cx="1285875" cy="549007"/>
          </a:xfrm>
        </p:grpSpPr>
        <p:cxnSp>
          <p:nvCxnSpPr>
            <p:cNvPr id="31" name="Straight Connector 30">
              <a:extLst>
                <a:ext uri="{FF2B5EF4-FFF2-40B4-BE49-F238E27FC236}">
                  <a16:creationId xmlns:a16="http://schemas.microsoft.com/office/drawing/2014/main" id="{3687E051-F20C-4A55-AEDD-ED9B2D996A0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CF834F70-7A0E-4202-8ECC-5EE81C93C0C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2993E0E-3E7B-48D8-A799-39FECD3E152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5B12773A-5C03-4DD5-B9B4-24F4A429949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3" name="Content Placeholder 2">
            <a:extLst>
              <a:ext uri="{FF2B5EF4-FFF2-40B4-BE49-F238E27FC236}">
                <a16:creationId xmlns:a16="http://schemas.microsoft.com/office/drawing/2014/main" id="{5BB64457-D73B-21AF-9A81-DB6D1CC300FD}"/>
              </a:ext>
            </a:extLst>
          </p:cNvPr>
          <p:cNvSpPr>
            <a:spLocks noGrp="1"/>
          </p:cNvSpPr>
          <p:nvPr>
            <p:ph idx="1"/>
          </p:nvPr>
        </p:nvSpPr>
        <p:spPr>
          <a:xfrm>
            <a:off x="2436876" y="1478915"/>
            <a:ext cx="7315200" cy="2531540"/>
          </a:xfrm>
          <a:noFill/>
        </p:spPr>
        <p:txBody>
          <a:bodyPr anchor="t">
            <a:normAutofit/>
          </a:bodyPr>
          <a:lstStyle/>
          <a:p>
            <a:pPr marL="0" indent="0" algn="ctr">
              <a:buNone/>
            </a:pPr>
            <a:endParaRPr lang="en-GB" sz="1800" dirty="0">
              <a:solidFill>
                <a:schemeClr val="bg1"/>
              </a:solidFill>
            </a:endParaRPr>
          </a:p>
          <a:p>
            <a:pPr marL="0" indent="0" algn="ctr">
              <a:buNone/>
            </a:pPr>
            <a:r>
              <a:rPr lang="en-GB" sz="4800" b="1" dirty="0">
                <a:solidFill>
                  <a:schemeClr val="bg1"/>
                </a:solidFill>
                <a:latin typeface="Garamond" panose="02020404030301010803" pitchFamily="18" charset="0"/>
              </a:rPr>
              <a:t>Thank you for your attention!</a:t>
            </a:r>
          </a:p>
        </p:txBody>
      </p:sp>
    </p:spTree>
    <p:extLst>
      <p:ext uri="{BB962C8B-B14F-4D97-AF65-F5344CB8AC3E}">
        <p14:creationId xmlns:p14="http://schemas.microsoft.com/office/powerpoint/2010/main" val="1565087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8C5A5C2-E9F9-5B89-EB4F-699E51CE3403}"/>
              </a:ext>
            </a:extLst>
          </p:cNvPr>
          <p:cNvSpPr>
            <a:spLocks noGrp="1"/>
          </p:cNvSpPr>
          <p:nvPr>
            <p:ph type="title"/>
          </p:nvPr>
        </p:nvSpPr>
        <p:spPr>
          <a:xfrm>
            <a:off x="1386865" y="818984"/>
            <a:ext cx="6596245" cy="3268520"/>
          </a:xfrm>
        </p:spPr>
        <p:txBody>
          <a:bodyPr vert="horz" lIns="91440" tIns="45720" rIns="91440" bIns="45720" rtlCol="0" anchor="b">
            <a:normAutofit/>
          </a:bodyPr>
          <a:lstStyle/>
          <a:p>
            <a:pPr algn="r"/>
            <a:r>
              <a:rPr lang="en-US" sz="4800" b="1" kern="1200">
                <a:solidFill>
                  <a:srgbClr val="FFFFFF"/>
                </a:solidFill>
                <a:latin typeface="+mj-lt"/>
                <a:ea typeface="+mj-ea"/>
                <a:cs typeface="+mj-cs"/>
              </a:rPr>
              <a:t>Opening Game: “What Did They </a:t>
            </a:r>
            <a:r>
              <a:rPr lang="en-US" sz="4800" b="1" i="1" kern="1200">
                <a:solidFill>
                  <a:srgbClr val="FFFFFF"/>
                </a:solidFill>
                <a:latin typeface="+mj-lt"/>
                <a:ea typeface="+mj-ea"/>
                <a:cs typeface="+mj-cs"/>
              </a:rPr>
              <a:t>Really</a:t>
            </a:r>
            <a:r>
              <a:rPr lang="en-US" sz="4800" b="1" kern="1200">
                <a:solidFill>
                  <a:srgbClr val="FFFFFF"/>
                </a:solidFill>
                <a:latin typeface="+mj-lt"/>
                <a:ea typeface="+mj-ea"/>
                <a:cs typeface="+mj-cs"/>
              </a:rPr>
              <a:t> Say?”</a:t>
            </a:r>
          </a:p>
        </p:txBody>
      </p:sp>
      <p:sp>
        <p:nvSpPr>
          <p:cNvPr id="17" name="Rectangle 16">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44018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QRCode for What Did They Really Say?">
            <a:extLst>
              <a:ext uri="{FF2B5EF4-FFF2-40B4-BE49-F238E27FC236}">
                <a16:creationId xmlns:a16="http://schemas.microsoft.com/office/drawing/2014/main" id="{EF109620-2AD9-5607-B3A8-FAE484140656}"/>
              </a:ext>
            </a:extLst>
          </p:cNvPr>
          <p:cNvPicPr>
            <a:picLocks noGrp="1" noChangeAspect="1"/>
          </p:cNvPicPr>
          <p:nvPr>
            <p:ph idx="1"/>
          </p:nvPr>
        </p:nvPicPr>
        <p:blipFill>
          <a:blip r:embed="rId2"/>
          <a:stretch>
            <a:fillRect/>
          </a:stretch>
        </p:blipFill>
        <p:spPr>
          <a:xfrm>
            <a:off x="3920331" y="1255841"/>
            <a:ext cx="4351338" cy="4351338"/>
          </a:xfrm>
        </p:spPr>
      </p:pic>
    </p:spTree>
    <p:extLst>
      <p:ext uri="{BB962C8B-B14F-4D97-AF65-F5344CB8AC3E}">
        <p14:creationId xmlns:p14="http://schemas.microsoft.com/office/powerpoint/2010/main" val="6164564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Slide Background">
            <a:extLst>
              <a:ext uri="{FF2B5EF4-FFF2-40B4-BE49-F238E27FC236}">
                <a16:creationId xmlns:a16="http://schemas.microsoft.com/office/drawing/2014/main" id="{3ECBE1F1-D69B-4AFA-ABD5-8E41720EF6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descr="Sticky notes with question marks">
            <a:extLst>
              <a:ext uri="{FF2B5EF4-FFF2-40B4-BE49-F238E27FC236}">
                <a16:creationId xmlns:a16="http://schemas.microsoft.com/office/drawing/2014/main" id="{70A311A6-6435-AFA4-F810-3182742E2957}"/>
              </a:ext>
            </a:extLst>
          </p:cNvPr>
          <p:cNvPicPr>
            <a:picLocks noChangeAspect="1"/>
          </p:cNvPicPr>
          <p:nvPr/>
        </p:nvPicPr>
        <p:blipFill>
          <a:blip r:embed="rId2"/>
          <a:srcRect l="24892" r="22449" b="-2"/>
          <a:stretch/>
        </p:blipFill>
        <p:spPr>
          <a:xfrm>
            <a:off x="-1" y="-2"/>
            <a:ext cx="5410198" cy="6858002"/>
          </a:xfrm>
          <a:prstGeom prst="rect">
            <a:avLst/>
          </a:prstGeom>
        </p:spPr>
      </p:pic>
      <p:sp useBgFill="1">
        <p:nvSpPr>
          <p:cNvPr id="15" name="Rectangle 14">
            <a:extLst>
              <a:ext uri="{FF2B5EF4-FFF2-40B4-BE49-F238E27FC236}">
                <a16:creationId xmlns:a16="http://schemas.microsoft.com/office/drawing/2014/main" id="{603A6265-E10C-4B85-9C20-E75FCAF9CC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0197" y="-1"/>
            <a:ext cx="6781802" cy="2286000"/>
          </a:xfrm>
          <a:prstGeom prst="rect">
            <a:avLst/>
          </a:prstGeom>
          <a:ln>
            <a:noFill/>
          </a:ln>
          <a:effectLst>
            <a:outerShdw blurRad="355600" dist="152400" sx="95000" sy="95000" algn="t" rotWithShape="0">
              <a:srgbClr val="000000">
                <a:alpha val="2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79C597A-1604-9DD2-947F-34E450E7A18F}"/>
              </a:ext>
            </a:extLst>
          </p:cNvPr>
          <p:cNvSpPr>
            <a:spLocks noGrp="1"/>
          </p:cNvSpPr>
          <p:nvPr>
            <p:ph type="title"/>
          </p:nvPr>
        </p:nvSpPr>
        <p:spPr>
          <a:xfrm>
            <a:off x="6115317" y="405685"/>
            <a:ext cx="5464968" cy="1559301"/>
          </a:xfrm>
        </p:spPr>
        <p:txBody>
          <a:bodyPr>
            <a:normAutofit/>
          </a:bodyPr>
          <a:lstStyle/>
          <a:p>
            <a:endParaRPr lang="en-CZ" sz="4000" dirty="0">
              <a:latin typeface="Garamond" panose="02020404030301010803" pitchFamily="18" charset="0"/>
            </a:endParaRPr>
          </a:p>
        </p:txBody>
      </p:sp>
      <p:sp>
        <p:nvSpPr>
          <p:cNvPr id="3" name="Content Placeholder 2">
            <a:extLst>
              <a:ext uri="{FF2B5EF4-FFF2-40B4-BE49-F238E27FC236}">
                <a16:creationId xmlns:a16="http://schemas.microsoft.com/office/drawing/2014/main" id="{AA25B74E-75C2-4A89-C9B7-F99F2E2CA196}"/>
              </a:ext>
            </a:extLst>
          </p:cNvPr>
          <p:cNvSpPr>
            <a:spLocks noGrp="1"/>
          </p:cNvSpPr>
          <p:nvPr>
            <p:ph idx="1"/>
          </p:nvPr>
        </p:nvSpPr>
        <p:spPr>
          <a:xfrm>
            <a:off x="6115317" y="2743200"/>
            <a:ext cx="5247340" cy="3496878"/>
          </a:xfrm>
        </p:spPr>
        <p:txBody>
          <a:bodyPr anchor="ctr">
            <a:normAutofit/>
          </a:bodyPr>
          <a:lstStyle/>
          <a:p>
            <a:pPr marL="0" indent="0" algn="ctr">
              <a:buNone/>
            </a:pPr>
            <a:r>
              <a:rPr lang="en-GB" sz="3200" dirty="0">
                <a:latin typeface="Garamond" panose="02020404030301010803" pitchFamily="18" charset="0"/>
              </a:rPr>
              <a:t>What you just did is the core of QCA: interpret, categorize, and negotiate meaning. </a:t>
            </a:r>
          </a:p>
          <a:p>
            <a:pPr marL="0" indent="0">
              <a:buNone/>
            </a:pPr>
            <a:endParaRPr lang="en-CZ" sz="2000" dirty="0">
              <a:latin typeface="Garamond" panose="02020404030301010803" pitchFamily="18" charset="0"/>
            </a:endParaRPr>
          </a:p>
        </p:txBody>
      </p:sp>
    </p:spTree>
    <p:extLst>
      <p:ext uri="{BB962C8B-B14F-4D97-AF65-F5344CB8AC3E}">
        <p14:creationId xmlns:p14="http://schemas.microsoft.com/office/powerpoint/2010/main" val="2992148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36131C2-E2EF-E467-2ECF-493266B2AF5D}"/>
              </a:ext>
            </a:extLst>
          </p:cNvPr>
          <p:cNvSpPr>
            <a:spLocks noGrp="1"/>
          </p:cNvSpPr>
          <p:nvPr>
            <p:ph type="title"/>
          </p:nvPr>
        </p:nvSpPr>
        <p:spPr>
          <a:xfrm>
            <a:off x="826396" y="586855"/>
            <a:ext cx="4230100" cy="3387497"/>
          </a:xfrm>
        </p:spPr>
        <p:txBody>
          <a:bodyPr anchor="b">
            <a:normAutofit/>
          </a:bodyPr>
          <a:lstStyle/>
          <a:p>
            <a:pPr algn="r"/>
            <a:r>
              <a:rPr lang="en-GB" sz="4000" b="1">
                <a:solidFill>
                  <a:srgbClr val="FFFFFF"/>
                </a:solidFill>
                <a:latin typeface="Garamond" panose="02020404030301010803" pitchFamily="18" charset="0"/>
              </a:rPr>
              <a:t>Theoretical Debrief</a:t>
            </a:r>
            <a:endParaRPr lang="en-CZ" sz="4000">
              <a:solidFill>
                <a:srgbClr val="FFFFFF"/>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A9DE63F7-D6D8-39B4-62A1-D2766605D190}"/>
              </a:ext>
            </a:extLst>
          </p:cNvPr>
          <p:cNvSpPr>
            <a:spLocks noGrp="1"/>
          </p:cNvSpPr>
          <p:nvPr>
            <p:ph idx="1"/>
          </p:nvPr>
        </p:nvSpPr>
        <p:spPr>
          <a:xfrm>
            <a:off x="6503158" y="649480"/>
            <a:ext cx="4862447" cy="5546047"/>
          </a:xfrm>
        </p:spPr>
        <p:txBody>
          <a:bodyPr vert="horz" lIns="91440" tIns="45720" rIns="91440" bIns="45720" rtlCol="0" anchor="ctr">
            <a:noAutofit/>
          </a:bodyPr>
          <a:lstStyle/>
          <a:p>
            <a:pPr>
              <a:buNone/>
            </a:pPr>
            <a:r>
              <a:rPr lang="en-GB" sz="2600" b="1" dirty="0">
                <a:latin typeface="Garamond"/>
              </a:rPr>
              <a:t>Core Ideas:</a:t>
            </a:r>
            <a:endParaRPr lang="en-GB" sz="2600" dirty="0">
              <a:latin typeface="Garamond"/>
            </a:endParaRPr>
          </a:p>
          <a:p>
            <a:pPr>
              <a:buFont typeface="Arial" panose="020B0604020202020204" pitchFamily="34" charset="0"/>
              <a:buChar char="•"/>
            </a:pPr>
            <a:r>
              <a:rPr lang="en-GB" sz="2600" dirty="0">
                <a:latin typeface="Garamond"/>
              </a:rPr>
              <a:t>Meaning is constructed, not extracted</a:t>
            </a:r>
          </a:p>
          <a:p>
            <a:pPr>
              <a:buFont typeface="Arial" panose="020B0604020202020204" pitchFamily="34" charset="0"/>
              <a:buChar char="•"/>
            </a:pPr>
            <a:r>
              <a:rPr lang="en-GB" sz="2600" dirty="0">
                <a:latin typeface="Garamond"/>
              </a:rPr>
              <a:t>Categories reflect theoretical and ideological positions</a:t>
            </a:r>
          </a:p>
          <a:p>
            <a:pPr>
              <a:buFont typeface="Arial" panose="020B0604020202020204" pitchFamily="34" charset="0"/>
              <a:buChar char="•"/>
            </a:pPr>
            <a:r>
              <a:rPr lang="en-GB" sz="2600" dirty="0">
                <a:latin typeface="Garamond"/>
              </a:rPr>
              <a:t>Interpretation is subjective but can be structured and justified</a:t>
            </a:r>
          </a:p>
          <a:p>
            <a:pPr>
              <a:buFont typeface="Arial" panose="020B0604020202020204" pitchFamily="34" charset="0"/>
              <a:buChar char="•"/>
            </a:pPr>
            <a:r>
              <a:rPr lang="en-GB" sz="2600" dirty="0">
                <a:latin typeface="Garamond"/>
              </a:rPr>
              <a:t>Highlights the tension between fixed frameworks and interpretive freedom</a:t>
            </a:r>
          </a:p>
          <a:p>
            <a:pPr>
              <a:buNone/>
            </a:pPr>
            <a:r>
              <a:rPr lang="en-GB" sz="2600" b="1" dirty="0">
                <a:latin typeface="Garamond"/>
              </a:rPr>
              <a:t>Key Quote:</a:t>
            </a:r>
            <a:endParaRPr lang="en-GB" sz="2600" dirty="0">
              <a:latin typeface="Garamond"/>
            </a:endParaRPr>
          </a:p>
          <a:p>
            <a:r>
              <a:rPr lang="en-GB" sz="2600" dirty="0">
                <a:latin typeface="Garamond"/>
              </a:rPr>
              <a:t>“Texts are not containers of meaning. They are sites of meaning-making.”</a:t>
            </a:r>
          </a:p>
          <a:p>
            <a:endParaRPr lang="en-CZ" sz="2600" dirty="0">
              <a:latin typeface="Garamond" panose="02020404030301010803" pitchFamily="18" charset="0"/>
            </a:endParaRPr>
          </a:p>
        </p:txBody>
      </p:sp>
    </p:spTree>
    <p:extLst>
      <p:ext uri="{BB962C8B-B14F-4D97-AF65-F5344CB8AC3E}">
        <p14:creationId xmlns:p14="http://schemas.microsoft.com/office/powerpoint/2010/main" val="2268408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001834D-552D-1465-AFC0-7B10AE534A08}"/>
              </a:ext>
            </a:extLst>
          </p:cNvPr>
          <p:cNvSpPr>
            <a:spLocks noGrp="1"/>
          </p:cNvSpPr>
          <p:nvPr>
            <p:ph type="title"/>
          </p:nvPr>
        </p:nvSpPr>
        <p:spPr>
          <a:xfrm>
            <a:off x="826396" y="586855"/>
            <a:ext cx="4230100" cy="3387497"/>
          </a:xfrm>
        </p:spPr>
        <p:txBody>
          <a:bodyPr anchor="b">
            <a:normAutofit/>
          </a:bodyPr>
          <a:lstStyle/>
          <a:p>
            <a:pPr algn="r"/>
            <a:r>
              <a:rPr lang="en-GB" sz="4000" b="1">
                <a:solidFill>
                  <a:srgbClr val="FFFFFF"/>
                </a:solidFill>
                <a:latin typeface="Garamond" panose="02020404030301010803" pitchFamily="18" charset="0"/>
              </a:rPr>
              <a:t>What Is a Text?</a:t>
            </a:r>
            <a:endParaRPr lang="en-CZ" sz="4000">
              <a:solidFill>
                <a:srgbClr val="FFFFFF"/>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108EBDB2-78FC-DBDD-65AA-7A3A3B351F04}"/>
              </a:ext>
            </a:extLst>
          </p:cNvPr>
          <p:cNvSpPr>
            <a:spLocks noGrp="1"/>
          </p:cNvSpPr>
          <p:nvPr>
            <p:ph idx="1"/>
          </p:nvPr>
        </p:nvSpPr>
        <p:spPr>
          <a:xfrm>
            <a:off x="6503158" y="649480"/>
            <a:ext cx="4862447" cy="5546047"/>
          </a:xfrm>
        </p:spPr>
        <p:txBody>
          <a:bodyPr anchor="ctr">
            <a:normAutofit/>
          </a:bodyPr>
          <a:lstStyle/>
          <a:p>
            <a:pPr>
              <a:buNone/>
            </a:pPr>
            <a:r>
              <a:rPr lang="en-GB" sz="2400" b="1" dirty="0">
                <a:latin typeface="Garamond"/>
              </a:rPr>
              <a:t>Key Concepts:</a:t>
            </a:r>
            <a:endParaRPr lang="en-GB" sz="2400" dirty="0">
              <a:latin typeface="Garamond"/>
            </a:endParaRPr>
          </a:p>
          <a:p>
            <a:pPr>
              <a:buFont typeface="Arial" panose="020B0604020202020204" pitchFamily="34" charset="0"/>
              <a:buChar char="•"/>
            </a:pPr>
            <a:r>
              <a:rPr lang="en-GB" sz="2400" dirty="0">
                <a:latin typeface="Garamond"/>
              </a:rPr>
              <a:t>A “text” is not limited to written or spoken language.</a:t>
            </a:r>
          </a:p>
          <a:p>
            <a:pPr>
              <a:buFont typeface="Arial" panose="020B0604020202020204" pitchFamily="34" charset="0"/>
              <a:buChar char="•"/>
            </a:pPr>
            <a:r>
              <a:rPr lang="en-GB" sz="2400" dirty="0">
                <a:latin typeface="Garamond"/>
              </a:rPr>
              <a:t>In QCA, a text may be </a:t>
            </a:r>
            <a:r>
              <a:rPr lang="en-GB" sz="2400" b="1" dirty="0">
                <a:latin typeface="Garamond"/>
              </a:rPr>
              <a:t>multimodal</a:t>
            </a:r>
            <a:r>
              <a:rPr lang="en-GB" sz="2400" dirty="0">
                <a:latin typeface="Garamond"/>
              </a:rPr>
              <a:t>, including:</a:t>
            </a:r>
          </a:p>
          <a:p>
            <a:pPr marL="742950" lvl="1" indent="-285750">
              <a:buFont typeface="Arial" panose="020B0604020202020204" pitchFamily="34" charset="0"/>
              <a:buChar char="•"/>
            </a:pPr>
            <a:r>
              <a:rPr lang="en-GB" dirty="0">
                <a:latin typeface="Garamond"/>
              </a:rPr>
              <a:t>Verbal: speeches, interviews, tweets</a:t>
            </a:r>
          </a:p>
          <a:p>
            <a:pPr marL="742950" lvl="1" indent="-285750">
              <a:buFont typeface="Arial" panose="020B0604020202020204" pitchFamily="34" charset="0"/>
              <a:buChar char="•"/>
            </a:pPr>
            <a:r>
              <a:rPr lang="en-GB" dirty="0">
                <a:latin typeface="Garamond"/>
              </a:rPr>
              <a:t>Visual: images, political cartoons, memes</a:t>
            </a:r>
          </a:p>
          <a:p>
            <a:pPr marL="742950" lvl="1" indent="-285750">
              <a:buFont typeface="Arial" panose="020B0604020202020204" pitchFamily="34" charset="0"/>
              <a:buChar char="•"/>
            </a:pPr>
            <a:r>
              <a:rPr lang="en-GB" dirty="0">
                <a:latin typeface="Garamond"/>
              </a:rPr>
              <a:t>Audiovisual: videos, advertisements, documentaries</a:t>
            </a:r>
          </a:p>
          <a:p>
            <a:pPr marL="742950" lvl="1" indent="-285750">
              <a:buFont typeface="Arial" panose="020B0604020202020204" pitchFamily="34" charset="0"/>
              <a:buChar char="•"/>
            </a:pPr>
            <a:r>
              <a:rPr lang="en-GB" dirty="0">
                <a:latin typeface="Garamond"/>
              </a:rPr>
              <a:t>Digital/multimodal: social media posts combining text, emojis, hashtags, links, and visuals</a:t>
            </a:r>
          </a:p>
        </p:txBody>
      </p:sp>
    </p:spTree>
    <p:extLst>
      <p:ext uri="{BB962C8B-B14F-4D97-AF65-F5344CB8AC3E}">
        <p14:creationId xmlns:p14="http://schemas.microsoft.com/office/powerpoint/2010/main" val="1792404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A61EC01-4658-23F3-583D-00BD803AF60C}"/>
              </a:ext>
            </a:extLst>
          </p:cNvPr>
          <p:cNvSpPr>
            <a:spLocks noGrp="1"/>
          </p:cNvSpPr>
          <p:nvPr>
            <p:ph type="title"/>
          </p:nvPr>
        </p:nvSpPr>
        <p:spPr>
          <a:xfrm>
            <a:off x="826396" y="586855"/>
            <a:ext cx="4230100" cy="3387497"/>
          </a:xfrm>
        </p:spPr>
        <p:txBody>
          <a:bodyPr anchor="b">
            <a:normAutofit/>
          </a:bodyPr>
          <a:lstStyle/>
          <a:p>
            <a:pPr algn="r"/>
            <a:r>
              <a:rPr lang="en-GB" sz="4000" b="1">
                <a:solidFill>
                  <a:srgbClr val="FFFFFF"/>
                </a:solidFill>
                <a:latin typeface="Garamond" panose="02020404030301010803" pitchFamily="18" charset="0"/>
              </a:rPr>
              <a:t>What Is a Text?</a:t>
            </a:r>
            <a:endParaRPr lang="en-CZ" sz="4000">
              <a:solidFill>
                <a:srgbClr val="FFFFFF"/>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066A85F4-ACAD-CAB0-7A38-86F41ACF956C}"/>
              </a:ext>
            </a:extLst>
          </p:cNvPr>
          <p:cNvSpPr>
            <a:spLocks noGrp="1"/>
          </p:cNvSpPr>
          <p:nvPr>
            <p:ph idx="1"/>
          </p:nvPr>
        </p:nvSpPr>
        <p:spPr>
          <a:xfrm>
            <a:off x="6503158" y="649480"/>
            <a:ext cx="4862447" cy="5546047"/>
          </a:xfrm>
        </p:spPr>
        <p:txBody>
          <a:bodyPr anchor="ctr">
            <a:normAutofit/>
          </a:bodyPr>
          <a:lstStyle/>
          <a:p>
            <a:pPr>
              <a:buNone/>
            </a:pPr>
            <a:r>
              <a:rPr lang="en-GB" sz="3200" b="1" dirty="0">
                <a:latin typeface="Garamond"/>
              </a:rPr>
              <a:t>Examples:</a:t>
            </a:r>
            <a:endParaRPr lang="en-GB" sz="3200" dirty="0">
              <a:latin typeface="Garamond"/>
            </a:endParaRPr>
          </a:p>
          <a:p>
            <a:pPr>
              <a:buFont typeface="Arial" panose="020B0604020202020204" pitchFamily="34" charset="0"/>
              <a:buChar char="•"/>
            </a:pPr>
            <a:r>
              <a:rPr lang="en-GB" sz="3200" dirty="0">
                <a:latin typeface="Garamond"/>
              </a:rPr>
              <a:t>A tweet combining hashtags, sarcasm, and a meme</a:t>
            </a:r>
          </a:p>
          <a:p>
            <a:pPr>
              <a:buFont typeface="Arial" panose="020B0604020202020204" pitchFamily="34" charset="0"/>
              <a:buChar char="•"/>
            </a:pPr>
            <a:r>
              <a:rPr lang="en-GB" sz="3200" dirty="0">
                <a:latin typeface="Garamond"/>
              </a:rPr>
              <a:t>A televised political debate with gesture, voice tone, and visuals</a:t>
            </a:r>
          </a:p>
          <a:p>
            <a:pPr>
              <a:buFont typeface="Arial" panose="020B0604020202020204" pitchFamily="34" charset="0"/>
              <a:buChar char="•"/>
            </a:pPr>
            <a:r>
              <a:rPr lang="en-GB" sz="3200" dirty="0">
                <a:latin typeface="Garamond"/>
              </a:rPr>
              <a:t>A newspaper editorial layout with infographics</a:t>
            </a:r>
          </a:p>
          <a:p>
            <a:endParaRPr lang="en-CZ" sz="3200" dirty="0">
              <a:latin typeface="Garamond" panose="02020404030301010803" pitchFamily="18" charset="0"/>
            </a:endParaRPr>
          </a:p>
        </p:txBody>
      </p:sp>
    </p:spTree>
    <p:extLst>
      <p:ext uri="{BB962C8B-B14F-4D97-AF65-F5344CB8AC3E}">
        <p14:creationId xmlns:p14="http://schemas.microsoft.com/office/powerpoint/2010/main" val="6763375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773532B-8983-7AFC-AEB3-0FDF29ECA779}"/>
              </a:ext>
            </a:extLst>
          </p:cNvPr>
          <p:cNvSpPr>
            <a:spLocks noGrp="1"/>
          </p:cNvSpPr>
          <p:nvPr>
            <p:ph type="title"/>
          </p:nvPr>
        </p:nvSpPr>
        <p:spPr>
          <a:xfrm>
            <a:off x="826396" y="586855"/>
            <a:ext cx="4230100" cy="3387497"/>
          </a:xfrm>
        </p:spPr>
        <p:txBody>
          <a:bodyPr anchor="b">
            <a:normAutofit/>
          </a:bodyPr>
          <a:lstStyle/>
          <a:p>
            <a:pPr algn="r"/>
            <a:r>
              <a:rPr lang="en-GB" sz="4000" b="1">
                <a:solidFill>
                  <a:srgbClr val="FFFFFF"/>
                </a:solidFill>
                <a:latin typeface="Garamond" panose="02020404030301010803" pitchFamily="18" charset="0"/>
              </a:rPr>
              <a:t>What Is Qualitative Content Analysis?</a:t>
            </a:r>
            <a:endParaRPr lang="en-CZ" sz="4000">
              <a:solidFill>
                <a:srgbClr val="FFFFFF"/>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980769B2-848C-31AE-CDDB-0A171EDC1CD9}"/>
              </a:ext>
            </a:extLst>
          </p:cNvPr>
          <p:cNvSpPr>
            <a:spLocks noGrp="1"/>
          </p:cNvSpPr>
          <p:nvPr>
            <p:ph idx="1"/>
          </p:nvPr>
        </p:nvSpPr>
        <p:spPr>
          <a:xfrm>
            <a:off x="6503158" y="649480"/>
            <a:ext cx="4862447" cy="5546047"/>
          </a:xfrm>
        </p:spPr>
        <p:txBody>
          <a:bodyPr anchor="ctr">
            <a:normAutofit/>
          </a:bodyPr>
          <a:lstStyle/>
          <a:p>
            <a:pPr>
              <a:buNone/>
            </a:pPr>
            <a:r>
              <a:rPr lang="en-GB" b="1" dirty="0">
                <a:latin typeface="Garamond"/>
              </a:rPr>
              <a:t>Definition:</a:t>
            </a:r>
            <a:endParaRPr lang="en-GB" dirty="0">
              <a:latin typeface="Garamond"/>
            </a:endParaRPr>
          </a:p>
          <a:p>
            <a:pPr>
              <a:buFont typeface="Arial" panose="020B0604020202020204" pitchFamily="34" charset="0"/>
              <a:buChar char="•"/>
            </a:pPr>
            <a:r>
              <a:rPr lang="en-GB" dirty="0">
                <a:latin typeface="Garamond"/>
              </a:rPr>
              <a:t>QCA is a method for the </a:t>
            </a:r>
            <a:r>
              <a:rPr lang="en-GB" b="1" dirty="0">
                <a:latin typeface="Garamond"/>
              </a:rPr>
              <a:t>systematic</a:t>
            </a:r>
            <a:r>
              <a:rPr lang="en-GB" dirty="0">
                <a:latin typeface="Garamond"/>
              </a:rPr>
              <a:t>, </a:t>
            </a:r>
            <a:r>
              <a:rPr lang="en-GB" b="1" dirty="0">
                <a:latin typeface="Garamond"/>
              </a:rPr>
              <a:t>rule-guided</a:t>
            </a:r>
            <a:r>
              <a:rPr lang="en-GB" dirty="0">
                <a:latin typeface="Garamond"/>
              </a:rPr>
              <a:t>, and </a:t>
            </a:r>
            <a:r>
              <a:rPr lang="en-GB" b="1" dirty="0">
                <a:latin typeface="Garamond"/>
              </a:rPr>
              <a:t>theory-informed analysis</a:t>
            </a:r>
            <a:r>
              <a:rPr lang="en-GB" dirty="0">
                <a:latin typeface="Garamond"/>
              </a:rPr>
              <a:t> of textual and communicative data.</a:t>
            </a:r>
          </a:p>
          <a:p>
            <a:pPr>
              <a:buFont typeface="Arial" panose="020B0604020202020204" pitchFamily="34" charset="0"/>
              <a:buChar char="•"/>
            </a:pPr>
            <a:r>
              <a:rPr lang="en-GB" dirty="0">
                <a:latin typeface="Garamond"/>
              </a:rPr>
              <a:t>It bridges </a:t>
            </a:r>
            <a:r>
              <a:rPr lang="en-GB" b="1" dirty="0">
                <a:latin typeface="Garamond"/>
              </a:rPr>
              <a:t>interpretation</a:t>
            </a:r>
            <a:r>
              <a:rPr lang="en-GB" dirty="0">
                <a:latin typeface="Garamond"/>
              </a:rPr>
              <a:t> and </a:t>
            </a:r>
            <a:r>
              <a:rPr lang="en-GB" b="1" dirty="0">
                <a:latin typeface="Garamond"/>
              </a:rPr>
              <a:t>systematization</a:t>
            </a:r>
            <a:r>
              <a:rPr lang="en-GB" dirty="0">
                <a:latin typeface="Garamond"/>
              </a:rPr>
              <a:t>, aiming to classify, compare, and interpret categories of meaning.</a:t>
            </a:r>
          </a:p>
        </p:txBody>
      </p:sp>
    </p:spTree>
    <p:extLst>
      <p:ext uri="{BB962C8B-B14F-4D97-AF65-F5344CB8AC3E}">
        <p14:creationId xmlns:p14="http://schemas.microsoft.com/office/powerpoint/2010/main" val="6287539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85</TotalTime>
  <Words>1379</Words>
  <Application>Microsoft Office PowerPoint</Application>
  <PresentationFormat>Widescreen</PresentationFormat>
  <Paragraphs>196</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Qualitative Content Analysis: Constructing Meaning through Categories, Context, and Interpretation</vt:lpstr>
      <vt:lpstr>My research interests</vt:lpstr>
      <vt:lpstr>Opening Game: “What Did They Really Say?”</vt:lpstr>
      <vt:lpstr>PowerPoint Presentation</vt:lpstr>
      <vt:lpstr>PowerPoint Presentation</vt:lpstr>
      <vt:lpstr>Theoretical Debrief</vt:lpstr>
      <vt:lpstr>What Is a Text?</vt:lpstr>
      <vt:lpstr>What Is a Text?</vt:lpstr>
      <vt:lpstr>What Is Qualitative Content Analysis?</vt:lpstr>
      <vt:lpstr>What Is Qualitative Content Analysis?</vt:lpstr>
      <vt:lpstr>Ontology, Epistemology, and the Role of the Researcher</vt:lpstr>
      <vt:lpstr>Ontology, Epistemology, and the Role of the Researcher</vt:lpstr>
      <vt:lpstr>Categories and Codes</vt:lpstr>
      <vt:lpstr>Categories and Codes</vt:lpstr>
      <vt:lpstr>Deductive, Inductive, and Abductive Inference</vt:lpstr>
      <vt:lpstr>Comparison Table</vt:lpstr>
      <vt:lpstr>Units of Analysis, Context, and Coding Frame</vt:lpstr>
      <vt:lpstr>Units of Analysis, Context, and Coding Frame</vt:lpstr>
      <vt:lpstr>Sampling, Reliability, Validity</vt:lpstr>
      <vt:lpstr>Sampling, Reliability, Validity</vt:lpstr>
      <vt:lpstr>Sampling, Reliability, Validity</vt:lpstr>
      <vt:lpstr>Sampling, Reliability, Validity</vt:lpstr>
      <vt:lpstr>Critiques and Limitations</vt:lpstr>
      <vt:lpstr>Conducting the Analysis</vt:lpstr>
      <vt:lpstr>Conducting the Analysis</vt:lpstr>
      <vt:lpstr>Example task for Assignement!</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Kristián Földes</dc:creator>
  <cp:lastModifiedBy>Kristián Földes</cp:lastModifiedBy>
  <cp:revision>80</cp:revision>
  <dcterms:created xsi:type="dcterms:W3CDTF">2025-04-06T20:25:43Z</dcterms:created>
  <dcterms:modified xsi:type="dcterms:W3CDTF">2025-04-07T13:11:46Z</dcterms:modified>
</cp:coreProperties>
</file>