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5"/>
  </p:notesMasterIdLst>
  <p:sldIdLst>
    <p:sldId id="256" r:id="rId2"/>
    <p:sldId id="270" r:id="rId3"/>
    <p:sldId id="269" r:id="rId4"/>
    <p:sldId id="265" r:id="rId5"/>
    <p:sldId id="268" r:id="rId6"/>
    <p:sldId id="257" r:id="rId7"/>
    <p:sldId id="258" r:id="rId8"/>
    <p:sldId id="259" r:id="rId9"/>
    <p:sldId id="262" r:id="rId10"/>
    <p:sldId id="271" r:id="rId11"/>
    <p:sldId id="266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F68EF6-B83B-441F-B006-CFEE6F682FDC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8ABC1-D64D-4650-99C2-716299D598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9684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68ABC1-D64D-4650-99C2-716299D5988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392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478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885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5981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3221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00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410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781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0683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329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819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351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41519D7-0468-4A10-A3E1-AC1FCF9CBEB6}" type="datetimeFigureOut">
              <a:rPr lang="cs-CZ" smtClean="0"/>
              <a:t>17.09.2023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79EC57D-94A3-447B-8CC3-59C2F4AFEA2F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917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Restaurace 2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Radomila  Kotková </a:t>
            </a:r>
          </a:p>
        </p:txBody>
      </p:sp>
    </p:spTree>
    <p:extLst>
      <p:ext uri="{BB962C8B-B14F-4D97-AF65-F5344CB8AC3E}">
        <p14:creationId xmlns:p14="http://schemas.microsoft.com/office/powerpoint/2010/main" val="4143414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BE79E0-9854-4056-AA6A-9A6648F6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9720073" cy="989584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E3F13A9-E2A6-43BF-A8BD-BC0683115C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7" y="1761067"/>
            <a:ext cx="9720075" cy="4548293"/>
          </a:xfrm>
        </p:spPr>
        <p:txBody>
          <a:bodyPr>
            <a:normAutofit/>
          </a:bodyPr>
          <a:lstStyle/>
          <a:p>
            <a:r>
              <a:rPr lang="cs-CZ" sz="3600" dirty="0"/>
              <a:t>Jaké jídlo jíte rád/a v restauraci?</a:t>
            </a:r>
          </a:p>
          <a:p>
            <a:r>
              <a:rPr lang="cs-CZ" sz="3600" dirty="0"/>
              <a:t>Co pijete v restauraci?</a:t>
            </a:r>
          </a:p>
          <a:p>
            <a:r>
              <a:rPr lang="cs-CZ" sz="3600" dirty="0"/>
              <a:t>Co si nikdy nedáváte? </a:t>
            </a:r>
          </a:p>
          <a:p>
            <a:r>
              <a:rPr lang="cs-CZ" sz="3600" dirty="0"/>
              <a:t>Jaké jídlo jste měl/a a nebylo dobré?</a:t>
            </a:r>
            <a:br>
              <a:rPr lang="cs-CZ" sz="3600" dirty="0"/>
            </a:br>
            <a:r>
              <a:rPr lang="cs-CZ" sz="3600" dirty="0"/>
              <a:t>Které jídlo je moc drahé?</a:t>
            </a:r>
          </a:p>
          <a:p>
            <a:r>
              <a:rPr lang="cs-CZ" sz="3600" dirty="0"/>
              <a:t>Máte rád také cizí kuchyni? Jakou?</a:t>
            </a:r>
          </a:p>
          <a:p>
            <a:r>
              <a:rPr lang="cs-CZ" sz="3600" dirty="0"/>
              <a:t>Které jídlo je typické pro váš region?</a:t>
            </a: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71776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971303-4727-481D-A186-3525B22B7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Doplňte dobrou formu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0049E95-7B3B-481A-B71C-76D424F834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1405" y="2286000"/>
            <a:ext cx="5037602" cy="4023360"/>
          </a:xfrm>
        </p:spPr>
        <p:txBody>
          <a:bodyPr/>
          <a:lstStyle/>
          <a:p>
            <a:r>
              <a:rPr lang="cs-CZ" dirty="0"/>
              <a:t>1. (já – ne-muset) dnes do školy.</a:t>
            </a:r>
          </a:p>
          <a:p>
            <a:r>
              <a:rPr lang="cs-CZ" dirty="0"/>
              <a:t>2. Dnes (ty – ne- moct) odpočívat!</a:t>
            </a:r>
          </a:p>
          <a:p>
            <a:r>
              <a:rPr lang="cs-CZ" dirty="0"/>
              <a:t>3. Ale já (chtít) odpočívat!</a:t>
            </a:r>
          </a:p>
          <a:p>
            <a:r>
              <a:rPr lang="cs-CZ" dirty="0"/>
              <a:t>4. (vy – moct) koupit taky chleba pro nás?</a:t>
            </a:r>
          </a:p>
          <a:p>
            <a:r>
              <a:rPr lang="cs-CZ" dirty="0"/>
              <a:t>5. Jana (chtít) jet na výlet.</a:t>
            </a:r>
          </a:p>
          <a:p>
            <a:r>
              <a:rPr lang="cs-CZ" dirty="0"/>
              <a:t>6. Naše sestry (ne – moct) řídit auto.</a:t>
            </a:r>
          </a:p>
          <a:p>
            <a:r>
              <a:rPr lang="cs-CZ" dirty="0"/>
              <a:t>7. Co (ty- muset) zítra dělat?</a:t>
            </a:r>
          </a:p>
          <a:p>
            <a:r>
              <a:rPr lang="cs-CZ" dirty="0"/>
              <a:t>8. (vy – chtít) kávu nebo čaj?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B98E042-3B48-46EF-8FFE-BF390743D4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Nemusím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Nemůžeš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Chci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Můžete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Chce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Nemůžou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Musíš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chcete</a:t>
            </a:r>
          </a:p>
        </p:txBody>
      </p:sp>
    </p:spTree>
    <p:extLst>
      <p:ext uri="{BB962C8B-B14F-4D97-AF65-F5344CB8AC3E}">
        <p14:creationId xmlns:p14="http://schemas.microsoft.com/office/powerpoint/2010/main" val="296813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E94251-7222-45EC-982A-1DC810E4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3827" y="29447"/>
            <a:ext cx="9885529" cy="893191"/>
          </a:xfrm>
        </p:spPr>
        <p:txBody>
          <a:bodyPr/>
          <a:lstStyle/>
          <a:p>
            <a:r>
              <a:rPr lang="cs-CZ" dirty="0"/>
              <a:t>Ptejte se kolegy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49F8CDD-1C68-414C-B140-F3F90145D6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11892" y="714939"/>
            <a:ext cx="9012194" cy="6265322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AA7582B-CD1A-434D-96D7-5FEDB4D2A2B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48815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6E9E76-6B6D-48CE-9F02-65DED00D8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A908744B-7E83-4A58-828B-6275FE10AFD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44430" y="234424"/>
            <a:ext cx="8218916" cy="6527854"/>
          </a:xfrm>
          <a:prstGeom prst="rect">
            <a:avLst/>
          </a:prstGeom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22DD935-CAFE-4CB4-B1A8-183B8CFFA35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254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95068EDE-F90C-41E8-84D9-6E4D3AFD1A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8" t="3793" r="4697" b="3229"/>
          <a:stretch/>
        </p:blipFill>
        <p:spPr>
          <a:xfrm>
            <a:off x="7535333" y="3014133"/>
            <a:ext cx="4512734" cy="36576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36C0453-672B-443B-93FF-1C7F3B591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" y="127000"/>
            <a:ext cx="10676467" cy="1481667"/>
          </a:xfrm>
        </p:spPr>
        <p:txBody>
          <a:bodyPr>
            <a:normAutofit fontScale="90000"/>
          </a:bodyPr>
          <a:lstStyle/>
          <a:p>
            <a:r>
              <a:rPr lang="cs-CZ" dirty="0"/>
              <a:t>Co to je? Svíčková a knedlíky, guláš, vepřový řízek, knedlík vepřová a zelí, smažený sýr, palačinky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B2177B1C-7B64-4B75-94D4-0EE35486A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2" y="1329267"/>
            <a:ext cx="3906481" cy="4334933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9C8DE61-1C43-42B7-80AB-7BA2BC7E4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99" y="1473199"/>
            <a:ext cx="4622801" cy="308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908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BC7DC5-96D5-444F-AE98-0806B494C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67" y="67733"/>
            <a:ext cx="11065933" cy="1464733"/>
          </a:xfrm>
        </p:spPr>
        <p:txBody>
          <a:bodyPr>
            <a:normAutofit fontScale="90000"/>
          </a:bodyPr>
          <a:lstStyle/>
          <a:p>
            <a:r>
              <a:rPr lang="cs-CZ" dirty="0"/>
              <a:t>Svíčková a knedlíky, guláš, vepřový řízek, knedlík vepřová a zelí, smažený sýr, palačinky, hovězí a rýže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810EAEC-30A6-4346-A6D2-DCA7FADCE7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921" y="1439343"/>
            <a:ext cx="3635110" cy="3571336"/>
          </a:xfr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90B8AEA1-9D9B-4C34-B892-BF4419AB6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033" y="1532466"/>
            <a:ext cx="4521287" cy="316335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3277F9FD-4CA9-48AF-BF1C-491BFAA82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75" y="4544228"/>
            <a:ext cx="4667250" cy="245099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8B08351-A740-470D-AFA0-588A9F98DF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47" t="2770" r="3670" b="3391"/>
          <a:stretch/>
        </p:blipFill>
        <p:spPr>
          <a:xfrm>
            <a:off x="7612592" y="1890439"/>
            <a:ext cx="4808008" cy="3280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608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8448EC-7F16-411A-891A-44E9EAC2C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1" dirty="0"/>
              <a:t>Seřaďte dialog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DFD6C38-11CB-4932-802D-7180D0F4F9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4127" y="2224216"/>
            <a:ext cx="6521732" cy="4085144"/>
          </a:xfrm>
        </p:spPr>
        <p:txBody>
          <a:bodyPr>
            <a:normAutofit/>
          </a:bodyPr>
          <a:lstStyle/>
          <a:p>
            <a:r>
              <a:rPr lang="pl-PL" dirty="0"/>
              <a:t>............ Ano. Dvakrát zmrzlinu. Dneska nemám dietu.</a:t>
            </a:r>
            <a:endParaRPr lang="cs-CZ" dirty="0"/>
          </a:p>
          <a:p>
            <a:r>
              <a:rPr lang="pl-PL" dirty="0"/>
              <a:t>............ Jednou palačinky, prosím.       </a:t>
            </a:r>
            <a:endParaRPr lang="cs-CZ" dirty="0"/>
          </a:p>
          <a:p>
            <a:r>
              <a:rPr lang="pl-PL" dirty="0"/>
              <a:t>............ Prosím, paní, co si dáte?           </a:t>
            </a:r>
            <a:endParaRPr lang="cs-CZ" dirty="0"/>
          </a:p>
          <a:p>
            <a:r>
              <a:rPr lang="pl-PL" dirty="0"/>
              <a:t>............ Máme zmrzlinu, palačinky, dort...                   </a:t>
            </a:r>
            <a:endParaRPr lang="cs-CZ" dirty="0"/>
          </a:p>
          <a:p>
            <a:r>
              <a:rPr lang="pl-PL" dirty="0"/>
              <a:t>............ A ještě něco?                                           </a:t>
            </a:r>
            <a:endParaRPr lang="cs-CZ" dirty="0"/>
          </a:p>
          <a:p>
            <a:r>
              <a:rPr lang="pl-PL" dirty="0"/>
              <a:t>............ Dám si kávu a nějaký dezert. Co máte?     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03644CB-AB3A-49AC-AE1A-0D5D4669F2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09470" y="2224216"/>
            <a:ext cx="2934730" cy="4085144"/>
          </a:xfrm>
        </p:spPr>
        <p:txBody>
          <a:bodyPr>
            <a:normAutofit/>
          </a:bodyPr>
          <a:lstStyle/>
          <a:p>
            <a:r>
              <a:rPr lang="cs-CZ" dirty="0"/>
              <a:t>6.</a:t>
            </a:r>
          </a:p>
          <a:p>
            <a:r>
              <a:rPr lang="cs-CZ" dirty="0"/>
              <a:t>4.</a:t>
            </a:r>
          </a:p>
          <a:p>
            <a:r>
              <a:rPr lang="cs-CZ" dirty="0"/>
              <a:t>1.</a:t>
            </a:r>
          </a:p>
          <a:p>
            <a:r>
              <a:rPr lang="cs-CZ" dirty="0"/>
              <a:t>3.</a:t>
            </a:r>
          </a:p>
          <a:p>
            <a:r>
              <a:rPr lang="cs-CZ" dirty="0"/>
              <a:t>5.</a:t>
            </a:r>
          </a:p>
          <a:p>
            <a:r>
              <a:rPr lang="cs-CZ" dirty="0"/>
              <a:t>2.</a:t>
            </a:r>
          </a:p>
        </p:txBody>
      </p:sp>
    </p:spTree>
    <p:extLst>
      <p:ext uri="{BB962C8B-B14F-4D97-AF65-F5344CB8AC3E}">
        <p14:creationId xmlns:p14="http://schemas.microsoft.com/office/powerpoint/2010/main" val="294288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401E90-4A6E-46C1-8458-18E4D3817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E5E94A6D-B963-4C95-9B5E-B39505945D02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28" y="323850"/>
            <a:ext cx="8695266" cy="621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D1_track_28">
            <a:hlinkClick r:id="" action="ppaction://media"/>
            <a:extLst>
              <a:ext uri="{FF2B5EF4-FFF2-40B4-BE49-F238E27FC236}">
                <a16:creationId xmlns:a16="http://schemas.microsoft.com/office/drawing/2014/main" id="{7EB97038-C9B0-4884-B2A1-579A42804012}"/>
              </a:ext>
            </a:extLst>
          </p:cNvPr>
          <p:cNvPicPr>
            <a:picLocks noGrp="1" noChangeAspect="1"/>
          </p:cNvPicPr>
          <p:nvPr>
            <p:ph sz="half" idx="2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56838" y="928688"/>
            <a:ext cx="487362" cy="487362"/>
          </a:xfrm>
        </p:spPr>
      </p:pic>
    </p:spTree>
    <p:extLst>
      <p:ext uri="{BB962C8B-B14F-4D97-AF65-F5344CB8AC3E}">
        <p14:creationId xmlns:p14="http://schemas.microsoft.com/office/powerpoint/2010/main" val="36503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68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7" y="585216"/>
            <a:ext cx="9720073" cy="1045464"/>
          </a:xfrm>
        </p:spPr>
        <p:txBody>
          <a:bodyPr/>
          <a:lstStyle/>
          <a:p>
            <a:r>
              <a:rPr lang="cs-CZ" dirty="0"/>
              <a:t>Doplňte dialog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24126" y="1767840"/>
            <a:ext cx="8135114" cy="4373880"/>
          </a:xfrm>
        </p:spPr>
        <p:txBody>
          <a:bodyPr>
            <a:normAutofit/>
          </a:bodyPr>
          <a:lstStyle/>
          <a:p>
            <a:endParaRPr lang="pl-PL" dirty="0"/>
          </a:p>
          <a:p>
            <a:r>
              <a:rPr lang="pl-PL" i="1" dirty="0"/>
              <a:t>Číšník:</a:t>
            </a:r>
            <a:r>
              <a:rPr lang="pl-PL" dirty="0"/>
              <a:t> Prosím, paní, co si ..........................?             </a:t>
            </a:r>
          </a:p>
          <a:p>
            <a:r>
              <a:rPr lang="pl-PL" i="1" dirty="0"/>
              <a:t>Lori:</a:t>
            </a:r>
            <a:r>
              <a:rPr lang="pl-PL" dirty="0"/>
              <a:t> .......................... kávu a nějaký dezert. Co máte?      </a:t>
            </a:r>
          </a:p>
          <a:p>
            <a:r>
              <a:rPr lang="pl-PL" i="1" dirty="0"/>
              <a:t>Číšník:</a:t>
            </a:r>
            <a:r>
              <a:rPr lang="pl-PL" dirty="0"/>
              <a:t> Máme zmrzlinu, palačinky, dort...                       </a:t>
            </a:r>
          </a:p>
          <a:p>
            <a:r>
              <a:rPr lang="pl-PL" i="1" dirty="0"/>
              <a:t>Lori:</a:t>
            </a:r>
            <a:r>
              <a:rPr lang="pl-PL" dirty="0"/>
              <a:t>  Jednou palačinky, prosím.       </a:t>
            </a:r>
          </a:p>
          <a:p>
            <a:r>
              <a:rPr lang="pl-PL" i="1" dirty="0"/>
              <a:t>Číšník:</a:t>
            </a:r>
            <a:r>
              <a:rPr lang="pl-PL" dirty="0"/>
              <a:t> A ....................... něco?                                           </a:t>
            </a:r>
          </a:p>
          <a:p>
            <a:r>
              <a:rPr lang="pl-PL" i="1" dirty="0"/>
              <a:t>Lori:</a:t>
            </a:r>
            <a:r>
              <a:rPr lang="pl-PL" dirty="0"/>
              <a:t> Ano. Dvakrát zmrzlinu. Dneska ............................ dietu.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9448800" y="1630680"/>
            <a:ext cx="1295400" cy="4678680"/>
          </a:xfrm>
        </p:spPr>
        <p:txBody>
          <a:bodyPr>
            <a:normAutofit/>
          </a:bodyPr>
          <a:lstStyle/>
          <a:p>
            <a:r>
              <a:rPr lang="cs-CZ" b="1" dirty="0"/>
              <a:t>Dáte</a:t>
            </a:r>
          </a:p>
          <a:p>
            <a:endParaRPr lang="cs-CZ" b="1" dirty="0"/>
          </a:p>
          <a:p>
            <a:r>
              <a:rPr lang="cs-CZ" b="1" dirty="0"/>
              <a:t>Dám si</a:t>
            </a:r>
          </a:p>
          <a:p>
            <a:endParaRPr lang="cs-CZ" b="1" dirty="0"/>
          </a:p>
          <a:p>
            <a:endParaRPr lang="cs-CZ" b="1" dirty="0"/>
          </a:p>
          <a:p>
            <a:r>
              <a:rPr lang="cs-CZ" b="1" dirty="0"/>
              <a:t>Ještě 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b="1" dirty="0"/>
              <a:t>nemám</a:t>
            </a:r>
          </a:p>
        </p:txBody>
      </p:sp>
    </p:spTree>
    <p:extLst>
      <p:ext uri="{BB962C8B-B14F-4D97-AF65-F5344CB8AC3E}">
        <p14:creationId xmlns:p14="http://schemas.microsoft.com/office/powerpoint/2010/main" val="288116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88720" y="585216"/>
            <a:ext cx="9555480" cy="51206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493520"/>
            <a:ext cx="7238999" cy="4434840"/>
          </a:xfrm>
        </p:spPr>
        <p:txBody>
          <a:bodyPr/>
          <a:lstStyle/>
          <a:p>
            <a:r>
              <a:rPr lang="pl-PL" i="1" dirty="0"/>
              <a:t>Servírka:</a:t>
            </a:r>
            <a:r>
              <a:rPr lang="pl-PL" dirty="0"/>
              <a:t> Prosím, co si dáte?</a:t>
            </a:r>
          </a:p>
          <a:p>
            <a:r>
              <a:rPr lang="pl-PL" i="1" dirty="0"/>
              <a:t>David:</a:t>
            </a:r>
            <a:r>
              <a:rPr lang="pl-PL" dirty="0"/>
              <a:t> Jednou polévku a jednou kuře a ...........................</a:t>
            </a:r>
          </a:p>
          <a:p>
            <a:r>
              <a:rPr lang="pl-PL" i="1" dirty="0"/>
              <a:t>Servírka:</a:t>
            </a:r>
            <a:r>
              <a:rPr lang="pl-PL" dirty="0"/>
              <a:t> A ještě něco?</a:t>
            </a:r>
          </a:p>
          <a:p>
            <a:r>
              <a:rPr lang="pl-PL" i="1" dirty="0"/>
              <a:t>David:</a:t>
            </a:r>
            <a:r>
              <a:rPr lang="pl-PL" dirty="0"/>
              <a:t> Ještě jednou salát, prosím.</a:t>
            </a:r>
          </a:p>
          <a:p>
            <a:r>
              <a:rPr lang="pl-PL" i="1" dirty="0"/>
              <a:t>Servírka:</a:t>
            </a:r>
            <a:r>
              <a:rPr lang="pl-PL" dirty="0"/>
              <a:t> To je ............................?</a:t>
            </a:r>
          </a:p>
          <a:p>
            <a:r>
              <a:rPr lang="pl-PL" i="1" dirty="0"/>
              <a:t>David:</a:t>
            </a:r>
            <a:r>
              <a:rPr lang="pl-PL" dirty="0"/>
              <a:t> Ano, to je všechno. ..................................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427720" y="1493520"/>
            <a:ext cx="2316480" cy="481584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b="1" dirty="0" err="1"/>
              <a:t>Bambory</a:t>
            </a:r>
            <a:r>
              <a:rPr lang="cs-CZ" b="1" dirty="0"/>
              <a:t>/ rýži/ 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Všechno</a:t>
            </a:r>
          </a:p>
          <a:p>
            <a:pPr>
              <a:buFont typeface="Arial" panose="020B0604020202020204" pitchFamily="34" charset="0"/>
              <a:buChar char="•"/>
            </a:pPr>
            <a:endParaRPr lang="cs-CZ" b="1" dirty="0"/>
          </a:p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Děkuju/ zaplatím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33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25880" y="585216"/>
            <a:ext cx="9418320" cy="40538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024126" y="1447800"/>
            <a:ext cx="7251193" cy="4861560"/>
          </a:xfrm>
        </p:spPr>
        <p:txBody>
          <a:bodyPr>
            <a:normAutofit/>
          </a:bodyPr>
          <a:lstStyle/>
          <a:p>
            <a:r>
              <a:rPr lang="cs-CZ" i="1" dirty="0"/>
              <a:t>Číšník:</a:t>
            </a:r>
            <a:r>
              <a:rPr lang="cs-CZ" dirty="0"/>
              <a:t> ............................ si dáte?</a:t>
            </a:r>
          </a:p>
          <a:p>
            <a:r>
              <a:rPr lang="cs-CZ" i="1" dirty="0"/>
              <a:t>Eva:</a:t>
            </a:r>
            <a:r>
              <a:rPr lang="cs-CZ" dirty="0"/>
              <a:t> Dáme si dvakrát guláš s knedlíkem.</a:t>
            </a:r>
          </a:p>
          <a:p>
            <a:r>
              <a:rPr lang="cs-CZ" i="1" dirty="0"/>
              <a:t>Číšník:</a:t>
            </a:r>
            <a:r>
              <a:rPr lang="cs-CZ" dirty="0"/>
              <a:t> A co .....................................? Máme pivo, kolu, džus...      </a:t>
            </a:r>
          </a:p>
          <a:p>
            <a:r>
              <a:rPr lang="cs-CZ" i="1" dirty="0"/>
              <a:t>Tom:</a:t>
            </a:r>
            <a:r>
              <a:rPr lang="cs-CZ" dirty="0"/>
              <a:t> Jednou pivo a jednou kolu. </a:t>
            </a:r>
          </a:p>
          <a:p>
            <a:r>
              <a:rPr lang="cs-CZ" i="1" dirty="0"/>
              <a:t>Číšník:</a:t>
            </a:r>
            <a:r>
              <a:rPr lang="cs-CZ" dirty="0"/>
              <a:t> A ještě .......................?</a:t>
            </a:r>
          </a:p>
          <a:p>
            <a:r>
              <a:rPr lang="cs-CZ" i="1" dirty="0"/>
              <a:t>Tom:</a:t>
            </a:r>
            <a:r>
              <a:rPr lang="cs-CZ" dirty="0"/>
              <a:t> Ne, díky. ...................... je všechno. Zaplatím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763000" y="1249680"/>
            <a:ext cx="1981200" cy="5059680"/>
          </a:xfrm>
        </p:spPr>
        <p:txBody>
          <a:bodyPr>
            <a:normAutofit/>
          </a:bodyPr>
          <a:lstStyle/>
          <a:p>
            <a:r>
              <a:rPr lang="cs-CZ" b="1" dirty="0"/>
              <a:t>Co</a:t>
            </a:r>
          </a:p>
          <a:p>
            <a:endParaRPr lang="cs-CZ" b="1" dirty="0"/>
          </a:p>
          <a:p>
            <a:r>
              <a:rPr lang="cs-CZ" b="1" dirty="0"/>
              <a:t>K pití</a:t>
            </a:r>
          </a:p>
          <a:p>
            <a:endParaRPr lang="cs-CZ" b="1" dirty="0"/>
          </a:p>
          <a:p>
            <a:r>
              <a:rPr lang="cs-CZ" b="1" dirty="0"/>
              <a:t>Něco</a:t>
            </a:r>
          </a:p>
          <a:p>
            <a:endParaRPr lang="cs-CZ" b="1" dirty="0"/>
          </a:p>
          <a:p>
            <a:r>
              <a:rPr lang="cs-CZ" b="1" dirty="0"/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581216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4258"/>
            <a:ext cx="10160560" cy="659608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459941" cy="234591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84069" y="252248"/>
            <a:ext cx="1371600" cy="6999890"/>
          </a:xfrm>
        </p:spPr>
        <p:txBody>
          <a:bodyPr>
            <a:normAutofit/>
          </a:bodyPr>
          <a:lstStyle/>
          <a:p>
            <a:r>
              <a:rPr lang="cs-CZ" sz="2800" dirty="0"/>
              <a:t> B</a:t>
            </a:r>
          </a:p>
          <a:p>
            <a:r>
              <a:rPr lang="cs-CZ" sz="2800" dirty="0"/>
              <a:t>A</a:t>
            </a:r>
          </a:p>
          <a:p>
            <a:r>
              <a:rPr lang="cs-CZ" sz="2800" dirty="0"/>
              <a:t>J</a:t>
            </a:r>
          </a:p>
          <a:p>
            <a:r>
              <a:rPr lang="cs-CZ" sz="2800" dirty="0"/>
              <a:t>H</a:t>
            </a:r>
          </a:p>
          <a:p>
            <a:r>
              <a:rPr lang="cs-CZ" sz="2800" dirty="0"/>
              <a:t>I</a:t>
            </a:r>
          </a:p>
          <a:p>
            <a:r>
              <a:rPr lang="cs-CZ" sz="2800" dirty="0"/>
              <a:t>G</a:t>
            </a:r>
          </a:p>
          <a:p>
            <a:r>
              <a:rPr lang="cs-CZ" sz="2800" dirty="0"/>
              <a:t>C</a:t>
            </a:r>
          </a:p>
          <a:p>
            <a:r>
              <a:rPr lang="cs-CZ" sz="2800" dirty="0"/>
              <a:t>D</a:t>
            </a:r>
          </a:p>
          <a:p>
            <a:r>
              <a:rPr lang="cs-CZ" sz="2800" dirty="0"/>
              <a:t>E</a:t>
            </a:r>
          </a:p>
          <a:p>
            <a:r>
              <a:rPr lang="cs-CZ" sz="2800" dirty="0"/>
              <a:t>F</a:t>
            </a:r>
            <a:r>
              <a:rPr lang="cs-CZ" sz="3200" dirty="0"/>
              <a:t>                                                                                                                   </a:t>
            </a:r>
          </a:p>
          <a:p>
            <a:r>
              <a:rPr lang="cs-CZ" sz="3200" dirty="0"/>
              <a:t>                                                                     </a:t>
            </a:r>
          </a:p>
          <a:p>
            <a:r>
              <a:rPr lang="cs-CZ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642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107</TotalTime>
  <Words>633</Words>
  <Application>Microsoft Office PowerPoint</Application>
  <PresentationFormat>Širokoúhlá obrazovka</PresentationFormat>
  <Paragraphs>96</Paragraphs>
  <Slides>13</Slides>
  <Notes>1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Tw Cen MT</vt:lpstr>
      <vt:lpstr>Tw Cen MT Condensed</vt:lpstr>
      <vt:lpstr>Wingdings 3</vt:lpstr>
      <vt:lpstr>Integrál</vt:lpstr>
      <vt:lpstr>Restaurace 2</vt:lpstr>
      <vt:lpstr>Co to je? Svíčková a knedlíky, guláš, vepřový řízek, knedlík vepřová a zelí, smažený sýr, palačinky</vt:lpstr>
      <vt:lpstr>Svíčková a knedlíky, guláš, vepřový řízek, knedlík vepřová a zelí, smažený sýr, palačinky, hovězí a rýže</vt:lpstr>
      <vt:lpstr>Seřaďte dialog  </vt:lpstr>
      <vt:lpstr>Prezentace aplikace PowerPoint</vt:lpstr>
      <vt:lpstr>Doplňte dialog</vt:lpstr>
      <vt:lpstr>Prezentace aplikace PowerPoint</vt:lpstr>
      <vt:lpstr>Prezentace aplikace PowerPoint</vt:lpstr>
      <vt:lpstr>Prezentace aplikace PowerPoint</vt:lpstr>
      <vt:lpstr>Prezentace aplikace PowerPoint</vt:lpstr>
      <vt:lpstr>Doplňte dobrou formu </vt:lpstr>
      <vt:lpstr>Ptejte se kolegy</vt:lpstr>
      <vt:lpstr>Prezentace aplikace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Restaurace 2</dc:title>
  <dc:creator>Radomila Kotková</dc:creator>
  <cp:lastModifiedBy>Radomila Kotková</cp:lastModifiedBy>
  <cp:revision>12</cp:revision>
  <dcterms:created xsi:type="dcterms:W3CDTF">2019-12-01T17:44:08Z</dcterms:created>
  <dcterms:modified xsi:type="dcterms:W3CDTF">2023-09-17T18:25:50Z</dcterms:modified>
</cp:coreProperties>
</file>