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97" r:id="rId5"/>
    <p:sldId id="299" r:id="rId6"/>
    <p:sldId id="300" r:id="rId7"/>
    <p:sldId id="303" r:id="rId8"/>
    <p:sldId id="298" r:id="rId9"/>
    <p:sldId id="302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305" r:id="rId20"/>
    <p:sldId id="296" r:id="rId21"/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304" r:id="rId31"/>
    <p:sldId id="265" r:id="rId32"/>
    <p:sldId id="266" r:id="rId33"/>
    <p:sldId id="286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51BCD7-EF67-4A27-BA87-70FFBCC9D668}" v="246" dt="2021-10-12T07:07:29.268"/>
    <p1510:client id="{2FABB260-DD8C-4F3C-AA66-0FEAD0707E72}" v="4" dt="2022-10-18T07:41:15.411"/>
    <p1510:client id="{B2692D5C-F8E0-4D78-9BAD-2BE57AAA6A76}" v="2" dt="2022-01-04T08:22:35.811"/>
    <p1510:client id="{EB54E2FF-5240-4C60-B737-46FCEFA04DC6}" v="188" dt="2020-10-18T20:15:06.384"/>
    <p1510:client id="{F4B0C36A-BECC-489D-86B8-ABBE4A3D79FC}" v="42" dt="2022-10-10T08:58:29.903"/>
    <p1510:client id="{FFDCCE29-254C-4B5A-B24C-A7691A9E0750}" v="2" dt="2022-10-18T07:37:23.7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Kramolišová" userId="S::17599295@cuni.cz::ef31ec04-e210-42e2-ae04-d6d7f539041d" providerId="AD" clId="Web-{B2692D5C-F8E0-4D78-9BAD-2BE57AAA6A76}"/>
    <pc:docChg chg="addSld delSld">
      <pc:chgData name="Markéta Kramolišová" userId="S::17599295@cuni.cz::ef31ec04-e210-42e2-ae04-d6d7f539041d" providerId="AD" clId="Web-{B2692D5C-F8E0-4D78-9BAD-2BE57AAA6A76}" dt="2022-01-04T08:22:35.811" v="1"/>
      <pc:docMkLst>
        <pc:docMk/>
      </pc:docMkLst>
      <pc:sldChg chg="new del">
        <pc:chgData name="Markéta Kramolišová" userId="S::17599295@cuni.cz::ef31ec04-e210-42e2-ae04-d6d7f539041d" providerId="AD" clId="Web-{B2692D5C-F8E0-4D78-9BAD-2BE57AAA6A76}" dt="2022-01-04T08:22:35.811" v="1"/>
        <pc:sldMkLst>
          <pc:docMk/>
          <pc:sldMk cId="4233711514" sldId="306"/>
        </pc:sldMkLst>
      </pc:sldChg>
    </pc:docChg>
  </pc:docChgLst>
  <pc:docChgLst>
    <pc:chgData name="Albert Foglar" userId="S::45695050@cuni.cz::c25d67a9-ea55-46a1-8007-5309b7961bbd" providerId="AD" clId="Web-{2FABB260-DD8C-4F3C-AA66-0FEAD0707E72}"/>
    <pc:docChg chg="modSld">
      <pc:chgData name="Albert Foglar" userId="S::45695050@cuni.cz::c25d67a9-ea55-46a1-8007-5309b7961bbd" providerId="AD" clId="Web-{2FABB260-DD8C-4F3C-AA66-0FEAD0707E72}" dt="2022-10-18T07:41:14.442" v="2" actId="20577"/>
      <pc:docMkLst>
        <pc:docMk/>
      </pc:docMkLst>
      <pc:sldChg chg="modSp">
        <pc:chgData name="Albert Foglar" userId="S::45695050@cuni.cz::c25d67a9-ea55-46a1-8007-5309b7961bbd" providerId="AD" clId="Web-{2FABB260-DD8C-4F3C-AA66-0FEAD0707E72}" dt="2022-10-18T07:41:14.442" v="2" actId="20577"/>
        <pc:sldMkLst>
          <pc:docMk/>
          <pc:sldMk cId="1766593236" sldId="303"/>
        </pc:sldMkLst>
        <pc:spChg chg="mod">
          <ac:chgData name="Albert Foglar" userId="S::45695050@cuni.cz::c25d67a9-ea55-46a1-8007-5309b7961bbd" providerId="AD" clId="Web-{2FABB260-DD8C-4F3C-AA66-0FEAD0707E72}" dt="2022-10-18T07:41:14.442" v="2" actId="20577"/>
          <ac:spMkLst>
            <pc:docMk/>
            <pc:sldMk cId="1766593236" sldId="303"/>
            <ac:spMk id="3" creationId="{00000000-0000-0000-0000-000000000000}"/>
          </ac:spMkLst>
        </pc:spChg>
      </pc:sldChg>
    </pc:docChg>
  </pc:docChgLst>
  <pc:docChgLst>
    <pc:chgData name="Eliška JIříková" userId="S::81739105@cuni.cz::14e324ab-cd1e-40fb-9b14-e1d157ef070f" providerId="AD" clId="Web-{FFDCCE29-254C-4B5A-B24C-A7691A9E0750}"/>
    <pc:docChg chg="modSld">
      <pc:chgData name="Eliška JIříková" userId="S::81739105@cuni.cz::14e324ab-cd1e-40fb-9b14-e1d157ef070f" providerId="AD" clId="Web-{FFDCCE29-254C-4B5A-B24C-A7691A9E0750}" dt="2022-10-18T07:37:23.774" v="1" actId="20577"/>
      <pc:docMkLst>
        <pc:docMk/>
      </pc:docMkLst>
      <pc:sldChg chg="modSp">
        <pc:chgData name="Eliška JIříková" userId="S::81739105@cuni.cz::14e324ab-cd1e-40fb-9b14-e1d157ef070f" providerId="AD" clId="Web-{FFDCCE29-254C-4B5A-B24C-A7691A9E0750}" dt="2022-10-18T07:37:23.774" v="1" actId="20577"/>
        <pc:sldMkLst>
          <pc:docMk/>
          <pc:sldMk cId="0" sldId="288"/>
        </pc:sldMkLst>
        <pc:spChg chg="mod">
          <ac:chgData name="Eliška JIříková" userId="S::81739105@cuni.cz::14e324ab-cd1e-40fb-9b14-e1d157ef070f" providerId="AD" clId="Web-{FFDCCE29-254C-4B5A-B24C-A7691A9E0750}" dt="2022-10-18T07:37:23.774" v="1" actId="20577"/>
          <ac:spMkLst>
            <pc:docMk/>
            <pc:sldMk cId="0" sldId="288"/>
            <ac:spMk id="26627" creationId="{00000000-0000-0000-0000-000000000000}"/>
          </ac:spMkLst>
        </pc:spChg>
      </pc:sldChg>
    </pc:docChg>
  </pc:docChgLst>
  <pc:docChgLst>
    <pc:chgData name="Kamil Kotlík" userId="S::69477738@cuni.cz::f7826379-46e8-4f70-81d5-e82467b12331" providerId="AD" clId="Web-{2751BCD7-EF67-4A27-BA87-70FFBCC9D668}"/>
    <pc:docChg chg="addSld modSld">
      <pc:chgData name="Kamil Kotlík" userId="S::69477738@cuni.cz::f7826379-46e8-4f70-81d5-e82467b12331" providerId="AD" clId="Web-{2751BCD7-EF67-4A27-BA87-70FFBCC9D668}" dt="2021-10-12T07:07:29.268" v="239" actId="20577"/>
      <pc:docMkLst>
        <pc:docMk/>
      </pc:docMkLst>
      <pc:sldChg chg="addSp modSp mod modClrScheme chgLayout">
        <pc:chgData name="Kamil Kotlík" userId="S::69477738@cuni.cz::f7826379-46e8-4f70-81d5-e82467b12331" providerId="AD" clId="Web-{2751BCD7-EF67-4A27-BA87-70FFBCC9D668}" dt="2021-10-12T06:58:32.722" v="33" actId="1076"/>
        <pc:sldMkLst>
          <pc:docMk/>
          <pc:sldMk cId="1632469744" sldId="300"/>
        </pc:sldMkLst>
        <pc:spChg chg="mod">
          <ac:chgData name="Kamil Kotlík" userId="S::69477738@cuni.cz::f7826379-46e8-4f70-81d5-e82467b12331" providerId="AD" clId="Web-{2751BCD7-EF67-4A27-BA87-70FFBCC9D668}" dt="2021-10-12T06:52:22.961" v="2"/>
          <ac:spMkLst>
            <pc:docMk/>
            <pc:sldMk cId="1632469744" sldId="300"/>
            <ac:spMk id="2" creationId="{00000000-0000-0000-0000-000000000000}"/>
          </ac:spMkLst>
        </pc:spChg>
        <pc:spChg chg="mod">
          <ac:chgData name="Kamil Kotlík" userId="S::69477738@cuni.cz::f7826379-46e8-4f70-81d5-e82467b12331" providerId="AD" clId="Web-{2751BCD7-EF67-4A27-BA87-70FFBCC9D668}" dt="2021-10-12T06:55:20.826" v="13" actId="14100"/>
          <ac:spMkLst>
            <pc:docMk/>
            <pc:sldMk cId="1632469744" sldId="300"/>
            <ac:spMk id="3" creationId="{00000000-0000-0000-0000-000000000000}"/>
          </ac:spMkLst>
        </pc:spChg>
        <pc:picChg chg="add mod">
          <ac:chgData name="Kamil Kotlík" userId="S::69477738@cuni.cz::f7826379-46e8-4f70-81d5-e82467b12331" providerId="AD" clId="Web-{2751BCD7-EF67-4A27-BA87-70FFBCC9D668}" dt="2021-10-12T06:58:32.722" v="33" actId="1076"/>
          <ac:picMkLst>
            <pc:docMk/>
            <pc:sldMk cId="1632469744" sldId="300"/>
            <ac:picMk id="4" creationId="{AC483A35-E8F1-427F-BAB7-07D1D1007B4F}"/>
          </ac:picMkLst>
        </pc:picChg>
        <pc:picChg chg="add mod">
          <ac:chgData name="Kamil Kotlík" userId="S::69477738@cuni.cz::f7826379-46e8-4f70-81d5-e82467b12331" providerId="AD" clId="Web-{2751BCD7-EF67-4A27-BA87-70FFBCC9D668}" dt="2021-10-12T06:55:44.467" v="18" actId="1076"/>
          <ac:picMkLst>
            <pc:docMk/>
            <pc:sldMk cId="1632469744" sldId="300"/>
            <ac:picMk id="5" creationId="{03F5EAB2-57B0-4530-AA7B-90D4F4E17B7D}"/>
          </ac:picMkLst>
        </pc:picChg>
        <pc:picChg chg="add mod">
          <ac:chgData name="Kamil Kotlík" userId="S::69477738@cuni.cz::f7826379-46e8-4f70-81d5-e82467b12331" providerId="AD" clId="Web-{2751BCD7-EF67-4A27-BA87-70FFBCC9D668}" dt="2021-10-12T06:58:23.346" v="29" actId="1076"/>
          <ac:picMkLst>
            <pc:docMk/>
            <pc:sldMk cId="1632469744" sldId="300"/>
            <ac:picMk id="6" creationId="{F0CADDF1-C729-4E60-BC75-9C2AA1C0A64E}"/>
          </ac:picMkLst>
        </pc:picChg>
        <pc:picChg chg="add mod">
          <ac:chgData name="Kamil Kotlík" userId="S::69477738@cuni.cz::f7826379-46e8-4f70-81d5-e82467b12331" providerId="AD" clId="Web-{2751BCD7-EF67-4A27-BA87-70FFBCC9D668}" dt="2021-10-12T06:58:30.409" v="32" actId="1076"/>
          <ac:picMkLst>
            <pc:docMk/>
            <pc:sldMk cId="1632469744" sldId="300"/>
            <ac:picMk id="7" creationId="{5F221563-B2E6-4F21-8E30-5364ACEECB06}"/>
          </ac:picMkLst>
        </pc:picChg>
        <pc:picChg chg="add mod">
          <ac:chgData name="Kamil Kotlík" userId="S::69477738@cuni.cz::f7826379-46e8-4f70-81d5-e82467b12331" providerId="AD" clId="Web-{2751BCD7-EF67-4A27-BA87-70FFBCC9D668}" dt="2021-10-12T06:58:28.097" v="31" actId="1076"/>
          <ac:picMkLst>
            <pc:docMk/>
            <pc:sldMk cId="1632469744" sldId="300"/>
            <ac:picMk id="8" creationId="{33897F64-538A-4045-A74C-A181C41661A8}"/>
          </ac:picMkLst>
        </pc:picChg>
      </pc:sldChg>
      <pc:sldChg chg="addSp modSp">
        <pc:chgData name="Kamil Kotlík" userId="S::69477738@cuni.cz::f7826379-46e8-4f70-81d5-e82467b12331" providerId="AD" clId="Web-{2751BCD7-EF67-4A27-BA87-70FFBCC9D668}" dt="2021-10-12T07:02:47.885" v="58" actId="14100"/>
        <pc:sldMkLst>
          <pc:docMk/>
          <pc:sldMk cId="2539477874" sldId="302"/>
        </pc:sldMkLst>
        <pc:spChg chg="mod">
          <ac:chgData name="Kamil Kotlík" userId="S::69477738@cuni.cz::f7826379-46e8-4f70-81d5-e82467b12331" providerId="AD" clId="Web-{2751BCD7-EF67-4A27-BA87-70FFBCC9D668}" dt="2021-10-12T07:02:32.557" v="53" actId="1076"/>
          <ac:spMkLst>
            <pc:docMk/>
            <pc:sldMk cId="2539477874" sldId="302"/>
            <ac:spMk id="3" creationId="{00000000-0000-0000-0000-000000000000}"/>
          </ac:spMkLst>
        </pc:spChg>
        <pc:picChg chg="add mod">
          <ac:chgData name="Kamil Kotlík" userId="S::69477738@cuni.cz::f7826379-46e8-4f70-81d5-e82467b12331" providerId="AD" clId="Web-{2751BCD7-EF67-4A27-BA87-70FFBCC9D668}" dt="2021-10-12T07:02:44.823" v="57" actId="1076"/>
          <ac:picMkLst>
            <pc:docMk/>
            <pc:sldMk cId="2539477874" sldId="302"/>
            <ac:picMk id="4" creationId="{416ADB6D-2BAA-4AE1-AC46-5FFEDB0EF860}"/>
          </ac:picMkLst>
        </pc:picChg>
        <pc:picChg chg="add mod">
          <ac:chgData name="Kamil Kotlík" userId="S::69477738@cuni.cz::f7826379-46e8-4f70-81d5-e82467b12331" providerId="AD" clId="Web-{2751BCD7-EF67-4A27-BA87-70FFBCC9D668}" dt="2021-10-12T07:02:47.885" v="58" actId="14100"/>
          <ac:picMkLst>
            <pc:docMk/>
            <pc:sldMk cId="2539477874" sldId="302"/>
            <ac:picMk id="5" creationId="{FD902E91-7DDA-4646-88AA-F03DB966ACCA}"/>
          </ac:picMkLst>
        </pc:picChg>
        <pc:picChg chg="add mod">
          <ac:chgData name="Kamil Kotlík" userId="S::69477738@cuni.cz::f7826379-46e8-4f70-81d5-e82467b12331" providerId="AD" clId="Web-{2751BCD7-EF67-4A27-BA87-70FFBCC9D668}" dt="2021-10-12T07:02:41.432" v="55" actId="1076"/>
          <ac:picMkLst>
            <pc:docMk/>
            <pc:sldMk cId="2539477874" sldId="302"/>
            <ac:picMk id="6" creationId="{706B70A3-C71E-44A2-935C-2D04FCAF9D6B}"/>
          </ac:picMkLst>
        </pc:picChg>
      </pc:sldChg>
      <pc:sldChg chg="addSp modSp">
        <pc:chgData name="Kamil Kotlík" userId="S::69477738@cuni.cz::f7826379-46e8-4f70-81d5-e82467b12331" providerId="AD" clId="Web-{2751BCD7-EF67-4A27-BA87-70FFBCC9D668}" dt="2021-10-12T06:59:24.395" v="40" actId="1076"/>
        <pc:sldMkLst>
          <pc:docMk/>
          <pc:sldMk cId="1766593236" sldId="303"/>
        </pc:sldMkLst>
        <pc:picChg chg="add mod">
          <ac:chgData name="Kamil Kotlík" userId="S::69477738@cuni.cz::f7826379-46e8-4f70-81d5-e82467b12331" providerId="AD" clId="Web-{2751BCD7-EF67-4A27-BA87-70FFBCC9D668}" dt="2021-10-12T06:59:21.411" v="39" actId="1076"/>
          <ac:picMkLst>
            <pc:docMk/>
            <pc:sldMk cId="1766593236" sldId="303"/>
            <ac:picMk id="4" creationId="{4891AA14-25CB-4A01-953E-6FC23D795E4B}"/>
          </ac:picMkLst>
        </pc:picChg>
        <pc:picChg chg="add mod">
          <ac:chgData name="Kamil Kotlík" userId="S::69477738@cuni.cz::f7826379-46e8-4f70-81d5-e82467b12331" providerId="AD" clId="Web-{2751BCD7-EF67-4A27-BA87-70FFBCC9D668}" dt="2021-10-12T06:59:24.395" v="40" actId="1076"/>
          <ac:picMkLst>
            <pc:docMk/>
            <pc:sldMk cId="1766593236" sldId="303"/>
            <ac:picMk id="5" creationId="{475B9105-7A3C-4234-8086-1C52335F43DA}"/>
          </ac:picMkLst>
        </pc:picChg>
      </pc:sldChg>
      <pc:sldChg chg="addSp modSp new mod modClrScheme chgLayout">
        <pc:chgData name="Kamil Kotlík" userId="S::69477738@cuni.cz::f7826379-46e8-4f70-81d5-e82467b12331" providerId="AD" clId="Web-{2751BCD7-EF67-4A27-BA87-70FFBCC9D668}" dt="2021-10-12T07:07:29.268" v="239" actId="20577"/>
        <pc:sldMkLst>
          <pc:docMk/>
          <pc:sldMk cId="3285455870" sldId="305"/>
        </pc:sldMkLst>
        <pc:spChg chg="mod">
          <ac:chgData name="Kamil Kotlík" userId="S::69477738@cuni.cz::f7826379-46e8-4f70-81d5-e82467b12331" providerId="AD" clId="Web-{2751BCD7-EF67-4A27-BA87-70FFBCC9D668}" dt="2021-10-12T07:04:27.044" v="81" actId="20577"/>
          <ac:spMkLst>
            <pc:docMk/>
            <pc:sldMk cId="3285455870" sldId="305"/>
            <ac:spMk id="2" creationId="{7E2C2D5C-06F7-4CE2-8D08-A1A7C5AAA770}"/>
          </ac:spMkLst>
        </pc:spChg>
        <pc:spChg chg="mod">
          <ac:chgData name="Kamil Kotlík" userId="S::69477738@cuni.cz::f7826379-46e8-4f70-81d5-e82467b12331" providerId="AD" clId="Web-{2751BCD7-EF67-4A27-BA87-70FFBCC9D668}" dt="2021-10-12T07:07:29.268" v="239" actId="20577"/>
          <ac:spMkLst>
            <pc:docMk/>
            <pc:sldMk cId="3285455870" sldId="305"/>
            <ac:spMk id="3" creationId="{05ED89BA-C567-4E19-9C58-2BF530BCCAE5}"/>
          </ac:spMkLst>
        </pc:spChg>
        <pc:picChg chg="add mod">
          <ac:chgData name="Kamil Kotlík" userId="S::69477738@cuni.cz::f7826379-46e8-4f70-81d5-e82467b12331" providerId="AD" clId="Web-{2751BCD7-EF67-4A27-BA87-70FFBCC9D668}" dt="2021-10-12T07:03:52.231" v="65"/>
          <ac:picMkLst>
            <pc:docMk/>
            <pc:sldMk cId="3285455870" sldId="305"/>
            <ac:picMk id="4" creationId="{14ABE6F9-AB4C-4335-9E36-7A93F59CE612}"/>
          </ac:picMkLst>
        </pc:picChg>
      </pc:sldChg>
    </pc:docChg>
  </pc:docChgLst>
  <pc:docChgLst>
    <pc:chgData name="Kamil Kotlík" userId="S::69477738@cuni.cz::f7826379-46e8-4f70-81d5-e82467b12331" providerId="AD" clId="Web-{F4B0C36A-BECC-489D-86B8-ABBE4A3D79FC}"/>
    <pc:docChg chg="modSld">
      <pc:chgData name="Kamil Kotlík" userId="S::69477738@cuni.cz::f7826379-46e8-4f70-81d5-e82467b12331" providerId="AD" clId="Web-{F4B0C36A-BECC-489D-86B8-ABBE4A3D79FC}" dt="2022-10-10T08:58:29.903" v="32" actId="14100"/>
      <pc:docMkLst>
        <pc:docMk/>
      </pc:docMkLst>
      <pc:sldChg chg="addSp delSp modSp">
        <pc:chgData name="Kamil Kotlík" userId="S::69477738@cuni.cz::f7826379-46e8-4f70-81d5-e82467b12331" providerId="AD" clId="Web-{F4B0C36A-BECC-489D-86B8-ABBE4A3D79FC}" dt="2022-10-10T08:55:41.383" v="21"/>
        <pc:sldMkLst>
          <pc:docMk/>
          <pc:sldMk cId="0" sldId="287"/>
        </pc:sldMkLst>
        <pc:picChg chg="add mod">
          <ac:chgData name="Kamil Kotlík" userId="S::69477738@cuni.cz::f7826379-46e8-4f70-81d5-e82467b12331" providerId="AD" clId="Web-{F4B0C36A-BECC-489D-86B8-ABBE4A3D79FC}" dt="2022-10-10T08:43:21.472" v="12" actId="1076"/>
          <ac:picMkLst>
            <pc:docMk/>
            <pc:sldMk cId="0" sldId="287"/>
            <ac:picMk id="2" creationId="{93E06AF8-3448-9A8E-5A5E-6A5B855806D5}"/>
          </ac:picMkLst>
        </pc:picChg>
        <pc:picChg chg="add del mod">
          <ac:chgData name="Kamil Kotlík" userId="S::69477738@cuni.cz::f7826379-46e8-4f70-81d5-e82467b12331" providerId="AD" clId="Web-{F4B0C36A-BECC-489D-86B8-ABBE4A3D79FC}" dt="2022-10-10T08:55:41.383" v="21"/>
          <ac:picMkLst>
            <pc:docMk/>
            <pc:sldMk cId="0" sldId="287"/>
            <ac:picMk id="3" creationId="{94DE00CB-287C-8807-7880-89E5281EDD46}"/>
          </ac:picMkLst>
        </pc:picChg>
        <pc:picChg chg="add mod">
          <ac:chgData name="Kamil Kotlík" userId="S::69477738@cuni.cz::f7826379-46e8-4f70-81d5-e82467b12331" providerId="AD" clId="Web-{F4B0C36A-BECC-489D-86B8-ABBE4A3D79FC}" dt="2022-10-10T08:55:08.601" v="20" actId="14100"/>
          <ac:picMkLst>
            <pc:docMk/>
            <pc:sldMk cId="0" sldId="287"/>
            <ac:picMk id="4" creationId="{13B08A2B-E332-9288-4A0B-7115898C756F}"/>
          </ac:picMkLst>
        </pc:picChg>
      </pc:sldChg>
      <pc:sldChg chg="addSp modSp">
        <pc:chgData name="Kamil Kotlík" userId="S::69477738@cuni.cz::f7826379-46e8-4f70-81d5-e82467b12331" providerId="AD" clId="Web-{F4B0C36A-BECC-489D-86B8-ABBE4A3D79FC}" dt="2022-10-10T08:56:38.869" v="27" actId="14100"/>
        <pc:sldMkLst>
          <pc:docMk/>
          <pc:sldMk cId="0" sldId="288"/>
        </pc:sldMkLst>
        <pc:picChg chg="add mod">
          <ac:chgData name="Kamil Kotlík" userId="S::69477738@cuni.cz::f7826379-46e8-4f70-81d5-e82467b12331" providerId="AD" clId="Web-{F4B0C36A-BECC-489D-86B8-ABBE4A3D79FC}" dt="2022-10-10T08:55:49.961" v="23" actId="1076"/>
          <ac:picMkLst>
            <pc:docMk/>
            <pc:sldMk cId="0" sldId="288"/>
            <ac:picMk id="2" creationId="{0F14C6BB-37FE-B38B-B439-CE1EE2CC8603}"/>
          </ac:picMkLst>
        </pc:picChg>
        <pc:picChg chg="add mod">
          <ac:chgData name="Kamil Kotlík" userId="S::69477738@cuni.cz::f7826379-46e8-4f70-81d5-e82467b12331" providerId="AD" clId="Web-{F4B0C36A-BECC-489D-86B8-ABBE4A3D79FC}" dt="2022-10-10T08:56:38.869" v="27" actId="14100"/>
          <ac:picMkLst>
            <pc:docMk/>
            <pc:sldMk cId="0" sldId="288"/>
            <ac:picMk id="3" creationId="{26F725AD-4E6C-4653-9B38-FFCB006EAB7A}"/>
          </ac:picMkLst>
        </pc:picChg>
      </pc:sldChg>
      <pc:sldChg chg="addSp modSp">
        <pc:chgData name="Kamil Kotlík" userId="S::69477738@cuni.cz::f7826379-46e8-4f70-81d5-e82467b12331" providerId="AD" clId="Web-{F4B0C36A-BECC-489D-86B8-ABBE4A3D79FC}" dt="2022-10-10T08:58:29.903" v="32" actId="14100"/>
        <pc:sldMkLst>
          <pc:docMk/>
          <pc:sldMk cId="0" sldId="289"/>
        </pc:sldMkLst>
        <pc:picChg chg="add mod">
          <ac:chgData name="Kamil Kotlík" userId="S::69477738@cuni.cz::f7826379-46e8-4f70-81d5-e82467b12331" providerId="AD" clId="Web-{F4B0C36A-BECC-489D-86B8-ABBE4A3D79FC}" dt="2022-10-10T08:57:27.355" v="29" actId="1076"/>
          <ac:picMkLst>
            <pc:docMk/>
            <pc:sldMk cId="0" sldId="289"/>
            <ac:picMk id="2" creationId="{36A2E4BB-6CF2-EB2A-8AE1-4495778FBEA4}"/>
          </ac:picMkLst>
        </pc:picChg>
        <pc:picChg chg="add mod">
          <ac:chgData name="Kamil Kotlík" userId="S::69477738@cuni.cz::f7826379-46e8-4f70-81d5-e82467b12331" providerId="AD" clId="Web-{F4B0C36A-BECC-489D-86B8-ABBE4A3D79FC}" dt="2022-10-10T08:58:29.903" v="32" actId="14100"/>
          <ac:picMkLst>
            <pc:docMk/>
            <pc:sldMk cId="0" sldId="289"/>
            <ac:picMk id="3" creationId="{B50CBCAD-06B0-8C3E-EB35-878B1682CF68}"/>
          </ac:picMkLst>
        </pc:picChg>
      </pc:sldChg>
      <pc:sldChg chg="modSp">
        <pc:chgData name="Kamil Kotlík" userId="S::69477738@cuni.cz::f7826379-46e8-4f70-81d5-e82467b12331" providerId="AD" clId="Web-{F4B0C36A-BECC-489D-86B8-ABBE4A3D79FC}" dt="2022-10-10T08:38:01.932" v="2" actId="20577"/>
        <pc:sldMkLst>
          <pc:docMk/>
          <pc:sldMk cId="2489866236" sldId="297"/>
        </pc:sldMkLst>
        <pc:spChg chg="mod">
          <ac:chgData name="Kamil Kotlík" userId="S::69477738@cuni.cz::f7826379-46e8-4f70-81d5-e82467b12331" providerId="AD" clId="Web-{F4B0C36A-BECC-489D-86B8-ABBE4A3D79FC}" dt="2022-10-10T08:38:01.932" v="2" actId="20577"/>
          <ac:spMkLst>
            <pc:docMk/>
            <pc:sldMk cId="2489866236" sldId="297"/>
            <ac:spMk id="2" creationId="{00000000-0000-0000-0000-000000000000}"/>
          </ac:spMkLst>
        </pc:spChg>
      </pc:sldChg>
      <pc:sldChg chg="addSp modSp">
        <pc:chgData name="Kamil Kotlík" userId="S::69477738@cuni.cz::f7826379-46e8-4f70-81d5-e82467b12331" providerId="AD" clId="Web-{F4B0C36A-BECC-489D-86B8-ABBE4A3D79FC}" dt="2022-10-10T08:42:17.861" v="10" actId="1076"/>
        <pc:sldMkLst>
          <pc:docMk/>
          <pc:sldMk cId="2879103223" sldId="298"/>
        </pc:sldMkLst>
        <pc:spChg chg="mod">
          <ac:chgData name="Kamil Kotlík" userId="S::69477738@cuni.cz::f7826379-46e8-4f70-81d5-e82467b12331" providerId="AD" clId="Web-{F4B0C36A-BECC-489D-86B8-ABBE4A3D79FC}" dt="2022-10-10T08:42:17.861" v="10" actId="1076"/>
          <ac:spMkLst>
            <pc:docMk/>
            <pc:sldMk cId="2879103223" sldId="298"/>
            <ac:spMk id="3" creationId="{00000000-0000-0000-0000-000000000000}"/>
          </ac:spMkLst>
        </pc:spChg>
        <pc:picChg chg="add mod">
          <ac:chgData name="Kamil Kotlík" userId="S::69477738@cuni.cz::f7826379-46e8-4f70-81d5-e82467b12331" providerId="AD" clId="Web-{F4B0C36A-BECC-489D-86B8-ABBE4A3D79FC}" dt="2022-10-10T08:41:29.297" v="7" actId="14100"/>
          <ac:picMkLst>
            <pc:docMk/>
            <pc:sldMk cId="2879103223" sldId="298"/>
            <ac:picMk id="4" creationId="{24199383-952C-B6AE-A5C9-6DD0CB34E7CA}"/>
          </ac:picMkLst>
        </pc:picChg>
        <pc:picChg chg="add mod">
          <ac:chgData name="Kamil Kotlík" userId="S::69477738@cuni.cz::f7826379-46e8-4f70-81d5-e82467b12331" providerId="AD" clId="Web-{F4B0C36A-BECC-489D-86B8-ABBE4A3D79FC}" dt="2022-10-10T08:42:11.877" v="9" actId="1076"/>
          <ac:picMkLst>
            <pc:docMk/>
            <pc:sldMk cId="2879103223" sldId="298"/>
            <ac:picMk id="5" creationId="{04E44587-8991-B79A-F478-951051F981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34906-7B17-4FE1-851E-CF3605849B8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E1FB1-31E3-487C-902D-D05F09E2E1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840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E1FB1-31E3-487C-902D-D05F09E2E1EA}" type="slidenum">
              <a:rPr lang="cs-CZ" smtClean="0"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2A1E2-7E87-4996-BD79-95845361A07B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16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3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30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07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50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49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97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8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90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68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29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37EF-3FCB-4206-90E6-83B97537E839}" type="datetimeFigureOut">
              <a:rPr lang="cs-CZ" smtClean="0"/>
              <a:pPr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1D532-C127-4FA6-85BB-B2C8FBED349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38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Stručná historie pedagogiky se zaměřením na pedagogiku sportu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86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b="1"/>
              <a:t>Jan Amos Komenský</a:t>
            </a:r>
            <a:r>
              <a:rPr lang="cs-CZ" altLang="cs-CZ"/>
              <a:t> (1592 – 1670)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600"/>
              <a:t>Úcta k životu</a:t>
            </a:r>
          </a:p>
          <a:p>
            <a:pPr eaLnBrk="1" hangingPunct="1"/>
            <a:r>
              <a:rPr lang="cs-CZ" altLang="cs-CZ" sz="2600"/>
              <a:t>Vzájemná tolerance a pochopení lidí</a:t>
            </a:r>
          </a:p>
          <a:p>
            <a:pPr eaLnBrk="1" hangingPunct="1"/>
            <a:r>
              <a:rPr lang="cs-CZ" altLang="cs-CZ" sz="2600"/>
              <a:t>Smysl pro čestný život ve všech společenských úrovních a rolích</a:t>
            </a:r>
          </a:p>
          <a:p>
            <a:pPr eaLnBrk="1" hangingPunct="1"/>
            <a:r>
              <a:rPr lang="cs-CZ" altLang="cs-CZ" sz="2600" b="1"/>
              <a:t>Dělení dne na 8-hodinové cykly</a:t>
            </a:r>
            <a:r>
              <a:rPr lang="cs-CZ" altLang="cs-CZ" sz="2600"/>
              <a:t> (práce, aktivní odpočinek, spánek</a:t>
            </a:r>
          </a:p>
          <a:p>
            <a:pPr eaLnBrk="1" hangingPunct="1"/>
            <a:r>
              <a:rPr lang="cs-CZ" altLang="cs-CZ" sz="2600"/>
              <a:t>Škola hrou</a:t>
            </a:r>
          </a:p>
          <a:p>
            <a:pPr eaLnBrk="1" hangingPunct="1"/>
            <a:endParaRPr lang="cs-CZ" altLang="cs-CZ" sz="2600"/>
          </a:p>
        </p:txBody>
      </p:sp>
      <p:pic>
        <p:nvPicPr>
          <p:cNvPr id="2" name="Obrázek 2" descr="Obsah obrázku exteriér, stojící, voda, muž&#10;&#10;Popis se vygeneroval automaticky.">
            <a:extLst>
              <a:ext uri="{FF2B5EF4-FFF2-40B4-BE49-F238E27FC236}">
                <a16:creationId xmlns:a16="http://schemas.microsoft.com/office/drawing/2014/main" id="{EB95A0A1-A5B7-4EAA-86E0-C2B38C674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216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Dílo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700" b="1"/>
              <a:t>Obecné porady o nápravě věcí lidských</a:t>
            </a:r>
            <a:r>
              <a:rPr lang="cs-CZ" altLang="cs-CZ" sz="2700"/>
              <a:t> (pansofické ideje – pokus o vytvoření uceleného výchovného systému jako prostředku všenápravy (pansofia) a vševýchovy (pampadia)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700" b="1"/>
              <a:t>Svět v obrazech</a:t>
            </a:r>
            <a:r>
              <a:rPr lang="cs-CZ" altLang="cs-CZ" sz="2700"/>
              <a:t> (rozbor efektu her a tělesných cvičení)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700" b="1"/>
              <a:t>Informatorium školy mateřské</a:t>
            </a:r>
            <a:r>
              <a:rPr lang="cs-CZ" altLang="cs-CZ" sz="2700"/>
              <a:t> (návod pro rodiče)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700" b="1"/>
              <a:t>Brána jazyků otevřená</a:t>
            </a:r>
            <a:r>
              <a:rPr lang="cs-CZ" altLang="cs-CZ" sz="2700"/>
              <a:t> (učebnice cizích jazyků)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700" b="1"/>
              <a:t>Zákony školy dobře spořádané</a:t>
            </a:r>
            <a:r>
              <a:rPr lang="cs-CZ" altLang="cs-CZ" sz="2700"/>
              <a:t> (smysl her – slouží k upevnění zdraví a občerstvení mysli)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700"/>
              <a:t>…..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/>
              <a:t>John Locke (1632 – 1704)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b="1"/>
              <a:t>Několik myšlenek o výchově</a:t>
            </a:r>
            <a:r>
              <a:rPr lang="cs-CZ" altLang="cs-CZ"/>
              <a:t> – užitkové pojetí výchovy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cs-CZ"/>
              <a:t>- cíl: připravit anglického gentlemana pro jeho budoucí povolání (pouze pro vyšší společenské vrstvy, ostatní se mají vyučit řemeslu rodičů a pracovat)</a:t>
            </a:r>
          </a:p>
        </p:txBody>
      </p:sp>
      <p:pic>
        <p:nvPicPr>
          <p:cNvPr id="2" name="Obrázek 2" descr="Obsah obrázku osoba, interiér, žena, vsedě&#10;&#10;Popis se vygeneroval automaticky.">
            <a:extLst>
              <a:ext uri="{FF2B5EF4-FFF2-40B4-BE49-F238E27FC236}">
                <a16:creationId xmlns:a16="http://schemas.microsoft.com/office/drawing/2014/main" id="{8A4B2BFF-726D-44C2-9A1A-4868B4BB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985"/>
          <a:stretch/>
        </p:blipFill>
        <p:spPr>
          <a:xfrm>
            <a:off x="4772890" y="1600200"/>
            <a:ext cx="3913910" cy="43908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100"/>
              <a:t>Jean Jacques Rousseau (1712 – 1778)</a:t>
            </a:r>
          </a:p>
        </p:txBody>
      </p:sp>
      <p:pic>
        <p:nvPicPr>
          <p:cNvPr id="3" name="Obrázek 3" descr="Obsah obrázku osoba, muž, interiér, hledání&#10;&#10;Popis se vygeneroval automaticky.">
            <a:extLst>
              <a:ext uri="{FF2B5EF4-FFF2-40B4-BE49-F238E27FC236}">
                <a16:creationId xmlns:a16="http://schemas.microsoft.com/office/drawing/2014/main" id="{F403CD4E-0AA0-4BEE-BE77-E8671A96F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9540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1747" name="Zástupný symbol pro obsah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600" b="1"/>
              <a:t>Emil čili o výchově</a:t>
            </a:r>
            <a:r>
              <a:rPr lang="cs-CZ" altLang="cs-CZ" sz="2600"/>
              <a:t> – doporučení pro všechny společenské vrstvy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b="1"/>
              <a:t>Výchova prostřednictvím instituce</a:t>
            </a:r>
            <a:r>
              <a:rPr lang="cs-CZ" altLang="cs-CZ" sz="2600"/>
              <a:t> – rodiče nejsou schopni se o děti adekvátně postarat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b="1"/>
              <a:t>Výchova především tělesná</a:t>
            </a:r>
            <a:r>
              <a:rPr lang="cs-CZ" altLang="cs-CZ" sz="2600"/>
              <a:t> – přirozené pohyby (zdravý rozum lze najít pouze v silném těle)</a:t>
            </a: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/>
              <a:t>Filantropisté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Nový pedagogický směr – zrod v osvícenství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Johann Bernhard </a:t>
            </a:r>
            <a:r>
              <a:rPr lang="cs-CZ" altLang="cs-CZ" sz="2000" b="1" err="1"/>
              <a:t>Basedow</a:t>
            </a:r>
            <a:r>
              <a:rPr lang="cs-CZ" altLang="cs-CZ" sz="2000"/>
              <a:t> (1729 – 1790)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000"/>
              <a:t>východiskem byly </a:t>
            </a:r>
            <a:r>
              <a:rPr lang="cs-CZ" altLang="cs-CZ" sz="2000" b="1"/>
              <a:t>humanistické názory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000"/>
              <a:t>cílem byl vzdělaný světoobčan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000" b="1"/>
              <a:t>nabídl vzdělání všem vrstvám (</a:t>
            </a:r>
            <a:r>
              <a:rPr lang="cs-CZ" altLang="cs-CZ" sz="2000" b="1" err="1"/>
              <a:t>Philanthropinum</a:t>
            </a:r>
            <a:r>
              <a:rPr lang="cs-CZ" altLang="cs-CZ" sz="2000" b="1"/>
              <a:t> – </a:t>
            </a:r>
            <a:r>
              <a:rPr lang="cs-CZ" altLang="cs-CZ" sz="2000" b="1" err="1"/>
              <a:t>Dessau</a:t>
            </a:r>
            <a:r>
              <a:rPr lang="cs-CZ" altLang="cs-CZ" sz="2000" b="1"/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000" b="1"/>
              <a:t>různorodé podněty</a:t>
            </a:r>
            <a:r>
              <a:rPr lang="cs-CZ" altLang="cs-CZ" sz="2000"/>
              <a:t> (i výlety a exkurze)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000"/>
              <a:t>Výuka </a:t>
            </a:r>
            <a:r>
              <a:rPr lang="cs-CZ" altLang="cs-CZ" sz="2000" b="1"/>
              <a:t>většinou v přírodě</a:t>
            </a:r>
            <a:r>
              <a:rPr lang="cs-CZ" altLang="cs-CZ" sz="2000"/>
              <a:t>, těžiště v rytířských činnostech a běžných pohybech + </a:t>
            </a:r>
            <a:r>
              <a:rPr lang="cs-CZ" altLang="cs-CZ" sz="2000" b="1"/>
              <a:t>plavání</a:t>
            </a:r>
          </a:p>
        </p:txBody>
      </p:sp>
      <p:pic>
        <p:nvPicPr>
          <p:cNvPr id="2" name="Obrázek 2" descr="Obsah obrázku cihla&#10;&#10;Popis se vygeneroval automaticky.">
            <a:extLst>
              <a:ext uri="{FF2B5EF4-FFF2-40B4-BE49-F238E27FC236}">
                <a16:creationId xmlns:a16="http://schemas.microsoft.com/office/drawing/2014/main" id="{9E0BF9EF-D6B3-4996-82C5-EC53D5981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" r="-1" b="25847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98764" y="46038"/>
            <a:ext cx="8229600" cy="1143000"/>
          </a:xfrm>
        </p:spPr>
        <p:txBody>
          <a:bodyPr anchor="ctr">
            <a:normAutofit/>
          </a:bodyPr>
          <a:lstStyle/>
          <a:p>
            <a:pPr algn="just" eaLnBrk="1" hangingPunct="1"/>
            <a:r>
              <a:rPr lang="cs-CZ" altLang="cs-CZ"/>
              <a:t>Další filantropisté</a:t>
            </a:r>
            <a:endParaRPr lang="cs-CZ"/>
          </a:p>
        </p:txBody>
      </p:sp>
      <p:sp>
        <p:nvSpPr>
          <p:cNvPr id="33795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45574"/>
            <a:ext cx="4911436" cy="5783261"/>
          </a:xfrm>
        </p:spPr>
        <p:txBody>
          <a:bodyPr vert="horz" lIns="91440" tIns="45720" rIns="91440" bIns="45720" rtlCol="0" anchor="t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300" b="1" err="1"/>
              <a:t>J.Ch</a:t>
            </a:r>
            <a:r>
              <a:rPr lang="cs-CZ" altLang="cs-CZ" sz="2300" b="1"/>
              <a:t>. </a:t>
            </a:r>
            <a:r>
              <a:rPr lang="cs-CZ" altLang="cs-CZ" sz="2300" b="1" err="1"/>
              <a:t>Guts-Muts</a:t>
            </a:r>
            <a:r>
              <a:rPr lang="cs-CZ" altLang="cs-CZ" sz="2300"/>
              <a:t> (1759 – 1839) – tělovýchovný systém vycházející z antické výchovy</a:t>
            </a:r>
            <a:endParaRPr lang="cs-CZ" altLang="cs-CZ" sz="2300">
              <a:cs typeface="Calibri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cs-CZ" sz="2300"/>
              <a:t>- </a:t>
            </a:r>
            <a:r>
              <a:rPr lang="cs-CZ" altLang="cs-CZ" sz="2300" b="1"/>
              <a:t>k</a:t>
            </a:r>
            <a:r>
              <a:rPr lang="cs-CZ" sz="2300" b="1"/>
              <a:t>lasifikace tělesných cvičení, navrhoval obnovení olympijských her</a:t>
            </a:r>
            <a:endParaRPr lang="cs-CZ" altLang="cs-CZ" sz="2300" b="1">
              <a:cs typeface="Calibri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cs-CZ" sz="2300"/>
              <a:t>- </a:t>
            </a:r>
            <a:r>
              <a:rPr lang="cs-CZ" altLang="cs-CZ" sz="2300" b="1"/>
              <a:t>koncepce vojenské tělovýchovy</a:t>
            </a:r>
            <a:r>
              <a:rPr lang="cs-CZ" altLang="cs-CZ" sz="2300"/>
              <a:t> (běhy, skoky, disk, lidové hry, zvedání a nošení břemen, pořadová cvičení, hry vojenského a bojového charakteru atd.)</a:t>
            </a:r>
            <a:endParaRPr lang="cs-CZ" altLang="cs-CZ" sz="2300"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300" b="1"/>
              <a:t>J.H. </a:t>
            </a:r>
            <a:r>
              <a:rPr lang="cs-CZ" altLang="cs-CZ" sz="2300" b="1" err="1"/>
              <a:t>Pestalozzi</a:t>
            </a:r>
            <a:r>
              <a:rPr lang="cs-CZ" altLang="cs-CZ" sz="2300"/>
              <a:t> (1746 – 1827) – výchova k činorodé manuální práci a skloubení s přirozenými dětskými hrami</a:t>
            </a:r>
            <a:endParaRPr lang="cs-CZ" altLang="cs-CZ" sz="2300">
              <a:cs typeface="Calibri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300"/>
              <a:t>autor </a:t>
            </a:r>
            <a:r>
              <a:rPr lang="cs-CZ" altLang="cs-CZ" sz="2300" b="1"/>
              <a:t>kloubních cvičení</a:t>
            </a:r>
            <a:endParaRPr lang="cs-CZ" altLang="cs-CZ" sz="2300" b="1">
              <a:cs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300" b="1"/>
              <a:t>komplexní přístup</a:t>
            </a:r>
            <a:endParaRPr lang="cs-CZ" altLang="cs-CZ" sz="2300" b="1"/>
          </a:p>
        </p:txBody>
      </p:sp>
      <p:pic>
        <p:nvPicPr>
          <p:cNvPr id="2" name="Obrázek 2" descr="Obsah obrázku osoba, muž, oblečení, interiér&#10;&#10;Popis se vygeneroval automaticky.">
            <a:extLst>
              <a:ext uri="{FF2B5EF4-FFF2-40B4-BE49-F238E27FC236}">
                <a16:creationId xmlns:a16="http://schemas.microsoft.com/office/drawing/2014/main" id="{E14C46AB-9D18-4A48-ADAB-71C0D257B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355"/>
          <a:stretch/>
        </p:blipFill>
        <p:spPr>
          <a:xfrm>
            <a:off x="6050972" y="3283527"/>
            <a:ext cx="2750128" cy="3092017"/>
          </a:xfrm>
          <a:prstGeom prst="rect">
            <a:avLst/>
          </a:prstGeom>
          <a:noFill/>
        </p:spPr>
      </p:pic>
      <p:pic>
        <p:nvPicPr>
          <p:cNvPr id="3" name="Obrázek 3" descr="Obsah obrázku osoba, interiér, žena, oblečení&#10;&#10;Popis se vygeneroval automaticky.">
            <a:extLst>
              <a:ext uri="{FF2B5EF4-FFF2-40B4-BE49-F238E27FC236}">
                <a16:creationId xmlns:a16="http://schemas.microsoft.com/office/drawing/2014/main" id="{766B17D8-FE3B-4EE0-81FD-119114CCF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09" y="372835"/>
            <a:ext cx="2753591" cy="28495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C2D5C-06F7-4CE2-8D08-A1A7C5AAA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sz="3600"/>
              <a:t>Johann Friedrich Herbart (1176 – 1841)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D89BA-C567-4E19-9C58-2BF530BCC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>
                <a:cs typeface="Calibri"/>
              </a:rPr>
              <a:t>Rozdělení </a:t>
            </a:r>
            <a:r>
              <a:rPr lang="cs-CZ" b="1">
                <a:cs typeface="Calibri"/>
              </a:rPr>
              <a:t>cílů výchovy</a:t>
            </a:r>
            <a:r>
              <a:rPr lang="cs-CZ">
                <a:cs typeface="Calibri"/>
              </a:rPr>
              <a:t>: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- nezbytné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- možné</a:t>
            </a:r>
          </a:p>
          <a:p>
            <a:r>
              <a:rPr lang="cs-CZ" b="1">
                <a:cs typeface="Calibri"/>
              </a:rPr>
              <a:t>Proces výchovy</a:t>
            </a:r>
            <a:r>
              <a:rPr lang="cs-CZ">
                <a:cs typeface="Calibri"/>
              </a:rPr>
              <a:t>: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- vedení (regulace chování)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- vyučování (4 etapy: jasnost, asociace, systém, metoda)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- mravní výchova (ctnost)</a:t>
            </a:r>
          </a:p>
          <a:p>
            <a:r>
              <a:rPr lang="cs-CZ" b="1">
                <a:cs typeface="Calibri"/>
              </a:rPr>
              <a:t>Kritika školství </a:t>
            </a:r>
            <a:r>
              <a:rPr lang="cs-CZ">
                <a:cs typeface="Calibri"/>
              </a:rPr>
              <a:t>(počet žáků, nesvoboda učitelů, …)</a:t>
            </a:r>
          </a:p>
          <a:p>
            <a:r>
              <a:rPr lang="cs-CZ" b="1" err="1">
                <a:cs typeface="Calibri"/>
              </a:rPr>
              <a:t>Herbartismus</a:t>
            </a:r>
            <a:endParaRPr lang="cs-CZ" b="1">
              <a:cs typeface="Calibri"/>
            </a:endParaRPr>
          </a:p>
        </p:txBody>
      </p:sp>
      <p:pic>
        <p:nvPicPr>
          <p:cNvPr id="4" name="Obrázek 4" descr="Obsah obrázku text, muž&#10;&#10;Popis se vygeneroval automaticky.">
            <a:extLst>
              <a:ext uri="{FF2B5EF4-FFF2-40B4-BE49-F238E27FC236}">
                <a16:creationId xmlns:a16="http://schemas.microsoft.com/office/drawing/2014/main" id="{14ABE6F9-AB4C-4335-9E36-7A93F59CE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42455"/>
            <a:ext cx="4038600" cy="4241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455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Současnost</a:t>
            </a:r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Mnoho různých směrů</a:t>
            </a:r>
          </a:p>
          <a:p>
            <a:pPr eaLnBrk="1" hangingPunct="1">
              <a:buFontTx/>
              <a:buChar char="-"/>
            </a:pPr>
            <a:r>
              <a:rPr lang="cs-CZ" altLang="cs-CZ" b="1"/>
              <a:t>Všeobecné vzdělání</a:t>
            </a:r>
          </a:p>
          <a:p>
            <a:pPr eaLnBrk="1" hangingPunct="1">
              <a:buFontTx/>
              <a:buChar char="-"/>
            </a:pPr>
            <a:r>
              <a:rPr lang="cs-CZ" altLang="cs-CZ" b="1"/>
              <a:t>Daltonská škola</a:t>
            </a:r>
          </a:p>
          <a:p>
            <a:pPr eaLnBrk="1" hangingPunct="1">
              <a:buFontTx/>
              <a:buChar char="-"/>
            </a:pPr>
            <a:r>
              <a:rPr lang="cs-CZ" altLang="cs-CZ" b="1"/>
              <a:t>Montessori škola</a:t>
            </a:r>
          </a:p>
          <a:p>
            <a:pPr eaLnBrk="1" hangingPunct="1">
              <a:buFontTx/>
              <a:buChar char="-"/>
            </a:pPr>
            <a:r>
              <a:rPr lang="cs-CZ" altLang="cs-CZ" b="1"/>
              <a:t>Lesní školka</a:t>
            </a:r>
          </a:p>
          <a:p>
            <a:pPr eaLnBrk="1" hangingPunct="1">
              <a:buFontTx/>
              <a:buChar char="-"/>
            </a:pPr>
            <a:r>
              <a:rPr lang="cs-CZ" altLang="cs-CZ" b="1"/>
              <a:t>Waldorfská škola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…….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Pedagogický přínos vybraných směrů a hnutí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542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/>
              <a:t>Sokolské hnutí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51663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/>
              <a:t>Konec 50. let 19. st. – politické a národnostní uvolnění =) vznik mnoha různých spolků</a:t>
            </a:r>
            <a:endParaRPr lang="cs-CZ" sz="2000" b="1">
              <a:cs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000"/>
              <a:t>hospodářské, pěvecké, divadelní atp.</a:t>
            </a:r>
            <a:endParaRPr lang="cs-CZ" sz="2000">
              <a:cs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000" b="1"/>
              <a:t>Tělocvičná jednota Pražská (1862)</a:t>
            </a:r>
            <a:r>
              <a:rPr lang="cs-CZ" sz="2000"/>
              <a:t> – předchůdkyně Sokola Pražského</a:t>
            </a:r>
            <a:endParaRPr lang="cs-CZ" sz="20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000"/>
              <a:t>- zakladatelé: </a:t>
            </a:r>
            <a:r>
              <a:rPr lang="cs-CZ" sz="2000" b="1"/>
              <a:t>Miroslav Tyrš</a:t>
            </a:r>
            <a:r>
              <a:rPr lang="cs-CZ" sz="2000"/>
              <a:t> (1832 – 1884)</a:t>
            </a:r>
            <a:endParaRPr lang="cs-CZ" sz="20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000"/>
              <a:t>                  </a:t>
            </a:r>
            <a:r>
              <a:rPr lang="cs-CZ" sz="2000" b="1"/>
              <a:t>   Jindřich </a:t>
            </a:r>
            <a:r>
              <a:rPr lang="cs-CZ" sz="2000" b="1" err="1"/>
              <a:t>Fügne</a:t>
            </a:r>
            <a:r>
              <a:rPr lang="cs-CZ" sz="2000" err="1"/>
              <a:t>r</a:t>
            </a:r>
            <a:r>
              <a:rPr lang="cs-CZ" sz="2000"/>
              <a:t> (1822 – 1865)</a:t>
            </a:r>
            <a:endParaRPr lang="cs-CZ" sz="20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000"/>
              <a:t>Dále: bratři Grégrové, Adolf Hájek, Rudolf </a:t>
            </a:r>
            <a:r>
              <a:rPr lang="cs-CZ" sz="2000" err="1"/>
              <a:t>Turn</a:t>
            </a:r>
            <a:r>
              <a:rPr lang="cs-CZ" sz="2000"/>
              <a:t>-Taxis</a:t>
            </a:r>
            <a:endParaRPr lang="cs-CZ" sz="20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000"/>
              <a:t>Paralelně vznikl také </a:t>
            </a:r>
            <a:r>
              <a:rPr lang="cs-CZ" sz="2000" b="1"/>
              <a:t>Pražský mužský </a:t>
            </a:r>
            <a:r>
              <a:rPr lang="cs-CZ" sz="2000" b="1" err="1"/>
              <a:t>turnérský</a:t>
            </a:r>
            <a:r>
              <a:rPr lang="cs-CZ" sz="2000" b="1"/>
              <a:t> spolek</a:t>
            </a:r>
            <a:endParaRPr lang="cs-CZ" sz="2000" b="1">
              <a:cs typeface="Calibri"/>
            </a:endParaRPr>
          </a:p>
          <a:p>
            <a:pPr>
              <a:lnSpc>
                <a:spcPct val="90000"/>
              </a:lnSpc>
            </a:pPr>
            <a:endParaRPr lang="cs-CZ" sz="180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BE4B128-0F58-49E0-BF31-98CD54871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843881"/>
            <a:ext cx="40386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472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fyzická 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/>
              <a:t>Lov</a:t>
            </a:r>
          </a:p>
          <a:p>
            <a:r>
              <a:rPr lang="cs-CZ" b="1"/>
              <a:t>Boj</a:t>
            </a:r>
          </a:p>
          <a:p>
            <a:pPr marL="0" indent="0">
              <a:buNone/>
            </a:pPr>
            <a:r>
              <a:rPr lang="cs-CZ" b="1"/>
              <a:t>Nácvik: </a:t>
            </a:r>
            <a:r>
              <a:rPr lang="cs-CZ"/>
              <a:t>základní přirozené pohyby (lokomoce, skoky, hody, plavání, lezení, zdvihání, házení)</a:t>
            </a:r>
          </a:p>
          <a:p>
            <a:r>
              <a:rPr lang="cs-CZ" b="1"/>
              <a:t>Iniciace</a:t>
            </a:r>
            <a:r>
              <a:rPr lang="cs-CZ"/>
              <a:t> a </a:t>
            </a:r>
            <a:r>
              <a:rPr lang="cs-CZ" b="1"/>
              <a:t>rituální obřady </a:t>
            </a:r>
            <a:r>
              <a:rPr lang="cs-CZ"/>
              <a:t>(prověrka a zároveň prestiž =) základ budoucích sportovních soutěží)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054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/>
              <a:t>Prof. Dr. Miroslav Tyrš</a:t>
            </a:r>
          </a:p>
        </p:txBody>
      </p:sp>
      <p:pic>
        <p:nvPicPr>
          <p:cNvPr id="5" name="Obrázek 4" descr="Obsah obrázku osoba, muž, fotka, staré&#10;&#10;Popis se vygeneroval automaticky.">
            <a:extLst>
              <a:ext uri="{FF2B5EF4-FFF2-40B4-BE49-F238E27FC236}">
                <a16:creationId xmlns:a16="http://schemas.microsoft.com/office/drawing/2014/main" id="{1023279B-F438-4F94-BF9E-859B23691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1850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Filosof a estetik</a:t>
            </a:r>
          </a:p>
          <a:p>
            <a:pPr>
              <a:lnSpc>
                <a:spcPct val="90000"/>
              </a:lnSpc>
            </a:pPr>
            <a:r>
              <a:rPr lang="cs-CZ" sz="2000"/>
              <a:t>Později profesor na UK</a:t>
            </a:r>
          </a:p>
          <a:p>
            <a:pPr>
              <a:lnSpc>
                <a:spcPct val="90000"/>
              </a:lnSpc>
            </a:pPr>
            <a:r>
              <a:rPr lang="cs-CZ" sz="2000"/>
              <a:t>Mladočech – kandidatura do zemského sněmu a do říšské rady</a:t>
            </a:r>
          </a:p>
          <a:p>
            <a:pPr>
              <a:lnSpc>
                <a:spcPct val="90000"/>
              </a:lnSpc>
            </a:pPr>
            <a:r>
              <a:rPr lang="cs-CZ" sz="2000"/>
              <a:t>Obdivovatel antické kalokagathie</a:t>
            </a:r>
          </a:p>
          <a:p>
            <a:pPr>
              <a:lnSpc>
                <a:spcPct val="90000"/>
              </a:lnSpc>
            </a:pPr>
            <a:r>
              <a:rPr lang="cs-CZ" sz="2000"/>
              <a:t>Od 1871 řídil časopis Sokol</a:t>
            </a:r>
          </a:p>
          <a:p>
            <a:pPr>
              <a:lnSpc>
                <a:spcPct val="90000"/>
              </a:lnSpc>
            </a:pPr>
            <a:r>
              <a:rPr lang="cs-CZ" sz="2000"/>
              <a:t>Autor sokolského programového prohlášení: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b="1"/>
              <a:t>„Náš úkol, směr a cíl“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/>
              <a:t>Dále stať „</a:t>
            </a:r>
            <a:r>
              <a:rPr lang="cs-CZ" sz="2000" b="1"/>
              <a:t>Hod olympický</a:t>
            </a:r>
            <a:r>
              <a:rPr lang="cs-CZ" sz="2000"/>
              <a:t>“ – návrat k antickým olympiádám dlouho před </a:t>
            </a:r>
            <a:r>
              <a:rPr lang="cs-CZ" sz="2000" err="1"/>
              <a:t>Coubertinem</a:t>
            </a:r>
            <a:endParaRPr lang="cs-CZ" sz="2000"/>
          </a:p>
          <a:p>
            <a:pPr>
              <a:lnSpc>
                <a:spcPct val="90000"/>
              </a:lnSpc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784818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Základové tělocviku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u="sng"/>
              <a:t>Výklad sokolské tělocvičné soustavy</a:t>
            </a:r>
          </a:p>
          <a:p>
            <a:pPr marL="514350" indent="-514350">
              <a:buAutoNum type="arabicPeriod"/>
            </a:pPr>
            <a:r>
              <a:rPr lang="cs-CZ" b="1"/>
              <a:t>Cvičení bez nářadí a pomoci nebo odporu jiných</a:t>
            </a:r>
            <a:endParaRPr lang="cs-CZ" b="1">
              <a:cs typeface="Calibri"/>
            </a:endParaRPr>
          </a:p>
          <a:p>
            <a:pPr marL="514350" indent="-514350">
              <a:buAutoNum type="arabicPeriod"/>
            </a:pPr>
            <a:r>
              <a:rPr lang="cs-CZ" b="1"/>
              <a:t>Cvičení nářaďová</a:t>
            </a:r>
            <a:endParaRPr lang="cs-CZ" b="1">
              <a:cs typeface="Calibri"/>
            </a:endParaRPr>
          </a:p>
          <a:p>
            <a:pPr marL="514350" indent="-514350">
              <a:buAutoNum type="arabicPeriod"/>
            </a:pPr>
            <a:r>
              <a:rPr lang="cs-CZ" b="1"/>
              <a:t>Cvičení toliko pomocí jiných proveditelná (skupinová)</a:t>
            </a:r>
            <a:endParaRPr lang="cs-CZ" b="1">
              <a:cs typeface="Calibri"/>
            </a:endParaRPr>
          </a:p>
          <a:p>
            <a:pPr marL="514350" indent="-514350">
              <a:buAutoNum type="arabicPeriod"/>
            </a:pPr>
            <a:r>
              <a:rPr lang="cs-CZ" b="1"/>
              <a:t>Cvičení </a:t>
            </a:r>
            <a:r>
              <a:rPr lang="cs-CZ" b="1" err="1"/>
              <a:t>úpolová</a:t>
            </a:r>
            <a:r>
              <a:rPr lang="cs-CZ" b="1"/>
              <a:t> (odpory, zápas, rohování, šerm)</a:t>
            </a:r>
            <a:endParaRPr lang="cs-CZ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573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Další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60. léta 19. st. – vznik sokolských spolků v mnoha českých městech =) myšlenka na celonárodní sokolskou organizaci</a:t>
            </a:r>
          </a:p>
          <a:p>
            <a:r>
              <a:rPr lang="cs-CZ"/>
              <a:t>Naplnění až v roce 1889 – vznik České obce sokolské (ČOS)</a:t>
            </a:r>
          </a:p>
          <a:p>
            <a:r>
              <a:rPr lang="cs-CZ"/>
              <a:t>1892 – Moravsko-slezská obec sokolská</a:t>
            </a:r>
          </a:p>
          <a:p>
            <a:r>
              <a:rPr lang="cs-CZ"/>
              <a:t>1904 sjednocení v ČOS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68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Sokolské slety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/>
              <a:t>Vrchol veškeré činnosti</a:t>
            </a:r>
          </a:p>
          <a:p>
            <a:r>
              <a:rPr lang="cs-CZ"/>
              <a:t>První v roce 1882, pak nepravidelně</a:t>
            </a:r>
          </a:p>
          <a:p>
            <a:r>
              <a:rPr lang="cs-CZ"/>
              <a:t>Napomohly </a:t>
            </a:r>
            <a:r>
              <a:rPr lang="cs-CZ" b="1"/>
              <a:t>mezinárodnímu přesahu Sokola</a:t>
            </a:r>
            <a:r>
              <a:rPr lang="cs-CZ"/>
              <a:t> a zakládání zahraničních sokolských spolků (POL, BG, SLO, RUS, SRB, FRG, USA)</a:t>
            </a:r>
          </a:p>
          <a:p>
            <a:r>
              <a:rPr lang="cs-CZ"/>
              <a:t>1912 – Svaz slovanského Sokolstva</a:t>
            </a:r>
          </a:p>
          <a:p>
            <a:r>
              <a:rPr lang="cs-CZ" b="1"/>
              <a:t>1869 – vyčlenění Spolku paní a dívek pražských (Hanušová) – 1. samostatný český ženský tělocvičný spolek</a:t>
            </a:r>
            <a:endParaRPr lang="cs-CZ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080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Pedagogický přínos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/>
              <a:t>Systematické působení na jedince</a:t>
            </a:r>
            <a:endParaRPr lang="cs-CZ" b="1">
              <a:cs typeface="Calibri"/>
            </a:endParaRPr>
          </a:p>
          <a:p>
            <a:r>
              <a:rPr lang="cs-CZ" b="1"/>
              <a:t>Práce s mládeží, ale i se všemi ostatními věkovými kategoriemi</a:t>
            </a:r>
            <a:endParaRPr lang="cs-CZ" b="1">
              <a:cs typeface="Calibri"/>
            </a:endParaRPr>
          </a:p>
          <a:p>
            <a:r>
              <a:rPr lang="cs-CZ" b="1"/>
              <a:t>Důraz na osobní rozvoj</a:t>
            </a:r>
            <a:endParaRPr lang="cs-CZ" b="1">
              <a:cs typeface="Calibri"/>
            </a:endParaRPr>
          </a:p>
          <a:p>
            <a:r>
              <a:rPr lang="cs-CZ" b="1"/>
              <a:t>Kolektivní vědomí</a:t>
            </a:r>
            <a:endParaRPr lang="cs-CZ" b="1">
              <a:cs typeface="Calibri"/>
            </a:endParaRPr>
          </a:p>
          <a:p>
            <a:r>
              <a:rPr lang="cs-CZ" b="1"/>
              <a:t>Normativní působení na jedince</a:t>
            </a:r>
            <a:endParaRPr lang="cs-CZ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445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Amorosova</a:t>
            </a:r>
            <a:r>
              <a:rPr lang="cs-CZ"/>
              <a:t> tělocvičná 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/>
              <a:t>Markýz F. A. </a:t>
            </a:r>
            <a:r>
              <a:rPr lang="cs-CZ" err="1"/>
              <a:t>Sotelo</a:t>
            </a:r>
            <a:r>
              <a:rPr lang="cs-CZ"/>
              <a:t> (1770 – 1846)</a:t>
            </a:r>
          </a:p>
          <a:p>
            <a:pPr>
              <a:buFontTx/>
              <a:buChar char="-"/>
            </a:pPr>
            <a:r>
              <a:rPr lang="cs-CZ"/>
              <a:t>Původně velitel vojenského tělovýchovného ústavu v Madridu</a:t>
            </a:r>
          </a:p>
          <a:p>
            <a:pPr>
              <a:buFontTx/>
              <a:buChar char="-"/>
            </a:pPr>
            <a:r>
              <a:rPr lang="cs-CZ"/>
              <a:t>Založení moderního tělovýchovného ústavu v Paříži</a:t>
            </a:r>
          </a:p>
          <a:p>
            <a:pPr>
              <a:buFontTx/>
              <a:buChar char="-"/>
            </a:pPr>
            <a:r>
              <a:rPr lang="cs-CZ" b="1"/>
              <a:t>Koncepce cvičení na základu anatomie a fyziologie</a:t>
            </a:r>
          </a:p>
          <a:p>
            <a:pPr>
              <a:buFontTx/>
              <a:buChar char="-"/>
            </a:pPr>
            <a:r>
              <a:rPr lang="cs-CZ" b="1"/>
              <a:t>Zavedl evidenci cvičenců a vedl o nich lékařské záznamy</a:t>
            </a:r>
          </a:p>
          <a:p>
            <a:pPr>
              <a:buFontTx/>
              <a:buChar char="-"/>
            </a:pPr>
            <a:r>
              <a:rPr lang="cs-CZ" b="1"/>
              <a:t>Přirozená cvičení</a:t>
            </a:r>
          </a:p>
        </p:txBody>
      </p:sp>
    </p:spTree>
    <p:extLst>
      <p:ext uri="{BB962C8B-B14F-4D97-AF65-F5344CB8AC3E}">
        <p14:creationId xmlns:p14="http://schemas.microsoft.com/office/powerpoint/2010/main" val="2583968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b="1">
                <a:ea typeface="+mj-lt"/>
                <a:cs typeface="+mj-lt"/>
              </a:rPr>
              <a:t>George </a:t>
            </a:r>
            <a:r>
              <a:rPr lang="cs-CZ" b="1" err="1">
                <a:ea typeface="+mj-lt"/>
                <a:cs typeface="+mj-lt"/>
              </a:rPr>
              <a:t>Hébert</a:t>
            </a:r>
            <a:r>
              <a:rPr lang="cs-CZ">
                <a:ea typeface="+mj-lt"/>
                <a:cs typeface="+mj-lt"/>
              </a:rPr>
              <a:t> </a:t>
            </a:r>
            <a:endParaRPr lang="cs-CZ"/>
          </a:p>
        </p:txBody>
      </p:sp>
      <p:pic>
        <p:nvPicPr>
          <p:cNvPr id="4" name="Obrázek 4" descr="Obsah obrázku uniforma, osoba, exteriér, oblečení&#10;&#10;Popis se vygeneroval automaticky.">
            <a:extLst>
              <a:ext uri="{FF2B5EF4-FFF2-40B4-BE49-F238E27FC236}">
                <a16:creationId xmlns:a16="http://schemas.microsoft.com/office/drawing/2014/main" id="{F1A143DE-8F43-4C81-9E58-49CFC8231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4" r="2730" b="-1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/>
              <a:t>George </a:t>
            </a:r>
            <a:r>
              <a:rPr lang="cs-CZ" sz="2000" b="1" err="1"/>
              <a:t>Hébert</a:t>
            </a:r>
            <a:r>
              <a:rPr lang="cs-CZ" sz="2000"/>
              <a:t> (1875 – 1957)</a:t>
            </a:r>
            <a:endParaRPr lang="cs-CZ" sz="2000">
              <a:cs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000"/>
              <a:t>Ovlivněn G. </a:t>
            </a:r>
            <a:r>
              <a:rPr lang="cs-CZ" sz="2000" err="1"/>
              <a:t>Deménym</a:t>
            </a:r>
            <a:r>
              <a:rPr lang="cs-CZ" sz="2000"/>
              <a:t> – přirozená cvičení, pohyby důležité pro život</a:t>
            </a:r>
            <a:endParaRPr lang="cs-CZ" sz="2000">
              <a:cs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000" b="1"/>
              <a:t>Základní cvičební jednotka</a:t>
            </a:r>
            <a:r>
              <a:rPr lang="cs-CZ" sz="2000"/>
              <a:t> (20 – 60 minut a neustále v pohybu – dle vyspělosti)</a:t>
            </a:r>
            <a:endParaRPr lang="cs-CZ" sz="2000">
              <a:cs typeface="Calibri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2000" b="1"/>
              <a:t>Dílo</a:t>
            </a:r>
            <a:r>
              <a:rPr lang="cs-CZ" sz="2000"/>
              <a:t>: především </a:t>
            </a:r>
            <a:r>
              <a:rPr lang="cs-CZ" sz="2000" b="1"/>
              <a:t>Zákoník síly</a:t>
            </a:r>
            <a:r>
              <a:rPr lang="cs-CZ" sz="2000"/>
              <a:t> (1911) – obsahoval tabulky výkonnosti a testy sloužící k měření výkonnosti</a:t>
            </a:r>
            <a:endParaRPr lang="cs-CZ" sz="2000"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000"/>
              <a:t>- </a:t>
            </a:r>
            <a:r>
              <a:rPr lang="cs-CZ" sz="2000" b="1"/>
              <a:t>Tělesná výchova k mužnosti a mravnosti přirozenou metodou </a:t>
            </a:r>
            <a:r>
              <a:rPr lang="cs-CZ" sz="2000"/>
              <a:t>(3 skupiny tělesných cvičení – hlavní, přípravné a doplňkové)</a:t>
            </a:r>
            <a:endParaRPr lang="cs-CZ" sz="2000" b="1"/>
          </a:p>
          <a:p>
            <a:pPr>
              <a:lnSpc>
                <a:spcPct val="90000"/>
              </a:lnSpc>
              <a:buFontTx/>
              <a:buChar char="-"/>
            </a:pP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455961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281DF-581F-4A63-BF96-5792D03F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Calibri"/>
              </a:rPr>
              <a:t>Hébertova</a:t>
            </a:r>
            <a:r>
              <a:rPr lang="cs-CZ">
                <a:cs typeface="Calibri"/>
              </a:rPr>
              <a:t> cvičení</a:t>
            </a:r>
            <a:endParaRPr lang="cs-CZ"/>
          </a:p>
        </p:txBody>
      </p:sp>
      <p:pic>
        <p:nvPicPr>
          <p:cNvPr id="4" name="Obrázek 4" descr="Obsah obrázku exteriér, tráva, fotka, žena&#10;&#10;Popis se vygeneroval automaticky.">
            <a:extLst>
              <a:ext uri="{FF2B5EF4-FFF2-40B4-BE49-F238E27FC236}">
                <a16:creationId xmlns:a16="http://schemas.microsoft.com/office/drawing/2014/main" id="{DD6CAFFC-3777-419D-8415-293F64232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814" y="1298358"/>
            <a:ext cx="3941619" cy="2490355"/>
          </a:xfrm>
        </p:spPr>
      </p:pic>
      <p:pic>
        <p:nvPicPr>
          <p:cNvPr id="5" name="Obrázek 5" descr="Obsah obrázku plot, exteriér, muž, kolejnice&#10;&#10;Popis se vygeneroval automaticky.">
            <a:extLst>
              <a:ext uri="{FF2B5EF4-FFF2-40B4-BE49-F238E27FC236}">
                <a16:creationId xmlns:a16="http://schemas.microsoft.com/office/drawing/2014/main" id="{00802E78-4D10-4E5E-A304-658C74610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" y="3950521"/>
            <a:ext cx="3990108" cy="2583387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9C9F96AA-DD87-4800-B9BD-04B35A7D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292" y="2012549"/>
            <a:ext cx="3761509" cy="35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78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err="1"/>
              <a:t>Pierre</a:t>
            </a:r>
            <a:r>
              <a:rPr lang="cs-CZ"/>
              <a:t> de </a:t>
            </a:r>
            <a:r>
              <a:rPr lang="cs-CZ" err="1"/>
              <a:t>Coubertin</a:t>
            </a:r>
            <a:r>
              <a:rPr lang="cs-CZ"/>
              <a:t> a olympismus</a:t>
            </a:r>
          </a:p>
        </p:txBody>
      </p:sp>
      <p:pic>
        <p:nvPicPr>
          <p:cNvPr id="4" name="Obrázek 4" descr="Obsah obrázku nošení, čepice, osoba, muž&#10;&#10;Popis se vygeneroval automaticky.">
            <a:extLst>
              <a:ext uri="{FF2B5EF4-FFF2-40B4-BE49-F238E27FC236}">
                <a16:creationId xmlns:a16="http://schemas.microsoft.com/office/drawing/2014/main" id="{9D6069C9-1713-4566-BA83-C130267F8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57" r="-2" b="8554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b="1" err="1"/>
              <a:t>Pierre</a:t>
            </a:r>
            <a:r>
              <a:rPr lang="cs-CZ" sz="1800" b="1"/>
              <a:t> de </a:t>
            </a:r>
            <a:r>
              <a:rPr lang="cs-CZ" sz="1800" b="1" err="1"/>
              <a:t>Coubertin</a:t>
            </a:r>
            <a:r>
              <a:rPr lang="cs-CZ" sz="1800" b="1"/>
              <a:t> </a:t>
            </a:r>
            <a:r>
              <a:rPr lang="cs-CZ" sz="1800"/>
              <a:t>(1863 - 1937) – </a:t>
            </a:r>
            <a:r>
              <a:rPr lang="cs-CZ" sz="1800" err="1"/>
              <a:t>Pierre</a:t>
            </a:r>
            <a:r>
              <a:rPr lang="cs-CZ" sz="1800"/>
              <a:t> de </a:t>
            </a:r>
            <a:r>
              <a:rPr lang="cs-CZ" sz="1800" err="1"/>
              <a:t>Frédy</a:t>
            </a:r>
            <a:endParaRPr lang="cs-CZ" sz="180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/>
              <a:t>Namísto vojenství (aristokrat) vystudoval práva, pedagogiku a historii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b="1"/>
              <a:t>První veřejná myšlenka na obnovení olympijských her – 1892 (univerzitní přednáška</a:t>
            </a:r>
            <a:r>
              <a:rPr lang="cs-CZ" sz="1800"/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b="1"/>
              <a:t>Pařížský kongres (1894</a:t>
            </a:r>
            <a:r>
              <a:rPr lang="cs-CZ" sz="1800"/>
              <a:t>) – rozhodnutí o olympijských hrách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/>
              <a:t>Otázky: čtyřletý cyklus, co tam zařadit, amatér/profesionál atp.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/>
              <a:t>Finanční problémy, ale podařilo se překonat – nakonec zisk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b="1"/>
              <a:t>První olympijské hry – 1896 Atény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b="1"/>
              <a:t>Zakladatel Pedagogiky sportu</a:t>
            </a:r>
          </a:p>
        </p:txBody>
      </p:sp>
    </p:spTree>
    <p:extLst>
      <p:ext uri="{BB962C8B-B14F-4D97-AF65-F5344CB8AC3E}">
        <p14:creationId xmlns:p14="http://schemas.microsoft.com/office/powerpoint/2010/main" val="2718973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/>
              <a:t>Pedagogický přínos olympismu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 b="1"/>
              <a:t>Sblížení současného světa</a:t>
            </a:r>
          </a:p>
          <a:p>
            <a:pPr>
              <a:lnSpc>
                <a:spcPct val="90000"/>
              </a:lnSpc>
            </a:pPr>
            <a:r>
              <a:rPr lang="cs-CZ" sz="2200" b="1" err="1"/>
              <a:t>Multikulturalita</a:t>
            </a:r>
            <a:endParaRPr lang="cs-CZ" sz="2200" b="1"/>
          </a:p>
          <a:p>
            <a:pPr>
              <a:lnSpc>
                <a:spcPct val="90000"/>
              </a:lnSpc>
            </a:pPr>
            <a:r>
              <a:rPr lang="cs-CZ" sz="2200" b="1"/>
              <a:t>Kulturní obohacení</a:t>
            </a:r>
          </a:p>
          <a:p>
            <a:pPr>
              <a:lnSpc>
                <a:spcPct val="90000"/>
              </a:lnSpc>
            </a:pPr>
            <a:r>
              <a:rPr lang="cs-CZ" sz="2200" b="1"/>
              <a:t>Fair-play</a:t>
            </a:r>
          </a:p>
          <a:p>
            <a:pPr>
              <a:lnSpc>
                <a:spcPct val="90000"/>
              </a:lnSpc>
            </a:pPr>
            <a:r>
              <a:rPr lang="cs-CZ" sz="2200" b="1"/>
              <a:t>„Amatérismus “ – sportovně rozvojové státy</a:t>
            </a:r>
          </a:p>
          <a:p>
            <a:pPr>
              <a:lnSpc>
                <a:spcPct val="90000"/>
              </a:lnSpc>
            </a:pPr>
            <a:r>
              <a:rPr lang="cs-CZ" sz="2200" b="1"/>
              <a:t>Motivace většinového obyvatelstva ke sportu</a:t>
            </a:r>
          </a:p>
          <a:p>
            <a:pPr>
              <a:lnSpc>
                <a:spcPct val="90000"/>
              </a:lnSpc>
            </a:pPr>
            <a:r>
              <a:rPr lang="cs-CZ" sz="2200" b="1"/>
              <a:t>Pozitivní identifikace se sportovními symboly a ikonami</a:t>
            </a:r>
          </a:p>
          <a:p>
            <a:pPr>
              <a:lnSpc>
                <a:spcPct val="90000"/>
              </a:lnSpc>
            </a:pPr>
            <a:r>
              <a:rPr lang="cs-CZ" sz="2200" b="1"/>
              <a:t>Kalokagathie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9FC74A88-6542-4D44-A803-D1005C232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20347"/>
            <a:ext cx="4038600" cy="2685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293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/>
              <a:t>Starověk mimo Evropu + Kréta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513936"/>
            <a:ext cx="5505090" cy="46409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/>
              <a:t>Od 10. st. př. Kr. – rozpad primitivních společností =) </a:t>
            </a:r>
            <a:r>
              <a:rPr lang="cs-CZ" sz="2000" b="1"/>
              <a:t>institucionalizace výchovy a vzdělávání =) vznik škol a vzdělávacích soustav</a:t>
            </a:r>
          </a:p>
          <a:p>
            <a:pPr>
              <a:lnSpc>
                <a:spcPct val="90000"/>
              </a:lnSpc>
            </a:pPr>
            <a:r>
              <a:rPr lang="cs-CZ" sz="2000" b="1"/>
              <a:t>Čína: </a:t>
            </a:r>
            <a:r>
              <a:rPr lang="cs-CZ" sz="2000"/>
              <a:t>zdravotně zaměřená cvičení ( </a:t>
            </a:r>
            <a:r>
              <a:rPr lang="cs-CZ" sz="2000" err="1"/>
              <a:t>Kung-Fu</a:t>
            </a:r>
            <a:r>
              <a:rPr lang="cs-CZ" sz="2000"/>
              <a:t>), armáda (bojové hry)</a:t>
            </a:r>
          </a:p>
          <a:p>
            <a:pPr>
              <a:lnSpc>
                <a:spcPct val="90000"/>
              </a:lnSpc>
            </a:pPr>
            <a:r>
              <a:rPr lang="cs-CZ" sz="2000" b="1"/>
              <a:t>Japonsko</a:t>
            </a:r>
            <a:r>
              <a:rPr lang="cs-CZ" sz="2000"/>
              <a:t>: sumó</a:t>
            </a:r>
          </a:p>
          <a:p>
            <a:pPr>
              <a:lnSpc>
                <a:spcPct val="90000"/>
              </a:lnSpc>
            </a:pPr>
            <a:r>
              <a:rPr lang="cs-CZ" sz="2000" b="1"/>
              <a:t>Indie</a:t>
            </a:r>
            <a:r>
              <a:rPr lang="cs-CZ" sz="2000"/>
              <a:t>: jóga</a:t>
            </a:r>
          </a:p>
          <a:p>
            <a:pPr>
              <a:lnSpc>
                <a:spcPct val="90000"/>
              </a:lnSpc>
            </a:pPr>
            <a:r>
              <a:rPr lang="cs-CZ" sz="2000" b="1"/>
              <a:t>Egypt</a:t>
            </a:r>
            <a:r>
              <a:rPr lang="cs-CZ" sz="2000"/>
              <a:t>: běh (sportující faraon), hlavní byl zápas, dále ale běh, skok, tanec, šerm, …</a:t>
            </a:r>
          </a:p>
          <a:p>
            <a:pPr>
              <a:lnSpc>
                <a:spcPct val="90000"/>
              </a:lnSpc>
            </a:pPr>
            <a:r>
              <a:rPr lang="cs-CZ" sz="2000" b="1"/>
              <a:t>Kréta</a:t>
            </a:r>
            <a:r>
              <a:rPr lang="cs-CZ" sz="2000"/>
              <a:t>: zápasy s býky, zápas, akrobacie, </a:t>
            </a:r>
            <a:r>
              <a:rPr lang="cs-CZ" sz="2000" b="1"/>
              <a:t>vytrvalost</a:t>
            </a: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AC483A35-E8F1-427F-BAB7-07D1D1007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54" r="21752" b="-2"/>
          <a:stretch/>
        </p:blipFill>
        <p:spPr>
          <a:xfrm>
            <a:off x="3973857" y="4578954"/>
            <a:ext cx="1925129" cy="2153700"/>
          </a:xfrm>
          <a:prstGeom prst="rect">
            <a:avLst/>
          </a:prstGeom>
          <a:noFill/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03F5EAB2-57B0-4530-AA7B-90D4F4E17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268" y="4675589"/>
            <a:ext cx="2743200" cy="2042052"/>
          </a:xfrm>
          <a:prstGeom prst="rect">
            <a:avLst/>
          </a:prstGeom>
        </p:spPr>
      </p:pic>
      <p:pic>
        <p:nvPicPr>
          <p:cNvPr id="6" name="Obrázek 6" descr="Obsah obrázku text, kniha&#10;&#10;Popis se vygeneroval automaticky.">
            <a:extLst>
              <a:ext uri="{FF2B5EF4-FFF2-40B4-BE49-F238E27FC236}">
                <a16:creationId xmlns:a16="http://schemas.microsoft.com/office/drawing/2014/main" id="{F0CADDF1-C729-4E60-BC75-9C2AA1C0A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664" y="1154802"/>
            <a:ext cx="3375804" cy="867794"/>
          </a:xfrm>
          <a:prstGeom prst="rect">
            <a:avLst/>
          </a:prstGeom>
        </p:spPr>
      </p:pic>
      <p:pic>
        <p:nvPicPr>
          <p:cNvPr id="7" name="Obrázek 7" descr="Obsah obrázku text, tkanina&#10;&#10;Popis se vygeneroval automaticky.">
            <a:extLst>
              <a:ext uri="{FF2B5EF4-FFF2-40B4-BE49-F238E27FC236}">
                <a16:creationId xmlns:a16="http://schemas.microsoft.com/office/drawing/2014/main" id="{5F221563-B2E6-4F21-8E30-5364ACEEC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41" y="4989579"/>
            <a:ext cx="2619375" cy="1743075"/>
          </a:xfrm>
          <a:prstGeom prst="rect">
            <a:avLst/>
          </a:prstGeom>
        </p:spPr>
      </p:pic>
      <p:pic>
        <p:nvPicPr>
          <p:cNvPr id="8" name="Obrázek 8" descr="Obsah obrázku text&#10;&#10;Popis se vygeneroval automaticky.">
            <a:extLst>
              <a:ext uri="{FF2B5EF4-FFF2-40B4-BE49-F238E27FC236}">
                <a16:creationId xmlns:a16="http://schemas.microsoft.com/office/drawing/2014/main" id="{33897F64-538A-4045-A74C-A181C4166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268" y="2288320"/>
            <a:ext cx="2743200" cy="21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69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Děkuji za pozornost </a:t>
            </a:r>
            <a:r>
              <a:rPr lang="cs-CZ">
                <a:sym typeface="Wingdings" pitchFamily="2" charset="2"/>
              </a:rPr>
              <a:t>!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75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Sparta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90 % státní otroci</a:t>
            </a:r>
          </a:p>
          <a:p>
            <a:r>
              <a:rPr lang="cs-CZ"/>
              <a:t>výchova svobodných byla státní</a:t>
            </a:r>
            <a:endParaRPr lang="cs-CZ">
              <a:cs typeface="Calibri"/>
            </a:endParaRPr>
          </a:p>
          <a:p>
            <a:r>
              <a:rPr lang="cs-CZ"/>
              <a:t>vojenský charakter (tělesná a branná složka)</a:t>
            </a:r>
            <a:endParaRPr lang="cs-CZ">
              <a:cs typeface="Calibri"/>
            </a:endParaRPr>
          </a:p>
          <a:p>
            <a:r>
              <a:rPr lang="cs-CZ"/>
              <a:t>7, 18, 20, 30</a:t>
            </a:r>
            <a:endParaRPr lang="cs-CZ">
              <a:cs typeface="Calibri"/>
            </a:endParaRPr>
          </a:p>
          <a:p>
            <a:r>
              <a:rPr lang="cs-CZ"/>
              <a:t>muži/ženy</a:t>
            </a:r>
            <a:endParaRPr lang="cs-CZ">
              <a:cs typeface="Calibri"/>
            </a:endParaRPr>
          </a:p>
          <a:p>
            <a:r>
              <a:rPr lang="cs-CZ"/>
              <a:t>skromnost, střídmost</a:t>
            </a:r>
            <a:endParaRPr lang="cs-CZ">
              <a:cs typeface="Calibri"/>
            </a:endParaRPr>
          </a:p>
          <a:p>
            <a:endParaRPr lang="cs-CZ"/>
          </a:p>
        </p:txBody>
      </p:sp>
      <p:pic>
        <p:nvPicPr>
          <p:cNvPr id="4" name="Obrázek 4" descr="Obsah obrázku text, sklenice, plavidlo, černá&#10;&#10;Popis se vygeneroval automaticky.">
            <a:extLst>
              <a:ext uri="{FF2B5EF4-FFF2-40B4-BE49-F238E27FC236}">
                <a16:creationId xmlns:a16="http://schemas.microsoft.com/office/drawing/2014/main" id="{4891AA14-25CB-4A01-953E-6FC23D79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676" y="645095"/>
            <a:ext cx="2705100" cy="1685925"/>
          </a:xfrm>
          <a:prstGeom prst="rect">
            <a:avLst/>
          </a:prstGeom>
        </p:spPr>
      </p:pic>
      <p:pic>
        <p:nvPicPr>
          <p:cNvPr id="5" name="Obrázek 5" descr="Obsah obrázku text, kylix, hrníček, jídelní nádobí&#10;&#10;Popis se vygeneroval automaticky.">
            <a:extLst>
              <a:ext uri="{FF2B5EF4-FFF2-40B4-BE49-F238E27FC236}">
                <a16:creationId xmlns:a16="http://schemas.microsoft.com/office/drawing/2014/main" id="{475B9105-7A3C-4234-8086-1C52335F4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39" y="3672408"/>
            <a:ext cx="2743200" cy="27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93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Atény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106" y="1612106"/>
            <a:ext cx="8229600" cy="4525963"/>
          </a:xfrm>
        </p:spPr>
        <p:txBody>
          <a:bodyPr/>
          <a:lstStyle/>
          <a:p>
            <a:r>
              <a:rPr lang="cs-CZ"/>
              <a:t>sociálně a politicky rozvinutější =) komplexnější výchovný model</a:t>
            </a:r>
          </a:p>
          <a:p>
            <a:r>
              <a:rPr lang="cs-CZ" i="1"/>
              <a:t>Kalokagathia </a:t>
            </a:r>
            <a:r>
              <a:rPr lang="cs-CZ"/>
              <a:t>(múzická a gymnastická</a:t>
            </a:r>
            <a:r>
              <a:rPr lang="cs-CZ" i="1"/>
              <a:t> </a:t>
            </a:r>
            <a:r>
              <a:rPr lang="cs-CZ"/>
              <a:t>výchova)</a:t>
            </a:r>
            <a:endParaRPr lang="cs-CZ" i="1"/>
          </a:p>
          <a:p>
            <a:r>
              <a:rPr lang="cs-CZ" i="1" err="1"/>
              <a:t>paidagógos</a:t>
            </a:r>
            <a:endParaRPr lang="cs-CZ" i="1"/>
          </a:p>
          <a:p>
            <a:r>
              <a:rPr lang="cs-CZ"/>
              <a:t>péče o děti věcí rodičů, školy soukromé</a:t>
            </a:r>
          </a:p>
          <a:p>
            <a:r>
              <a:rPr lang="cs-CZ"/>
              <a:t>třístupňový systém škol</a:t>
            </a:r>
          </a:p>
          <a:p>
            <a:r>
              <a:rPr lang="cs-CZ"/>
              <a:t>povinná vojenská služba (od 18 let)</a:t>
            </a:r>
          </a:p>
        </p:txBody>
      </p:sp>
      <p:pic>
        <p:nvPicPr>
          <p:cNvPr id="4" name="Obrázek 4" descr="Obsah obrázku staré&#10;&#10;Popis se vygeneroval automaticky.">
            <a:extLst>
              <a:ext uri="{FF2B5EF4-FFF2-40B4-BE49-F238E27FC236}">
                <a16:creationId xmlns:a16="http://schemas.microsoft.com/office/drawing/2014/main" id="{24199383-952C-B6AE-A5C9-6DD0CB34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371" y="129147"/>
            <a:ext cx="1691832" cy="2566989"/>
          </a:xfrm>
          <a:prstGeom prst="rect">
            <a:avLst/>
          </a:prstGeom>
        </p:spPr>
      </p:pic>
      <p:pic>
        <p:nvPicPr>
          <p:cNvPr id="5" name="Obrázek 5" descr="Obsah obrázku země, exteriér, špína, oblast&#10;&#10;Popis se vygeneroval automaticky.">
            <a:extLst>
              <a:ext uri="{FF2B5EF4-FFF2-40B4-BE49-F238E27FC236}">
                <a16:creationId xmlns:a16="http://schemas.microsoft.com/office/drawing/2014/main" id="{04E44587-8991-B79A-F478-951051F9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93" y="4993481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0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Řím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875" y="1269521"/>
            <a:ext cx="6072996" cy="4525963"/>
          </a:xfrm>
        </p:spPr>
        <p:txBody>
          <a:bodyPr>
            <a:normAutofit fontScale="92500" lnSpcReduction="20000"/>
          </a:bodyPr>
          <a:lstStyle/>
          <a:p>
            <a:r>
              <a:rPr lang="cs-CZ"/>
              <a:t>Cíl: výchova zemědělce, bojovníka</a:t>
            </a:r>
          </a:p>
          <a:p>
            <a:r>
              <a:rPr lang="cs-CZ"/>
              <a:t>Výchova hlavně v rodině</a:t>
            </a:r>
          </a:p>
          <a:p>
            <a:r>
              <a:rPr lang="cs-CZ"/>
              <a:t>Vliv Etrusků – mnoho slavností (podoba her – soutěže atp.)</a:t>
            </a:r>
          </a:p>
          <a:p>
            <a:r>
              <a:rPr lang="cs-CZ" b="1"/>
              <a:t>Období republiky</a:t>
            </a:r>
            <a:r>
              <a:rPr lang="cs-CZ"/>
              <a:t>: hospodářské a sociální změny, přejímání řeckého modelu</a:t>
            </a:r>
          </a:p>
          <a:p>
            <a:r>
              <a:rPr lang="cs-CZ"/>
              <a:t>Povinná vojenská služba od 17 let</a:t>
            </a:r>
          </a:p>
          <a:p>
            <a:r>
              <a:rPr lang="cs-CZ" b="1"/>
              <a:t>Císařský Řím</a:t>
            </a:r>
            <a:r>
              <a:rPr lang="cs-CZ"/>
              <a:t>: potřeba kontroly impéria – úředníci, gladiátorské hry </a:t>
            </a: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416ADB6D-2BAA-4AE1-AC46-5FFEDB0E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17" y="4722819"/>
            <a:ext cx="2944483" cy="1912476"/>
          </a:xfrm>
          <a:prstGeom prst="rect">
            <a:avLst/>
          </a:prstGeom>
        </p:spPr>
      </p:pic>
      <p:pic>
        <p:nvPicPr>
          <p:cNvPr id="5" name="Obrázek 5" descr="Obsah obrázku text, kniha&#10;&#10;Popis se vygeneroval automaticky.">
            <a:extLst>
              <a:ext uri="{FF2B5EF4-FFF2-40B4-BE49-F238E27FC236}">
                <a16:creationId xmlns:a16="http://schemas.microsoft.com/office/drawing/2014/main" id="{FD902E91-7DDA-4646-88AA-F03DB966A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117" y="668256"/>
            <a:ext cx="2944483" cy="2200319"/>
          </a:xfrm>
          <a:prstGeom prst="rect">
            <a:avLst/>
          </a:prstGeom>
        </p:spPr>
      </p:pic>
      <p:pic>
        <p:nvPicPr>
          <p:cNvPr id="6" name="Obrázek 6" descr="Obsah obrázku text, budova, staré&#10;&#10;Popis se vygeneroval automaticky.">
            <a:extLst>
              <a:ext uri="{FF2B5EF4-FFF2-40B4-BE49-F238E27FC236}">
                <a16:creationId xmlns:a16="http://schemas.microsoft.com/office/drawing/2014/main" id="{706B70A3-C71E-44A2-935C-2D04FCAF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60" y="5362506"/>
            <a:ext cx="4195312" cy="129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7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Křesťanská výchova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cs-CZ" sz="3000"/>
              <a:t>- </a:t>
            </a:r>
            <a:r>
              <a:rPr lang="cs-CZ" altLang="cs-CZ" sz="3000" b="1"/>
              <a:t>rytířská výchova</a:t>
            </a:r>
            <a:r>
              <a:rPr lang="cs-CZ" altLang="cs-CZ" sz="3000"/>
              <a:t> (konstituce nové – feudální společnosti; sedmero rytířských ctností – jízda na koni, šerm, střelba z luku, zápas, lov, verše, šachy)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3000" b="1"/>
              <a:t>církevní školy</a:t>
            </a:r>
            <a:r>
              <a:rPr lang="cs-CZ" altLang="cs-CZ" sz="3000"/>
              <a:t> (např. zakládání jezuitských kolejí)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altLang="cs-CZ" sz="3000"/>
              <a:t>Kromě náboženství bylo součástí výchovy </a:t>
            </a:r>
            <a:r>
              <a:rPr lang="cs-CZ" altLang="cs-CZ" sz="3000" i="1"/>
              <a:t>trivium</a:t>
            </a:r>
            <a:r>
              <a:rPr lang="cs-CZ" altLang="cs-CZ" sz="3000"/>
              <a:t> (gramatika, rétorika a dialektika) a </a:t>
            </a:r>
            <a:r>
              <a:rPr lang="cs-CZ" altLang="cs-CZ" sz="3000" i="1"/>
              <a:t>kvadrivium</a:t>
            </a:r>
            <a:r>
              <a:rPr lang="cs-CZ" altLang="cs-CZ" sz="3000"/>
              <a:t> (aritmetika, geometrie, astronomie, </a:t>
            </a:r>
            <a:r>
              <a:rPr lang="cs-CZ" altLang="cs-CZ" sz="3000" err="1"/>
              <a:t>múzika</a:t>
            </a:r>
            <a:r>
              <a:rPr lang="cs-CZ" altLang="cs-CZ" sz="3000"/>
              <a:t>)</a:t>
            </a:r>
          </a:p>
        </p:txBody>
      </p:sp>
      <p:pic>
        <p:nvPicPr>
          <p:cNvPr id="2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93E06AF8-3448-9A8E-5A5E-6A5B8558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4805362"/>
            <a:ext cx="2276475" cy="2009775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13B08A2B-E332-9288-4A0B-7115898C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0" y="4807744"/>
            <a:ext cx="2607468" cy="20050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Pozdní středověk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b="1"/>
              <a:t>Městské školy</a:t>
            </a:r>
            <a:endParaRPr lang="cs-CZ"/>
          </a:p>
          <a:p>
            <a:pPr>
              <a:buNone/>
            </a:pPr>
            <a:r>
              <a:rPr lang="cs-CZ" altLang="cs-CZ"/>
              <a:t>- praktické zaměření (zbrojířství, plavba, zemědělství, lov atp.)</a:t>
            </a:r>
            <a:endParaRPr lang="cs-CZ"/>
          </a:p>
          <a:p>
            <a:r>
              <a:rPr lang="cs-CZ" altLang="cs-CZ" b="1"/>
              <a:t>Univerzity</a:t>
            </a:r>
            <a:r>
              <a:rPr lang="cs-CZ" altLang="cs-CZ"/>
              <a:t> (Bologna, Neapol, Oxford, Cambridge, Paříž, Salamanca)</a:t>
            </a:r>
            <a:endParaRPr lang="cs-CZ"/>
          </a:p>
        </p:txBody>
      </p:sp>
      <p:pic>
        <p:nvPicPr>
          <p:cNvPr id="2" name="Obrázek 2" descr="Obsah obrázku text, tkanina, oltář&#10;&#10;Popis se vygeneroval automaticky.">
            <a:extLst>
              <a:ext uri="{FF2B5EF4-FFF2-40B4-BE49-F238E27FC236}">
                <a16:creationId xmlns:a16="http://schemas.microsoft.com/office/drawing/2014/main" id="{0F14C6BB-37FE-B38B-B439-CE1EE2CC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925" y="4524375"/>
            <a:ext cx="2486025" cy="2000250"/>
          </a:xfrm>
          <a:prstGeom prst="rect">
            <a:avLst/>
          </a:prstGeom>
        </p:spPr>
      </p:pic>
      <p:pic>
        <p:nvPicPr>
          <p:cNvPr id="3" name="Obrázek 3" descr="Obsah obrázku text, rámeček obrázku&#10;&#10;Popis se vygeneroval automaticky.">
            <a:extLst>
              <a:ext uri="{FF2B5EF4-FFF2-40B4-BE49-F238E27FC236}">
                <a16:creationId xmlns:a16="http://schemas.microsoft.com/office/drawing/2014/main" id="{26F725AD-4E6C-4653-9B38-FFCB006E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81" y="4438651"/>
            <a:ext cx="3250405" cy="21478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Renesance a humanismus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Oživení antických tradic (</a:t>
            </a:r>
            <a:r>
              <a:rPr lang="cs-CZ" altLang="cs-CZ" b="1"/>
              <a:t>kalokagathie</a:t>
            </a:r>
            <a:r>
              <a:rPr lang="cs-CZ" altLang="cs-CZ"/>
              <a:t>)</a:t>
            </a:r>
          </a:p>
          <a:p>
            <a:pPr eaLnBrk="1" hangingPunct="1"/>
            <a:r>
              <a:rPr lang="cs-CZ" altLang="cs-CZ" b="1"/>
              <a:t>Zájem o lidské zdraví</a:t>
            </a:r>
            <a:r>
              <a:rPr lang="cs-CZ" altLang="cs-CZ"/>
              <a:t> (např. zájem o prevenci a léčbu pohybem)</a:t>
            </a:r>
          </a:p>
          <a:p>
            <a:pPr eaLnBrk="1" hangingPunct="1"/>
            <a:r>
              <a:rPr lang="cs-CZ" altLang="cs-CZ"/>
              <a:t>Ohromný rozvoj univerzit</a:t>
            </a:r>
          </a:p>
          <a:p>
            <a:pPr eaLnBrk="1" hangingPunct="1">
              <a:buFont typeface="Arial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" name="Obrázek 2" descr="Obsah obrázku interiér, staré, oltář, zdobené&#10;&#10;Popis se vygeneroval automaticky.">
            <a:extLst>
              <a:ext uri="{FF2B5EF4-FFF2-40B4-BE49-F238E27FC236}">
                <a16:creationId xmlns:a16="http://schemas.microsoft.com/office/drawing/2014/main" id="{36A2E4BB-6CF2-EB2A-8AE1-4495778F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218" y="4533900"/>
            <a:ext cx="2428875" cy="1885950"/>
          </a:xfrm>
          <a:prstGeom prst="rect">
            <a:avLst/>
          </a:prstGeom>
        </p:spPr>
      </p:pic>
      <p:pic>
        <p:nvPicPr>
          <p:cNvPr id="3" name="Obrázek 3" descr="Obsah obrázku text, skupina&#10;&#10;Popis se vygeneroval automaticky.">
            <a:extLst>
              <a:ext uri="{FF2B5EF4-FFF2-40B4-BE49-F238E27FC236}">
                <a16:creationId xmlns:a16="http://schemas.microsoft.com/office/drawing/2014/main" id="{B50CBCAD-06B0-8C3E-EB35-878B1682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6" y="4493420"/>
            <a:ext cx="2655093" cy="19788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B04EC0CE1599489912BC3BB6A99D24" ma:contentTypeVersion="8" ma:contentTypeDescription="Vytvoří nový dokument" ma:contentTypeScope="" ma:versionID="4fa84ecbf8781f228c1286ce934c2038">
  <xsd:schema xmlns:xsd="http://www.w3.org/2001/XMLSchema" xmlns:xs="http://www.w3.org/2001/XMLSchema" xmlns:p="http://schemas.microsoft.com/office/2006/metadata/properties" xmlns:ns2="a52a04cd-abfc-406f-bfff-83bfc995ebc5" xmlns:ns3="acc1ca2e-2cf7-4662-8ef0-124cc34299fe" targetNamespace="http://schemas.microsoft.com/office/2006/metadata/properties" ma:root="true" ma:fieldsID="0996a43ace1cd38265ec2822b2950497" ns2:_="" ns3:_="">
    <xsd:import namespace="a52a04cd-abfc-406f-bfff-83bfc995ebc5"/>
    <xsd:import namespace="acc1ca2e-2cf7-4662-8ef0-124cc3429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2a04cd-abfc-406f-bfff-83bfc995e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ede2c221-80ea-42f2-a6ce-7f19966b5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1ca2e-2cf7-4662-8ef0-124cc34299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2ae2d0f-f027-420b-bf5b-1b0b8038f0e6}" ma:internalName="TaxCatchAll" ma:showField="CatchAllData" ma:web="acc1ca2e-2cf7-4662-8ef0-124cc34299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c1ca2e-2cf7-4662-8ef0-124cc34299fe" xsi:nil="true"/>
    <lcf76f155ced4ddcb4097134ff3c332f xmlns="a52a04cd-abfc-406f-bfff-83bfc995ebc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F66F6A-8CF8-4683-9B22-932B676871A2}">
  <ds:schemaRefs>
    <ds:schemaRef ds:uri="a52a04cd-abfc-406f-bfff-83bfc995ebc5"/>
    <ds:schemaRef ds:uri="acc1ca2e-2cf7-4662-8ef0-124cc34299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91BB7D3-8105-4DCE-9323-B428874F98BA}">
  <ds:schemaRefs>
    <ds:schemaRef ds:uri="a52a04cd-abfc-406f-bfff-83bfc995ebc5"/>
    <ds:schemaRef ds:uri="acc1ca2e-2cf7-4662-8ef0-124cc34299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8D4A1E2-5317-4E51-A9B5-CFB8E68E7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30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Motiv systému Office</vt:lpstr>
      <vt:lpstr>Stručná historie pedagogiky se zaměřením na pedagogiku sportu</vt:lpstr>
      <vt:lpstr>První fyzická cvičení</vt:lpstr>
      <vt:lpstr>Starověk mimo Evropu + Kréta</vt:lpstr>
      <vt:lpstr>Sparta</vt:lpstr>
      <vt:lpstr>Atény</vt:lpstr>
      <vt:lpstr>Řím</vt:lpstr>
      <vt:lpstr>Křesťanská výchova</vt:lpstr>
      <vt:lpstr>Pozdní středověk</vt:lpstr>
      <vt:lpstr>Renesance a humanismus</vt:lpstr>
      <vt:lpstr>Jan Amos Komenský (1592 – 1670)</vt:lpstr>
      <vt:lpstr>Dílo</vt:lpstr>
      <vt:lpstr>John Locke (1632 – 1704)</vt:lpstr>
      <vt:lpstr>Jean Jacques Rousseau (1712 – 1778)</vt:lpstr>
      <vt:lpstr>Filantropisté</vt:lpstr>
      <vt:lpstr>Další filantropisté</vt:lpstr>
      <vt:lpstr>Johann Friedrich Herbart (1176 – 1841) </vt:lpstr>
      <vt:lpstr>Současnost</vt:lpstr>
      <vt:lpstr>Pedagogický přínos vybraných směrů a hnutí</vt:lpstr>
      <vt:lpstr>Sokolské hnutí</vt:lpstr>
      <vt:lpstr>Prof. Dr. Miroslav Tyrš</vt:lpstr>
      <vt:lpstr>Základové tělocviku</vt:lpstr>
      <vt:lpstr>Další vývoj</vt:lpstr>
      <vt:lpstr>Sokolské slety</vt:lpstr>
      <vt:lpstr>Pedagogický přínos</vt:lpstr>
      <vt:lpstr>Amorosova tělocvičná cvičení</vt:lpstr>
      <vt:lpstr>George Hébert </vt:lpstr>
      <vt:lpstr>Hébertova cvičení</vt:lpstr>
      <vt:lpstr>Pierre de Coubertin a olympismus</vt:lpstr>
      <vt:lpstr>Pedagogický přínos olympismu</vt:lpstr>
      <vt:lpstr>Děkuji za pozornost !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Pedagogický přínos vybraných směrů a hnutí</dc:title>
  <dc:creator>kotlik</dc:creator>
  <cp:revision>1</cp:revision>
  <dcterms:created xsi:type="dcterms:W3CDTF">2012-10-07T21:35:38Z</dcterms:created>
  <dcterms:modified xsi:type="dcterms:W3CDTF">2022-10-18T07:41:23Z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0x0101005EB04EC0CE1599489912BC3BB6A99D24</vt:lpwstr>
  </property>
  <property fmtid="{D5CDD505-2E9C-101B-9397-08002B2CF9AE}" pid="3" name="MediaServiceImageTags">
    <vt:lpwstr/>
  </property>
</Properties>
</file>