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0" autoAdjust="0"/>
    <p:restoredTop sz="94660"/>
  </p:normalViewPr>
  <p:slideViewPr>
    <p:cSldViewPr snapToGrid="0">
      <p:cViewPr varScale="1">
        <p:scale>
          <a:sx n="36" d="100"/>
          <a:sy n="36" d="100"/>
        </p:scale>
        <p:origin x="90" y="10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Brown" userId="406b21fc7f8f6c45" providerId="LiveId" clId="{F22ABBA1-0765-46DE-A500-C0D5AF78F6EC}"/>
    <pc:docChg chg="custSel addSld modSld addMainMaster delMainMaster">
      <pc:chgData name="Lucy Brown" userId="406b21fc7f8f6c45" providerId="LiveId" clId="{F22ABBA1-0765-46DE-A500-C0D5AF78F6EC}" dt="2021-03-17T14:32:57.927" v="3001" actId="20577"/>
      <pc:docMkLst>
        <pc:docMk/>
      </pc:docMkLst>
      <pc:sldChg chg="addSp modSp mod setBg modClrScheme setClrOvrMap chgLayout">
        <pc:chgData name="Lucy Brown" userId="406b21fc7f8f6c45" providerId="LiveId" clId="{F22ABBA1-0765-46DE-A500-C0D5AF78F6EC}" dt="2021-03-17T13:30:04.038" v="15" actId="14100"/>
        <pc:sldMkLst>
          <pc:docMk/>
          <pc:sldMk cId="3828690802" sldId="256"/>
        </pc:sldMkLst>
        <pc:spChg chg="mod">
          <ac:chgData name="Lucy Brown" userId="406b21fc7f8f6c45" providerId="LiveId" clId="{F22ABBA1-0765-46DE-A500-C0D5AF78F6EC}" dt="2021-03-17T13:30:04.038" v="15" actId="14100"/>
          <ac:spMkLst>
            <pc:docMk/>
            <pc:sldMk cId="3828690802" sldId="256"/>
            <ac:spMk id="2" creationId="{B53A62C7-9B7F-4291-8500-B03367E130D0}"/>
          </ac:spMkLst>
        </pc:spChg>
        <pc:spChg chg="mod">
          <ac:chgData name="Lucy Brown" userId="406b21fc7f8f6c45" providerId="LiveId" clId="{F22ABBA1-0765-46DE-A500-C0D5AF78F6EC}" dt="2021-03-17T13:29:50.036" v="0" actId="26606"/>
          <ac:spMkLst>
            <pc:docMk/>
            <pc:sldMk cId="3828690802" sldId="256"/>
            <ac:spMk id="3" creationId="{2019A93A-F081-4D09-838E-587DF5AD528F}"/>
          </ac:spMkLst>
        </pc:spChg>
        <pc:spChg chg="add">
          <ac:chgData name="Lucy Brown" userId="406b21fc7f8f6c45" providerId="LiveId" clId="{F22ABBA1-0765-46DE-A500-C0D5AF78F6EC}" dt="2021-03-17T13:29:50.036" v="0" actId="26606"/>
          <ac:spMkLst>
            <pc:docMk/>
            <pc:sldMk cId="3828690802" sldId="256"/>
            <ac:spMk id="9" creationId="{6FB6BA45-21D7-4ECD-971E-90FC03AE182A}"/>
          </ac:spMkLst>
        </pc:spChg>
        <pc:spChg chg="add">
          <ac:chgData name="Lucy Brown" userId="406b21fc7f8f6c45" providerId="LiveId" clId="{F22ABBA1-0765-46DE-A500-C0D5AF78F6EC}" dt="2021-03-17T13:29:50.036" v="0" actId="26606"/>
          <ac:spMkLst>
            <pc:docMk/>
            <pc:sldMk cId="3828690802" sldId="256"/>
            <ac:spMk id="11" creationId="{EED8D03E-F375-4E67-B932-FF9B007BB420}"/>
          </ac:spMkLst>
        </pc:spChg>
        <pc:picChg chg="add">
          <ac:chgData name="Lucy Brown" userId="406b21fc7f8f6c45" providerId="LiveId" clId="{F22ABBA1-0765-46DE-A500-C0D5AF78F6EC}" dt="2021-03-17T13:29:50.036" v="0" actId="26606"/>
          <ac:picMkLst>
            <pc:docMk/>
            <pc:sldMk cId="3828690802" sldId="256"/>
            <ac:picMk id="4" creationId="{407C177F-F5F1-4D24-8A99-D520E89C1362}"/>
          </ac:picMkLst>
        </pc:picChg>
      </pc:sldChg>
      <pc:sldChg chg="modSp new mod">
        <pc:chgData name="Lucy Brown" userId="406b21fc7f8f6c45" providerId="LiveId" clId="{F22ABBA1-0765-46DE-A500-C0D5AF78F6EC}" dt="2021-03-17T13:36:20.041" v="304" actId="20577"/>
        <pc:sldMkLst>
          <pc:docMk/>
          <pc:sldMk cId="4290192102" sldId="257"/>
        </pc:sldMkLst>
        <pc:spChg chg="mod">
          <ac:chgData name="Lucy Brown" userId="406b21fc7f8f6c45" providerId="LiveId" clId="{F22ABBA1-0765-46DE-A500-C0D5AF78F6EC}" dt="2021-03-17T13:30:36.337" v="39" actId="20577"/>
          <ac:spMkLst>
            <pc:docMk/>
            <pc:sldMk cId="4290192102" sldId="257"/>
            <ac:spMk id="2" creationId="{7349974B-8BFD-427E-8ED9-78EEFB52B29E}"/>
          </ac:spMkLst>
        </pc:spChg>
        <pc:spChg chg="mod">
          <ac:chgData name="Lucy Brown" userId="406b21fc7f8f6c45" providerId="LiveId" clId="{F22ABBA1-0765-46DE-A500-C0D5AF78F6EC}" dt="2021-03-17T13:36:20.041" v="304" actId="20577"/>
          <ac:spMkLst>
            <pc:docMk/>
            <pc:sldMk cId="4290192102" sldId="257"/>
            <ac:spMk id="3" creationId="{0A0DA48A-37B2-4B90-9BBC-49F80DB5E6E3}"/>
          </ac:spMkLst>
        </pc:spChg>
      </pc:sldChg>
      <pc:sldChg chg="modSp new mod">
        <pc:chgData name="Lucy Brown" userId="406b21fc7f8f6c45" providerId="LiveId" clId="{F22ABBA1-0765-46DE-A500-C0D5AF78F6EC}" dt="2021-03-17T13:39:55.064" v="707" actId="20577"/>
        <pc:sldMkLst>
          <pc:docMk/>
          <pc:sldMk cId="240240157" sldId="258"/>
        </pc:sldMkLst>
        <pc:spChg chg="mod">
          <ac:chgData name="Lucy Brown" userId="406b21fc7f8f6c45" providerId="LiveId" clId="{F22ABBA1-0765-46DE-A500-C0D5AF78F6EC}" dt="2021-03-17T13:36:38" v="316" actId="20577"/>
          <ac:spMkLst>
            <pc:docMk/>
            <pc:sldMk cId="240240157" sldId="258"/>
            <ac:spMk id="2" creationId="{C49C51FE-229D-4889-B0BA-0EC4C3E86B13}"/>
          </ac:spMkLst>
        </pc:spChg>
        <pc:spChg chg="mod">
          <ac:chgData name="Lucy Brown" userId="406b21fc7f8f6c45" providerId="LiveId" clId="{F22ABBA1-0765-46DE-A500-C0D5AF78F6EC}" dt="2021-03-17T13:39:55.064" v="707" actId="20577"/>
          <ac:spMkLst>
            <pc:docMk/>
            <pc:sldMk cId="240240157" sldId="258"/>
            <ac:spMk id="3" creationId="{E9C4A5AF-A690-4E7D-A4C6-A74A23ED15EA}"/>
          </ac:spMkLst>
        </pc:spChg>
      </pc:sldChg>
      <pc:sldChg chg="modSp new mod">
        <pc:chgData name="Lucy Brown" userId="406b21fc7f8f6c45" providerId="LiveId" clId="{F22ABBA1-0765-46DE-A500-C0D5AF78F6EC}" dt="2021-03-17T13:56:27.146" v="1033" actId="20577"/>
        <pc:sldMkLst>
          <pc:docMk/>
          <pc:sldMk cId="91949308" sldId="259"/>
        </pc:sldMkLst>
        <pc:spChg chg="mod">
          <ac:chgData name="Lucy Brown" userId="406b21fc7f8f6c45" providerId="LiveId" clId="{F22ABBA1-0765-46DE-A500-C0D5AF78F6EC}" dt="2021-03-17T13:40:30.990" v="726" actId="20577"/>
          <ac:spMkLst>
            <pc:docMk/>
            <pc:sldMk cId="91949308" sldId="259"/>
            <ac:spMk id="2" creationId="{E1225DD8-8340-4D93-8E9A-7BAA4B0507B1}"/>
          </ac:spMkLst>
        </pc:spChg>
        <pc:spChg chg="mod">
          <ac:chgData name="Lucy Brown" userId="406b21fc7f8f6c45" providerId="LiveId" clId="{F22ABBA1-0765-46DE-A500-C0D5AF78F6EC}" dt="2021-03-17T13:56:27.146" v="1033" actId="20577"/>
          <ac:spMkLst>
            <pc:docMk/>
            <pc:sldMk cId="91949308" sldId="259"/>
            <ac:spMk id="3" creationId="{F5B149E8-CC42-45E7-A56B-27334A600408}"/>
          </ac:spMkLst>
        </pc:spChg>
      </pc:sldChg>
      <pc:sldChg chg="modSp new mod">
        <pc:chgData name="Lucy Brown" userId="406b21fc7f8f6c45" providerId="LiveId" clId="{F22ABBA1-0765-46DE-A500-C0D5AF78F6EC}" dt="2021-03-17T14:04:13.117" v="1371" actId="20577"/>
        <pc:sldMkLst>
          <pc:docMk/>
          <pc:sldMk cId="1413317569" sldId="260"/>
        </pc:sldMkLst>
        <pc:spChg chg="mod">
          <ac:chgData name="Lucy Brown" userId="406b21fc7f8f6c45" providerId="LiveId" clId="{F22ABBA1-0765-46DE-A500-C0D5AF78F6EC}" dt="2021-03-17T13:57:16.031" v="1049" actId="20577"/>
          <ac:spMkLst>
            <pc:docMk/>
            <pc:sldMk cId="1413317569" sldId="260"/>
            <ac:spMk id="2" creationId="{8D5B5233-F63A-4B19-803A-B8C0BD505656}"/>
          </ac:spMkLst>
        </pc:spChg>
        <pc:spChg chg="mod">
          <ac:chgData name="Lucy Brown" userId="406b21fc7f8f6c45" providerId="LiveId" clId="{F22ABBA1-0765-46DE-A500-C0D5AF78F6EC}" dt="2021-03-17T14:04:13.117" v="1371" actId="20577"/>
          <ac:spMkLst>
            <pc:docMk/>
            <pc:sldMk cId="1413317569" sldId="260"/>
            <ac:spMk id="3" creationId="{07D86C40-C633-46F7-87BB-227D6AD0DE97}"/>
          </ac:spMkLst>
        </pc:spChg>
      </pc:sldChg>
      <pc:sldChg chg="modSp new mod">
        <pc:chgData name="Lucy Brown" userId="406b21fc7f8f6c45" providerId="LiveId" clId="{F22ABBA1-0765-46DE-A500-C0D5AF78F6EC}" dt="2021-03-17T14:08:28.120" v="1675" actId="20577"/>
        <pc:sldMkLst>
          <pc:docMk/>
          <pc:sldMk cId="3987921708" sldId="261"/>
        </pc:sldMkLst>
        <pc:spChg chg="mod">
          <ac:chgData name="Lucy Brown" userId="406b21fc7f8f6c45" providerId="LiveId" clId="{F22ABBA1-0765-46DE-A500-C0D5AF78F6EC}" dt="2021-03-17T14:04:32.567" v="1401" actId="20577"/>
          <ac:spMkLst>
            <pc:docMk/>
            <pc:sldMk cId="3987921708" sldId="261"/>
            <ac:spMk id="2" creationId="{776498D4-62C6-47E3-A76F-E81778682304}"/>
          </ac:spMkLst>
        </pc:spChg>
        <pc:spChg chg="mod">
          <ac:chgData name="Lucy Brown" userId="406b21fc7f8f6c45" providerId="LiveId" clId="{F22ABBA1-0765-46DE-A500-C0D5AF78F6EC}" dt="2021-03-17T14:08:28.120" v="1675" actId="20577"/>
          <ac:spMkLst>
            <pc:docMk/>
            <pc:sldMk cId="3987921708" sldId="261"/>
            <ac:spMk id="3" creationId="{36748FFE-07DC-4376-8FC3-21C42E81ADD7}"/>
          </ac:spMkLst>
        </pc:spChg>
      </pc:sldChg>
      <pc:sldChg chg="modSp new mod">
        <pc:chgData name="Lucy Brown" userId="406b21fc7f8f6c45" providerId="LiveId" clId="{F22ABBA1-0765-46DE-A500-C0D5AF78F6EC}" dt="2021-03-17T14:14:11.029" v="1975" actId="20577"/>
        <pc:sldMkLst>
          <pc:docMk/>
          <pc:sldMk cId="2137189525" sldId="262"/>
        </pc:sldMkLst>
        <pc:spChg chg="mod">
          <ac:chgData name="Lucy Brown" userId="406b21fc7f8f6c45" providerId="LiveId" clId="{F22ABBA1-0765-46DE-A500-C0D5AF78F6EC}" dt="2021-03-17T14:08:47.169" v="1703" actId="20577"/>
          <ac:spMkLst>
            <pc:docMk/>
            <pc:sldMk cId="2137189525" sldId="262"/>
            <ac:spMk id="2" creationId="{9EAC2077-78CF-480B-9836-02A9CB0E353C}"/>
          </ac:spMkLst>
        </pc:spChg>
        <pc:spChg chg="mod">
          <ac:chgData name="Lucy Brown" userId="406b21fc7f8f6c45" providerId="LiveId" clId="{F22ABBA1-0765-46DE-A500-C0D5AF78F6EC}" dt="2021-03-17T14:14:11.029" v="1975" actId="20577"/>
          <ac:spMkLst>
            <pc:docMk/>
            <pc:sldMk cId="2137189525" sldId="262"/>
            <ac:spMk id="3" creationId="{BED9C05D-A3BC-472A-B6DA-E72CFD08F4BD}"/>
          </ac:spMkLst>
        </pc:spChg>
      </pc:sldChg>
      <pc:sldChg chg="modSp new mod">
        <pc:chgData name="Lucy Brown" userId="406b21fc7f8f6c45" providerId="LiveId" clId="{F22ABBA1-0765-46DE-A500-C0D5AF78F6EC}" dt="2021-03-17T14:20:51.367" v="2325" actId="313"/>
        <pc:sldMkLst>
          <pc:docMk/>
          <pc:sldMk cId="3554221336" sldId="263"/>
        </pc:sldMkLst>
        <pc:spChg chg="mod">
          <ac:chgData name="Lucy Brown" userId="406b21fc7f8f6c45" providerId="LiveId" clId="{F22ABBA1-0765-46DE-A500-C0D5AF78F6EC}" dt="2021-03-17T14:14:59.996" v="2004" actId="20577"/>
          <ac:spMkLst>
            <pc:docMk/>
            <pc:sldMk cId="3554221336" sldId="263"/>
            <ac:spMk id="2" creationId="{F9E69772-1255-4577-A1C3-1548A0151625}"/>
          </ac:spMkLst>
        </pc:spChg>
        <pc:spChg chg="mod">
          <ac:chgData name="Lucy Brown" userId="406b21fc7f8f6c45" providerId="LiveId" clId="{F22ABBA1-0765-46DE-A500-C0D5AF78F6EC}" dt="2021-03-17T14:20:51.367" v="2325" actId="313"/>
          <ac:spMkLst>
            <pc:docMk/>
            <pc:sldMk cId="3554221336" sldId="263"/>
            <ac:spMk id="3" creationId="{AF4E9102-2A4C-4CE5-9179-9FF04782EDFF}"/>
          </ac:spMkLst>
        </pc:spChg>
      </pc:sldChg>
      <pc:sldChg chg="modSp new mod">
        <pc:chgData name="Lucy Brown" userId="406b21fc7f8f6c45" providerId="LiveId" clId="{F22ABBA1-0765-46DE-A500-C0D5AF78F6EC}" dt="2021-03-17T14:25:28.466" v="2694" actId="20577"/>
        <pc:sldMkLst>
          <pc:docMk/>
          <pc:sldMk cId="775205364" sldId="264"/>
        </pc:sldMkLst>
        <pc:spChg chg="mod">
          <ac:chgData name="Lucy Brown" userId="406b21fc7f8f6c45" providerId="LiveId" clId="{F22ABBA1-0765-46DE-A500-C0D5AF78F6EC}" dt="2021-03-17T14:22:13.033" v="2355" actId="313"/>
          <ac:spMkLst>
            <pc:docMk/>
            <pc:sldMk cId="775205364" sldId="264"/>
            <ac:spMk id="2" creationId="{27744D2D-5374-4F15-9773-16809CA69DF2}"/>
          </ac:spMkLst>
        </pc:spChg>
        <pc:spChg chg="mod">
          <ac:chgData name="Lucy Brown" userId="406b21fc7f8f6c45" providerId="LiveId" clId="{F22ABBA1-0765-46DE-A500-C0D5AF78F6EC}" dt="2021-03-17T14:25:28.466" v="2694" actId="20577"/>
          <ac:spMkLst>
            <pc:docMk/>
            <pc:sldMk cId="775205364" sldId="264"/>
            <ac:spMk id="3" creationId="{4BB33084-60C2-4587-AC54-66E202739A0B}"/>
          </ac:spMkLst>
        </pc:spChg>
      </pc:sldChg>
      <pc:sldChg chg="modSp new mod">
        <pc:chgData name="Lucy Brown" userId="406b21fc7f8f6c45" providerId="LiveId" clId="{F22ABBA1-0765-46DE-A500-C0D5AF78F6EC}" dt="2021-03-17T14:32:57.927" v="3001" actId="20577"/>
        <pc:sldMkLst>
          <pc:docMk/>
          <pc:sldMk cId="1996117127" sldId="265"/>
        </pc:sldMkLst>
        <pc:spChg chg="mod">
          <ac:chgData name="Lucy Brown" userId="406b21fc7f8f6c45" providerId="LiveId" clId="{F22ABBA1-0765-46DE-A500-C0D5AF78F6EC}" dt="2021-03-17T14:26:03.979" v="2726" actId="20577"/>
          <ac:spMkLst>
            <pc:docMk/>
            <pc:sldMk cId="1996117127" sldId="265"/>
            <ac:spMk id="2" creationId="{49C5A74E-E896-42C9-924F-36E69E19ABFF}"/>
          </ac:spMkLst>
        </pc:spChg>
        <pc:spChg chg="mod">
          <ac:chgData name="Lucy Brown" userId="406b21fc7f8f6c45" providerId="LiveId" clId="{F22ABBA1-0765-46DE-A500-C0D5AF78F6EC}" dt="2021-03-17T14:32:57.927" v="3001" actId="20577"/>
          <ac:spMkLst>
            <pc:docMk/>
            <pc:sldMk cId="1996117127" sldId="265"/>
            <ac:spMk id="3" creationId="{5CDCD968-81BE-4FF7-AB7F-07301DAD31CE}"/>
          </ac:spMkLst>
        </pc:spChg>
      </pc:sldChg>
      <pc:sldMasterChg chg="del delSldLayout">
        <pc:chgData name="Lucy Brown" userId="406b21fc7f8f6c45" providerId="LiveId" clId="{F22ABBA1-0765-46DE-A500-C0D5AF78F6EC}" dt="2021-03-17T13:29:50.036" v="0" actId="26606"/>
        <pc:sldMasterMkLst>
          <pc:docMk/>
          <pc:sldMasterMk cId="3225385465" sldId="2147483648"/>
        </pc:sldMasterMkLst>
        <pc:sldLayoutChg chg="del">
          <pc:chgData name="Lucy Brown" userId="406b21fc7f8f6c45" providerId="LiveId" clId="{F22ABBA1-0765-46DE-A500-C0D5AF78F6EC}" dt="2021-03-17T13:29:50.036" v="0" actId="26606"/>
          <pc:sldLayoutMkLst>
            <pc:docMk/>
            <pc:sldMasterMk cId="3225385465" sldId="2147483648"/>
            <pc:sldLayoutMk cId="212654429" sldId="2147483649"/>
          </pc:sldLayoutMkLst>
        </pc:sldLayoutChg>
        <pc:sldLayoutChg chg="del">
          <pc:chgData name="Lucy Brown" userId="406b21fc7f8f6c45" providerId="LiveId" clId="{F22ABBA1-0765-46DE-A500-C0D5AF78F6EC}" dt="2021-03-17T13:29:50.036" v="0" actId="26606"/>
          <pc:sldLayoutMkLst>
            <pc:docMk/>
            <pc:sldMasterMk cId="3225385465" sldId="2147483648"/>
            <pc:sldLayoutMk cId="3289080085" sldId="2147483650"/>
          </pc:sldLayoutMkLst>
        </pc:sldLayoutChg>
        <pc:sldLayoutChg chg="del">
          <pc:chgData name="Lucy Brown" userId="406b21fc7f8f6c45" providerId="LiveId" clId="{F22ABBA1-0765-46DE-A500-C0D5AF78F6EC}" dt="2021-03-17T13:29:50.036" v="0" actId="26606"/>
          <pc:sldLayoutMkLst>
            <pc:docMk/>
            <pc:sldMasterMk cId="3225385465" sldId="2147483648"/>
            <pc:sldLayoutMk cId="1615181983" sldId="2147483651"/>
          </pc:sldLayoutMkLst>
        </pc:sldLayoutChg>
        <pc:sldLayoutChg chg="del">
          <pc:chgData name="Lucy Brown" userId="406b21fc7f8f6c45" providerId="LiveId" clId="{F22ABBA1-0765-46DE-A500-C0D5AF78F6EC}" dt="2021-03-17T13:29:50.036" v="0" actId="26606"/>
          <pc:sldLayoutMkLst>
            <pc:docMk/>
            <pc:sldMasterMk cId="3225385465" sldId="2147483648"/>
            <pc:sldLayoutMk cId="2406413383" sldId="2147483652"/>
          </pc:sldLayoutMkLst>
        </pc:sldLayoutChg>
        <pc:sldLayoutChg chg="del">
          <pc:chgData name="Lucy Brown" userId="406b21fc7f8f6c45" providerId="LiveId" clId="{F22ABBA1-0765-46DE-A500-C0D5AF78F6EC}" dt="2021-03-17T13:29:50.036" v="0" actId="26606"/>
          <pc:sldLayoutMkLst>
            <pc:docMk/>
            <pc:sldMasterMk cId="3225385465" sldId="2147483648"/>
            <pc:sldLayoutMk cId="708064623" sldId="2147483653"/>
          </pc:sldLayoutMkLst>
        </pc:sldLayoutChg>
        <pc:sldLayoutChg chg="del">
          <pc:chgData name="Lucy Brown" userId="406b21fc7f8f6c45" providerId="LiveId" clId="{F22ABBA1-0765-46DE-A500-C0D5AF78F6EC}" dt="2021-03-17T13:29:50.036" v="0" actId="26606"/>
          <pc:sldLayoutMkLst>
            <pc:docMk/>
            <pc:sldMasterMk cId="3225385465" sldId="2147483648"/>
            <pc:sldLayoutMk cId="1322544350" sldId="2147483654"/>
          </pc:sldLayoutMkLst>
        </pc:sldLayoutChg>
        <pc:sldLayoutChg chg="del">
          <pc:chgData name="Lucy Brown" userId="406b21fc7f8f6c45" providerId="LiveId" clId="{F22ABBA1-0765-46DE-A500-C0D5AF78F6EC}" dt="2021-03-17T13:29:50.036" v="0" actId="26606"/>
          <pc:sldLayoutMkLst>
            <pc:docMk/>
            <pc:sldMasterMk cId="3225385465" sldId="2147483648"/>
            <pc:sldLayoutMk cId="3602415927" sldId="2147483655"/>
          </pc:sldLayoutMkLst>
        </pc:sldLayoutChg>
        <pc:sldLayoutChg chg="del">
          <pc:chgData name="Lucy Brown" userId="406b21fc7f8f6c45" providerId="LiveId" clId="{F22ABBA1-0765-46DE-A500-C0D5AF78F6EC}" dt="2021-03-17T13:29:50.036" v="0" actId="26606"/>
          <pc:sldLayoutMkLst>
            <pc:docMk/>
            <pc:sldMasterMk cId="3225385465" sldId="2147483648"/>
            <pc:sldLayoutMk cId="39146811" sldId="2147483656"/>
          </pc:sldLayoutMkLst>
        </pc:sldLayoutChg>
        <pc:sldLayoutChg chg="del">
          <pc:chgData name="Lucy Brown" userId="406b21fc7f8f6c45" providerId="LiveId" clId="{F22ABBA1-0765-46DE-A500-C0D5AF78F6EC}" dt="2021-03-17T13:29:50.036" v="0" actId="26606"/>
          <pc:sldLayoutMkLst>
            <pc:docMk/>
            <pc:sldMasterMk cId="3225385465" sldId="2147483648"/>
            <pc:sldLayoutMk cId="2964241766" sldId="2147483657"/>
          </pc:sldLayoutMkLst>
        </pc:sldLayoutChg>
        <pc:sldLayoutChg chg="del">
          <pc:chgData name="Lucy Brown" userId="406b21fc7f8f6c45" providerId="LiveId" clId="{F22ABBA1-0765-46DE-A500-C0D5AF78F6EC}" dt="2021-03-17T13:29:50.036" v="0" actId="26606"/>
          <pc:sldLayoutMkLst>
            <pc:docMk/>
            <pc:sldMasterMk cId="3225385465" sldId="2147483648"/>
            <pc:sldLayoutMk cId="2663661624" sldId="2147483658"/>
          </pc:sldLayoutMkLst>
        </pc:sldLayoutChg>
        <pc:sldLayoutChg chg="del">
          <pc:chgData name="Lucy Brown" userId="406b21fc7f8f6c45" providerId="LiveId" clId="{F22ABBA1-0765-46DE-A500-C0D5AF78F6EC}" dt="2021-03-17T13:29:50.036" v="0" actId="26606"/>
          <pc:sldLayoutMkLst>
            <pc:docMk/>
            <pc:sldMasterMk cId="3225385465" sldId="2147483648"/>
            <pc:sldLayoutMk cId="2119742558" sldId="2147483659"/>
          </pc:sldLayoutMkLst>
        </pc:sldLayoutChg>
      </pc:sldMasterChg>
      <pc:sldMasterChg chg="add addSldLayout">
        <pc:chgData name="Lucy Brown" userId="406b21fc7f8f6c45" providerId="LiveId" clId="{F22ABBA1-0765-46DE-A500-C0D5AF78F6EC}" dt="2021-03-17T13:29:50.036" v="0" actId="26606"/>
        <pc:sldMasterMkLst>
          <pc:docMk/>
          <pc:sldMasterMk cId="2041270575" sldId="2147483687"/>
        </pc:sldMasterMkLst>
        <pc:sldLayoutChg chg="add">
          <pc:chgData name="Lucy Brown" userId="406b21fc7f8f6c45" providerId="LiveId" clId="{F22ABBA1-0765-46DE-A500-C0D5AF78F6EC}" dt="2021-03-17T13:29:50.036" v="0" actId="26606"/>
          <pc:sldLayoutMkLst>
            <pc:docMk/>
            <pc:sldMasterMk cId="2041270575" sldId="2147483687"/>
            <pc:sldLayoutMk cId="323283842" sldId="2147483675"/>
          </pc:sldLayoutMkLst>
        </pc:sldLayoutChg>
        <pc:sldLayoutChg chg="add">
          <pc:chgData name="Lucy Brown" userId="406b21fc7f8f6c45" providerId="LiveId" clId="{F22ABBA1-0765-46DE-A500-C0D5AF78F6EC}" dt="2021-03-17T13:29:50.036" v="0" actId="26606"/>
          <pc:sldLayoutMkLst>
            <pc:docMk/>
            <pc:sldMasterMk cId="2041270575" sldId="2147483687"/>
            <pc:sldLayoutMk cId="3661277609" sldId="2147483676"/>
          </pc:sldLayoutMkLst>
        </pc:sldLayoutChg>
        <pc:sldLayoutChg chg="add">
          <pc:chgData name="Lucy Brown" userId="406b21fc7f8f6c45" providerId="LiveId" clId="{F22ABBA1-0765-46DE-A500-C0D5AF78F6EC}" dt="2021-03-17T13:29:50.036" v="0" actId="26606"/>
          <pc:sldLayoutMkLst>
            <pc:docMk/>
            <pc:sldMasterMk cId="2041270575" sldId="2147483687"/>
            <pc:sldLayoutMk cId="2132643572" sldId="2147483677"/>
          </pc:sldLayoutMkLst>
        </pc:sldLayoutChg>
        <pc:sldLayoutChg chg="add">
          <pc:chgData name="Lucy Brown" userId="406b21fc7f8f6c45" providerId="LiveId" clId="{F22ABBA1-0765-46DE-A500-C0D5AF78F6EC}" dt="2021-03-17T13:29:50.036" v="0" actId="26606"/>
          <pc:sldLayoutMkLst>
            <pc:docMk/>
            <pc:sldMasterMk cId="2041270575" sldId="2147483687"/>
            <pc:sldLayoutMk cId="2823361018" sldId="2147483678"/>
          </pc:sldLayoutMkLst>
        </pc:sldLayoutChg>
        <pc:sldLayoutChg chg="add">
          <pc:chgData name="Lucy Brown" userId="406b21fc7f8f6c45" providerId="LiveId" clId="{F22ABBA1-0765-46DE-A500-C0D5AF78F6EC}" dt="2021-03-17T13:29:50.036" v="0" actId="26606"/>
          <pc:sldLayoutMkLst>
            <pc:docMk/>
            <pc:sldMasterMk cId="2041270575" sldId="2147483687"/>
            <pc:sldLayoutMk cId="905757299" sldId="2147483679"/>
          </pc:sldLayoutMkLst>
        </pc:sldLayoutChg>
        <pc:sldLayoutChg chg="add">
          <pc:chgData name="Lucy Brown" userId="406b21fc7f8f6c45" providerId="LiveId" clId="{F22ABBA1-0765-46DE-A500-C0D5AF78F6EC}" dt="2021-03-17T13:29:50.036" v="0" actId="26606"/>
          <pc:sldLayoutMkLst>
            <pc:docMk/>
            <pc:sldMasterMk cId="2041270575" sldId="2147483687"/>
            <pc:sldLayoutMk cId="4159270635" sldId="2147483680"/>
          </pc:sldLayoutMkLst>
        </pc:sldLayoutChg>
        <pc:sldLayoutChg chg="add">
          <pc:chgData name="Lucy Brown" userId="406b21fc7f8f6c45" providerId="LiveId" clId="{F22ABBA1-0765-46DE-A500-C0D5AF78F6EC}" dt="2021-03-17T13:29:50.036" v="0" actId="26606"/>
          <pc:sldLayoutMkLst>
            <pc:docMk/>
            <pc:sldMasterMk cId="2041270575" sldId="2147483687"/>
            <pc:sldLayoutMk cId="467562902" sldId="2147483681"/>
          </pc:sldLayoutMkLst>
        </pc:sldLayoutChg>
        <pc:sldLayoutChg chg="add">
          <pc:chgData name="Lucy Brown" userId="406b21fc7f8f6c45" providerId="LiveId" clId="{F22ABBA1-0765-46DE-A500-C0D5AF78F6EC}" dt="2021-03-17T13:29:50.036" v="0" actId="26606"/>
          <pc:sldLayoutMkLst>
            <pc:docMk/>
            <pc:sldMasterMk cId="2041270575" sldId="2147483687"/>
            <pc:sldLayoutMk cId="4156304301" sldId="2147483682"/>
          </pc:sldLayoutMkLst>
        </pc:sldLayoutChg>
        <pc:sldLayoutChg chg="add">
          <pc:chgData name="Lucy Brown" userId="406b21fc7f8f6c45" providerId="LiveId" clId="{F22ABBA1-0765-46DE-A500-C0D5AF78F6EC}" dt="2021-03-17T13:29:50.036" v="0" actId="26606"/>
          <pc:sldLayoutMkLst>
            <pc:docMk/>
            <pc:sldMasterMk cId="2041270575" sldId="2147483687"/>
            <pc:sldLayoutMk cId="2470164316" sldId="2147483683"/>
          </pc:sldLayoutMkLst>
        </pc:sldLayoutChg>
        <pc:sldLayoutChg chg="add">
          <pc:chgData name="Lucy Brown" userId="406b21fc7f8f6c45" providerId="LiveId" clId="{F22ABBA1-0765-46DE-A500-C0D5AF78F6EC}" dt="2021-03-17T13:29:50.036" v="0" actId="26606"/>
          <pc:sldLayoutMkLst>
            <pc:docMk/>
            <pc:sldMasterMk cId="2041270575" sldId="2147483687"/>
            <pc:sldLayoutMk cId="2952722509" sldId="2147483684"/>
          </pc:sldLayoutMkLst>
        </pc:sldLayoutChg>
        <pc:sldLayoutChg chg="add">
          <pc:chgData name="Lucy Brown" userId="406b21fc7f8f6c45" providerId="LiveId" clId="{F22ABBA1-0765-46DE-A500-C0D5AF78F6EC}" dt="2021-03-17T13:29:50.036" v="0" actId="26606"/>
          <pc:sldLayoutMkLst>
            <pc:docMk/>
            <pc:sldMasterMk cId="2041270575" sldId="2147483687"/>
            <pc:sldLayoutMk cId="2584658665" sldId="2147483685"/>
          </pc:sldLayoutMkLst>
        </pc:sldLayoutChg>
        <pc:sldLayoutChg chg="add">
          <pc:chgData name="Lucy Brown" userId="406b21fc7f8f6c45" providerId="LiveId" clId="{F22ABBA1-0765-46DE-A500-C0D5AF78F6EC}" dt="2021-03-17T13:29:50.036" v="0" actId="26606"/>
          <pc:sldLayoutMkLst>
            <pc:docMk/>
            <pc:sldMasterMk cId="2041270575" sldId="2147483687"/>
            <pc:sldLayoutMk cId="184910319" sldId="2147483686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304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361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72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562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164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722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658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10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270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83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277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643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270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0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FB6BA45-21D7-4ECD-971E-90FC03AE1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rtistic yellow swirling in water">
            <a:extLst>
              <a:ext uri="{FF2B5EF4-FFF2-40B4-BE49-F238E27FC236}">
                <a16:creationId xmlns:a16="http://schemas.microsoft.com/office/drawing/2014/main" id="{407C177F-F5F1-4D24-8A99-D520E89C13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958" b="177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997530" y="1025355"/>
            <a:ext cx="3850317" cy="6538623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3A62C7-9B7F-4291-8500-B03367E130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2389" y="2886438"/>
            <a:ext cx="5824224" cy="1606163"/>
          </a:xfrm>
        </p:spPr>
        <p:txBody>
          <a:bodyPr>
            <a:normAutofit/>
          </a:bodyPr>
          <a:lstStyle/>
          <a:p>
            <a:r>
              <a:rPr lang="en-GB" sz="4000" dirty="0"/>
              <a:t>Phenomenology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19A93A-F081-4D09-838E-587DF5AD52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87696" y="4553983"/>
            <a:ext cx="3665550" cy="775494"/>
          </a:xfrm>
        </p:spPr>
        <p:txBody>
          <a:bodyPr>
            <a:norm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86908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5A74E-E896-42C9-924F-36E69E19A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 – Berger and Kellner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DCD968-81BE-4FF7-AB7F-07301DAD31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How does an individual’s perception of the world become validated and why is this important?</a:t>
            </a:r>
          </a:p>
          <a:p>
            <a:r>
              <a:rPr lang="en-GB" dirty="0"/>
              <a:t>Do the concepts outlined in the article still apply to </a:t>
            </a:r>
            <a:r>
              <a:rPr lang="en-GB"/>
              <a:t>modern marriages/relationships 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6117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488F6DB-AE81-4C8D-B1F2-045AB0C89A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galaxy in space&#10;&#10;Description automatically generated with low confidence">
            <a:extLst>
              <a:ext uri="{FF2B5EF4-FFF2-40B4-BE49-F238E27FC236}">
                <a16:creationId xmlns:a16="http://schemas.microsoft.com/office/drawing/2014/main" id="{917E697D-CE26-202C-A3F3-CF81CEDF33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43" b="1703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2" name="Graphic 1">
            <a:extLst>
              <a:ext uri="{FF2B5EF4-FFF2-40B4-BE49-F238E27FC236}">
                <a16:creationId xmlns:a16="http://schemas.microsoft.com/office/drawing/2014/main" id="{721F817A-BF7E-440D-B296-66D86EDB06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bg1">
              <a:alpha val="89000"/>
            </a:schemeClr>
          </a:solidFill>
          <a:ln w="32707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49974B-8BFD-427E-8ED9-78EEFB52B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8788" y="654146"/>
            <a:ext cx="7528973" cy="1439331"/>
          </a:xfrm>
        </p:spPr>
        <p:txBody>
          <a:bodyPr anchor="b">
            <a:normAutofit/>
          </a:bodyPr>
          <a:lstStyle/>
          <a:p>
            <a:r>
              <a:rPr lang="en-GB" dirty="0"/>
              <a:t>	What is phenomenology?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DA48A-37B2-4B90-9BBC-49F80DB5E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3996" y="2093477"/>
            <a:ext cx="6993765" cy="4291962"/>
          </a:xfrm>
        </p:spPr>
        <p:txBody>
          <a:bodyPr>
            <a:noAutofit/>
          </a:bodyPr>
          <a:lstStyle/>
          <a:p>
            <a:pPr lvl="1">
              <a:lnSpc>
                <a:spcPct val="90000"/>
              </a:lnSpc>
            </a:pPr>
            <a:r>
              <a:rPr lang="en-GB" sz="2000" dirty="0"/>
              <a:t>Qualitative method reflecting on pre-reflective human experience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Social phenomenology – human awareness in social action, situations and worlds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Methods: meanings shaped by </a:t>
            </a:r>
            <a:r>
              <a:rPr lang="en-GB" sz="2000" dirty="0">
                <a:effectLst/>
              </a:rPr>
              <a:t>consciousness, language, our cognitive and noncognitive sensibilities, and our personal, social, and cultural preunderstandings.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Subjective understandings of individual practitioners</a:t>
            </a:r>
            <a:r>
              <a:rPr lang="en-GB" sz="2000" dirty="0">
                <a:effectLst/>
              </a:rPr>
              <a:t>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290192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9C51FE-229D-4889-B0BA-0EC4C3E86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r>
              <a:rPr lang="en-GB" dirty="0"/>
              <a:t>Foundations</a:t>
            </a:r>
          </a:p>
        </p:txBody>
      </p:sp>
      <p:pic>
        <p:nvPicPr>
          <p:cNvPr id="5" name="Picture 4" descr="Sphere of mesh and nodes">
            <a:extLst>
              <a:ext uri="{FF2B5EF4-FFF2-40B4-BE49-F238E27FC236}">
                <a16:creationId xmlns:a16="http://schemas.microsoft.com/office/drawing/2014/main" id="{52FB2D42-E5B3-3685-8C8C-F68C55F2C8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048" r="1060"/>
          <a:stretch/>
        </p:blipFill>
        <p:spPr>
          <a:xfrm>
            <a:off x="2" y="10"/>
            <a:ext cx="611656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C4A5AF-A690-4E7D-A4C6-A74A23ED15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1261" y="1983347"/>
            <a:ext cx="6510739" cy="4509528"/>
          </a:xfrm>
        </p:spPr>
        <p:txBody>
          <a:bodyPr>
            <a:noAutofit/>
          </a:bodyPr>
          <a:lstStyle/>
          <a:p>
            <a:r>
              <a:rPr lang="en-GB" sz="2400" dirty="0"/>
              <a:t>Edmund Husserl early 1900s – sources of reality in social consciousness </a:t>
            </a:r>
          </a:p>
          <a:p>
            <a:r>
              <a:rPr lang="en-GB" sz="2400" dirty="0"/>
              <a:t>Alfred Schutz 1960s – subjective meanings give rise to objective social worlds</a:t>
            </a:r>
          </a:p>
          <a:p>
            <a:r>
              <a:rPr lang="en-GB" sz="2400" dirty="0"/>
              <a:t>Language and ‘stock of knowledge’ enable social interaction</a:t>
            </a:r>
          </a:p>
          <a:p>
            <a:r>
              <a:rPr lang="en-GB" sz="2400" dirty="0"/>
              <a:t>Explain reciprocal interactions which take place during human action, situational structuring and reality construction</a:t>
            </a:r>
          </a:p>
        </p:txBody>
      </p:sp>
    </p:spTree>
    <p:extLst>
      <p:ext uri="{BB962C8B-B14F-4D97-AF65-F5344CB8AC3E}">
        <p14:creationId xmlns:p14="http://schemas.microsoft.com/office/powerpoint/2010/main" val="240240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5F55C16-BC21-49EF-A4FF-C3155BB93B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225DD8-8340-4D93-8E9A-7BAA4B050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672" y="-204625"/>
            <a:ext cx="4840010" cy="1952744"/>
          </a:xfrm>
        </p:spPr>
        <p:txBody>
          <a:bodyPr>
            <a:normAutofit/>
          </a:bodyPr>
          <a:lstStyle/>
          <a:p>
            <a:r>
              <a:rPr lang="en-GB" dirty="0"/>
              <a:t>In everyday life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C5F069E-AFE6-4825-8945-46F2918A50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6116569" cy="6858000"/>
          </a:xfrm>
          <a:custGeom>
            <a:avLst/>
            <a:gdLst>
              <a:gd name="connsiteX0" fmla="*/ 0 w 6116569"/>
              <a:gd name="connsiteY0" fmla="*/ 0 h 6879321"/>
              <a:gd name="connsiteX1" fmla="*/ 2935851 w 6116569"/>
              <a:gd name="connsiteY1" fmla="*/ 0 h 6879321"/>
              <a:gd name="connsiteX2" fmla="*/ 3238280 w 6116569"/>
              <a:gd name="connsiteY2" fmla="*/ 31980 h 6879321"/>
              <a:gd name="connsiteX3" fmla="*/ 3660541 w 6116569"/>
              <a:gd name="connsiteY3" fmla="*/ 550772 h 6879321"/>
              <a:gd name="connsiteX4" fmla="*/ 3808902 w 6116569"/>
              <a:gd name="connsiteY4" fmla="*/ 589860 h 6879321"/>
              <a:gd name="connsiteX5" fmla="*/ 4413762 w 6116569"/>
              <a:gd name="connsiteY5" fmla="*/ 625393 h 6879321"/>
              <a:gd name="connsiteX6" fmla="*/ 4567830 w 6116569"/>
              <a:gd name="connsiteY6" fmla="*/ 721333 h 6879321"/>
              <a:gd name="connsiteX7" fmla="*/ 4171247 w 6116569"/>
              <a:gd name="connsiteY7" fmla="*/ 792401 h 6879321"/>
              <a:gd name="connsiteX8" fmla="*/ 4376671 w 6116569"/>
              <a:gd name="connsiteY8" fmla="*/ 842148 h 6879321"/>
              <a:gd name="connsiteX9" fmla="*/ 4527887 w 6116569"/>
              <a:gd name="connsiteY9" fmla="*/ 813722 h 6879321"/>
              <a:gd name="connsiteX10" fmla="*/ 4633452 w 6116569"/>
              <a:gd name="connsiteY10" fmla="*/ 799508 h 6879321"/>
              <a:gd name="connsiteX11" fmla="*/ 4947293 w 6116569"/>
              <a:gd name="connsiteY11" fmla="*/ 870576 h 6879321"/>
              <a:gd name="connsiteX12" fmla="*/ 5263988 w 6116569"/>
              <a:gd name="connsiteY12" fmla="*/ 820828 h 6879321"/>
              <a:gd name="connsiteX13" fmla="*/ 5249723 w 6116569"/>
              <a:gd name="connsiteY13" fmla="*/ 895449 h 6879321"/>
              <a:gd name="connsiteX14" fmla="*/ 4744723 w 6116569"/>
              <a:gd name="connsiteY14" fmla="*/ 1197485 h 6879321"/>
              <a:gd name="connsiteX15" fmla="*/ 4767548 w 6116569"/>
              <a:gd name="connsiteY15" fmla="*/ 1346727 h 6879321"/>
              <a:gd name="connsiteX16" fmla="*/ 4539299 w 6116569"/>
              <a:gd name="connsiteY16" fmla="*/ 1421348 h 6879321"/>
              <a:gd name="connsiteX17" fmla="*/ 4607773 w 6116569"/>
              <a:gd name="connsiteY17" fmla="*/ 1485309 h 6879321"/>
              <a:gd name="connsiteX18" fmla="*/ 4579242 w 6116569"/>
              <a:gd name="connsiteY18" fmla="*/ 1535055 h 6879321"/>
              <a:gd name="connsiteX19" fmla="*/ 5278255 w 6116569"/>
              <a:gd name="connsiteY19" fmla="*/ 1609676 h 6879321"/>
              <a:gd name="connsiteX20" fmla="*/ 5771843 w 6116569"/>
              <a:gd name="connsiteY20" fmla="*/ 1630997 h 6879321"/>
              <a:gd name="connsiteX21" fmla="*/ 6105656 w 6116569"/>
              <a:gd name="connsiteY21" fmla="*/ 1748257 h 6879321"/>
              <a:gd name="connsiteX22" fmla="*/ 5691955 w 6116569"/>
              <a:gd name="connsiteY22" fmla="*/ 2167555 h 6879321"/>
              <a:gd name="connsiteX23" fmla="*/ 5475118 w 6116569"/>
              <a:gd name="connsiteY23" fmla="*/ 2348776 h 6879321"/>
              <a:gd name="connsiteX24" fmla="*/ 5826051 w 6116569"/>
              <a:gd name="connsiteY24" fmla="*/ 2291922 h 6879321"/>
              <a:gd name="connsiteX25" fmla="*/ 5552153 w 6116569"/>
              <a:gd name="connsiteY25" fmla="*/ 2597513 h 6879321"/>
              <a:gd name="connsiteX26" fmla="*/ 5603508 w 6116569"/>
              <a:gd name="connsiteY26" fmla="*/ 2647260 h 6879321"/>
              <a:gd name="connsiteX27" fmla="*/ 5700515 w 6116569"/>
              <a:gd name="connsiteY27" fmla="*/ 2679240 h 6879321"/>
              <a:gd name="connsiteX28" fmla="*/ 5246870 w 6116569"/>
              <a:gd name="connsiteY28" fmla="*/ 2888889 h 6879321"/>
              <a:gd name="connsiteX29" fmla="*/ 4836022 w 6116569"/>
              <a:gd name="connsiteY29" fmla="*/ 3169605 h 6879321"/>
              <a:gd name="connsiteX30" fmla="*/ 4736163 w 6116569"/>
              <a:gd name="connsiteY30" fmla="*/ 3233565 h 6879321"/>
              <a:gd name="connsiteX31" fmla="*/ 4853141 w 6116569"/>
              <a:gd name="connsiteY31" fmla="*/ 3233565 h 6879321"/>
              <a:gd name="connsiteX32" fmla="*/ 4944440 w 6116569"/>
              <a:gd name="connsiteY32" fmla="*/ 3226459 h 6879321"/>
              <a:gd name="connsiteX33" fmla="*/ 5109921 w 6116569"/>
              <a:gd name="connsiteY33" fmla="*/ 3283313 h 6879321"/>
              <a:gd name="connsiteX34" fmla="*/ 5694809 w 6116569"/>
              <a:gd name="connsiteY34" fmla="*/ 3141178 h 6879321"/>
              <a:gd name="connsiteX35" fmla="*/ 5566419 w 6116569"/>
              <a:gd name="connsiteY35" fmla="*/ 3301079 h 6879321"/>
              <a:gd name="connsiteX36" fmla="*/ 5415203 w 6116569"/>
              <a:gd name="connsiteY36" fmla="*/ 3397020 h 6879321"/>
              <a:gd name="connsiteX37" fmla="*/ 5612068 w 6116569"/>
              <a:gd name="connsiteY37" fmla="*/ 3432554 h 6879321"/>
              <a:gd name="connsiteX38" fmla="*/ 5206927 w 6116569"/>
              <a:gd name="connsiteY38" fmla="*/ 3599562 h 6879321"/>
              <a:gd name="connsiteX39" fmla="*/ 5301079 w 6116569"/>
              <a:gd name="connsiteY39" fmla="*/ 3723930 h 6879321"/>
              <a:gd name="connsiteX40" fmla="*/ 4507915 w 6116569"/>
              <a:gd name="connsiteY40" fmla="*/ 4306683 h 6879321"/>
              <a:gd name="connsiteX41" fmla="*/ 3982942 w 6116569"/>
              <a:gd name="connsiteY41" fmla="*/ 4587399 h 6879321"/>
              <a:gd name="connsiteX42" fmla="*/ 4185513 w 6116569"/>
              <a:gd name="connsiteY42" fmla="*/ 4541205 h 6879321"/>
              <a:gd name="connsiteX43" fmla="*/ 5212633 w 6116569"/>
              <a:gd name="connsiteY43" fmla="*/ 4455924 h 6879321"/>
              <a:gd name="connsiteX44" fmla="*/ 5312492 w 6116569"/>
              <a:gd name="connsiteY44" fmla="*/ 4473691 h 6879321"/>
              <a:gd name="connsiteX45" fmla="*/ 4596361 w 6116569"/>
              <a:gd name="connsiteY45" fmla="*/ 4818368 h 6879321"/>
              <a:gd name="connsiteX46" fmla="*/ 4873113 w 6116569"/>
              <a:gd name="connsiteY46" fmla="*/ 4885882 h 6879321"/>
              <a:gd name="connsiteX47" fmla="*/ 4935881 w 6116569"/>
              <a:gd name="connsiteY47" fmla="*/ 4914309 h 6879321"/>
              <a:gd name="connsiteX48" fmla="*/ 4873113 w 6116569"/>
              <a:gd name="connsiteY48" fmla="*/ 5003143 h 6879321"/>
              <a:gd name="connsiteX49" fmla="*/ 4721898 w 6116569"/>
              <a:gd name="connsiteY49" fmla="*/ 5095530 h 6879321"/>
              <a:gd name="connsiteX50" fmla="*/ 5132745 w 6116569"/>
              <a:gd name="connsiteY50" fmla="*/ 4949842 h 6879321"/>
              <a:gd name="connsiteX51" fmla="*/ 5101362 w 6116569"/>
              <a:gd name="connsiteY51" fmla="*/ 5081317 h 6879321"/>
              <a:gd name="connsiteX52" fmla="*/ 5138452 w 6116569"/>
              <a:gd name="connsiteY52" fmla="*/ 5198578 h 6879321"/>
              <a:gd name="connsiteX53" fmla="*/ 4904497 w 6116569"/>
              <a:gd name="connsiteY53" fmla="*/ 5362033 h 6879321"/>
              <a:gd name="connsiteX54" fmla="*/ 4579242 w 6116569"/>
              <a:gd name="connsiteY54" fmla="*/ 5674729 h 6879321"/>
              <a:gd name="connsiteX55" fmla="*/ 4253988 w 6116569"/>
              <a:gd name="connsiteY55" fmla="*/ 5884379 h 6879321"/>
              <a:gd name="connsiteX56" fmla="*/ 3985795 w 6116569"/>
              <a:gd name="connsiteY56" fmla="*/ 6069153 h 6879321"/>
              <a:gd name="connsiteX57" fmla="*/ 4231163 w 6116569"/>
              <a:gd name="connsiteY57" fmla="*/ 6030066 h 6879321"/>
              <a:gd name="connsiteX58" fmla="*/ 3814609 w 6116569"/>
              <a:gd name="connsiteY58" fmla="*/ 6317889 h 6879321"/>
              <a:gd name="connsiteX59" fmla="*/ 3751840 w 6116569"/>
              <a:gd name="connsiteY59" fmla="*/ 6339209 h 6879321"/>
              <a:gd name="connsiteX60" fmla="*/ 3089919 w 6116569"/>
              <a:gd name="connsiteY60" fmla="*/ 6563071 h 6879321"/>
              <a:gd name="connsiteX61" fmla="*/ 2961529 w 6116569"/>
              <a:gd name="connsiteY61" fmla="*/ 6662566 h 6879321"/>
              <a:gd name="connsiteX62" fmla="*/ 3107038 w 6116569"/>
              <a:gd name="connsiteY62" fmla="*/ 6673226 h 6879321"/>
              <a:gd name="connsiteX63" fmla="*/ 3594919 w 6116569"/>
              <a:gd name="connsiteY63" fmla="*/ 6591499 h 6879321"/>
              <a:gd name="connsiteX64" fmla="*/ 3261106 w 6116569"/>
              <a:gd name="connsiteY64" fmla="*/ 6726527 h 6879321"/>
              <a:gd name="connsiteX65" fmla="*/ 3620597 w 6116569"/>
              <a:gd name="connsiteY65" fmla="*/ 6740740 h 6879321"/>
              <a:gd name="connsiteX66" fmla="*/ 3703337 w 6116569"/>
              <a:gd name="connsiteY66" fmla="*/ 6826020 h 6879321"/>
              <a:gd name="connsiteX67" fmla="*/ 3689072 w 6116569"/>
              <a:gd name="connsiteY67" fmla="*/ 6879321 h 6879321"/>
              <a:gd name="connsiteX68" fmla="*/ 0 w 6116569"/>
              <a:gd name="connsiteY68" fmla="*/ 6879321 h 6879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Two people looking at a tablet&#10;&#10;Description automatically generated with low confidence">
            <a:extLst>
              <a:ext uri="{FF2B5EF4-FFF2-40B4-BE49-F238E27FC236}">
                <a16:creationId xmlns:a16="http://schemas.microsoft.com/office/drawing/2014/main" id="{559A326D-3888-533E-7946-A6F97138AB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8" y="2135816"/>
            <a:ext cx="4164491" cy="258636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149E8-CC42-45E7-A56B-27334A600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1073" y="1371601"/>
            <a:ext cx="6116569" cy="474475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GB" sz="2000" dirty="0">
                <a:effectLst/>
              </a:rPr>
              <a:t>“The reality of everyday life is taken-for-granted as reality. It does not require additional verification over and beyond its simple presence. It is simply there, as self-evident and compelling facticity. I know that it is real. While I am capable of engaging in doubts about its reality, I am obliged to suspend such doubt as I routinely exist in everyday life.” – Berger and Luckman (1966)</a:t>
            </a:r>
          </a:p>
          <a:p>
            <a:pPr>
              <a:lnSpc>
                <a:spcPct val="90000"/>
              </a:lnSpc>
            </a:pPr>
            <a:r>
              <a:rPr lang="en-GB" sz="2000" dirty="0"/>
              <a:t>Performance of self as automatic and semiconscious</a:t>
            </a:r>
          </a:p>
          <a:p>
            <a:pPr>
              <a:lnSpc>
                <a:spcPct val="90000"/>
              </a:lnSpc>
            </a:pPr>
            <a:r>
              <a:rPr lang="en-GB" sz="2000" dirty="0"/>
              <a:t>Agnes Heller – impossible to be critically self-reflective of all aspects of life</a:t>
            </a:r>
          </a:p>
          <a:p>
            <a:pPr>
              <a:lnSpc>
                <a:spcPct val="90000"/>
              </a:lnSpc>
            </a:pPr>
            <a:r>
              <a:rPr lang="en-GB" sz="2000" dirty="0"/>
              <a:t>Depend on routine and habit but leads to complacency </a:t>
            </a:r>
          </a:p>
          <a:p>
            <a:pPr>
              <a:lnSpc>
                <a:spcPct val="90000"/>
              </a:lnSpc>
            </a:pPr>
            <a:r>
              <a:rPr lang="en-GB" sz="2000" dirty="0"/>
              <a:t>Habit as enemy of an authentic life</a:t>
            </a:r>
          </a:p>
        </p:txBody>
      </p:sp>
    </p:spTree>
    <p:extLst>
      <p:ext uri="{BB962C8B-B14F-4D97-AF65-F5344CB8AC3E}">
        <p14:creationId xmlns:p14="http://schemas.microsoft.com/office/powerpoint/2010/main" val="919493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4C5663A-0CE3-4AEE-B47E-FB68D9EB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5B5233-F63A-4B19-803A-B8C0BD505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22616"/>
            <a:ext cx="3816095" cy="1807305"/>
          </a:xfrm>
        </p:spPr>
        <p:txBody>
          <a:bodyPr>
            <a:normAutofit/>
          </a:bodyPr>
          <a:lstStyle/>
          <a:p>
            <a:r>
              <a:rPr lang="en-GB" b="1" dirty="0"/>
              <a:t>Alfred Schutz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D86C40-C633-46F7-87BB-227D6AD0D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64024"/>
            <a:ext cx="4654297" cy="491293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GB" sz="2400" i="1" dirty="0">
                <a:effectLst/>
              </a:rPr>
              <a:t>The Meaningful Constitution of the Social World </a:t>
            </a:r>
            <a:r>
              <a:rPr lang="en-GB" sz="2400" dirty="0">
                <a:effectLst/>
              </a:rPr>
              <a:t>(1932)</a:t>
            </a:r>
          </a:p>
          <a:p>
            <a:pPr>
              <a:lnSpc>
                <a:spcPct val="90000"/>
              </a:lnSpc>
            </a:pPr>
            <a:r>
              <a:rPr lang="en-GB" sz="2400" dirty="0"/>
              <a:t>Intersubjectivity of individuals</a:t>
            </a:r>
          </a:p>
          <a:p>
            <a:pPr>
              <a:lnSpc>
                <a:spcPct val="90000"/>
              </a:lnSpc>
            </a:pPr>
            <a:r>
              <a:rPr lang="en-GB" sz="2400" dirty="0"/>
              <a:t>‘Lifeworld’ Edmund Husserl</a:t>
            </a:r>
          </a:p>
          <a:p>
            <a:pPr>
              <a:lnSpc>
                <a:spcPct val="90000"/>
              </a:lnSpc>
            </a:pPr>
            <a:r>
              <a:rPr lang="en-GB" sz="2400" dirty="0"/>
              <a:t>Common-sense perception before it is subjected to theoretical analysis/</a:t>
            </a:r>
            <a:r>
              <a:rPr lang="en-GB" sz="2400" dirty="0" err="1"/>
              <a:t>typifications</a:t>
            </a:r>
            <a:endParaRPr lang="en-GB" sz="2400" dirty="0"/>
          </a:p>
          <a:p>
            <a:pPr>
              <a:lnSpc>
                <a:spcPct val="90000"/>
              </a:lnSpc>
            </a:pPr>
            <a:r>
              <a:rPr lang="en-GB" sz="2400" i="1" dirty="0"/>
              <a:t>The Stranger – </a:t>
            </a:r>
            <a:r>
              <a:rPr lang="en-GB" sz="2400" dirty="0"/>
              <a:t>not at home</a:t>
            </a:r>
          </a:p>
          <a:p>
            <a:pPr>
              <a:lnSpc>
                <a:spcPct val="90000"/>
              </a:lnSpc>
            </a:pPr>
            <a:r>
              <a:rPr lang="en-GB" sz="2400" i="1" dirty="0"/>
              <a:t>Critique Parsons for neglecting social theory in the subjective point of view</a:t>
            </a:r>
          </a:p>
          <a:p>
            <a:pPr>
              <a:lnSpc>
                <a:spcPct val="90000"/>
              </a:lnSpc>
            </a:pPr>
            <a:endParaRPr lang="en-GB" sz="2400" dirty="0"/>
          </a:p>
        </p:txBody>
      </p:sp>
      <p:pic>
        <p:nvPicPr>
          <p:cNvPr id="5" name="Picture 4" descr="A person holding an umbrella&#10;&#10;Description automatically generated with medium confidence">
            <a:extLst>
              <a:ext uri="{FF2B5EF4-FFF2-40B4-BE49-F238E27FC236}">
                <a16:creationId xmlns:a16="http://schemas.microsoft.com/office/drawing/2014/main" id="{02A8B7E9-0796-8883-2596-196BC56777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4" r="21305" b="2"/>
          <a:stretch/>
        </p:blipFill>
        <p:spPr>
          <a:xfrm>
            <a:off x="4726728" y="10"/>
            <a:ext cx="7472381" cy="6857990"/>
          </a:xfrm>
          <a:custGeom>
            <a:avLst/>
            <a:gdLst/>
            <a:ahLst/>
            <a:cxnLst/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13317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4C5663A-0CE3-4AEE-B47E-FB68D9EB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6498D4-62C6-47E3-A76F-E81778682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317" y="90373"/>
            <a:ext cx="3816095" cy="1807305"/>
          </a:xfrm>
        </p:spPr>
        <p:txBody>
          <a:bodyPr>
            <a:normAutofit/>
          </a:bodyPr>
          <a:lstStyle/>
          <a:p>
            <a:r>
              <a:rPr lang="en-GB" sz="3400" dirty="0"/>
              <a:t>Phenomenology of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48FFE-07DC-4376-8FC3-21C42E81A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152" y="1623387"/>
            <a:ext cx="4439144" cy="4240587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GB" sz="2200" dirty="0"/>
              <a:t>Emphasis on human experience, </a:t>
            </a:r>
            <a:r>
              <a:rPr lang="en-GB" sz="2200" dirty="0">
                <a:effectLst/>
              </a:rPr>
              <a:t>background, intention and historical reflection, interpretation and poetic and ethical considerations</a:t>
            </a:r>
          </a:p>
          <a:p>
            <a:pPr>
              <a:lnSpc>
                <a:spcPct val="90000"/>
              </a:lnSpc>
            </a:pPr>
            <a:r>
              <a:rPr lang="en-GB" sz="2200" dirty="0"/>
              <a:t>Martin Heidegger- </a:t>
            </a:r>
            <a:r>
              <a:rPr lang="en-GB" sz="2200" i="1" dirty="0"/>
              <a:t>Building, Dwelling, Thinking</a:t>
            </a:r>
          </a:p>
          <a:p>
            <a:pPr>
              <a:lnSpc>
                <a:spcPct val="90000"/>
              </a:lnSpc>
            </a:pPr>
            <a:r>
              <a:rPr lang="en-GB" sz="2200" dirty="0"/>
              <a:t>Relation between buildings and dwelling –negative severance </a:t>
            </a:r>
          </a:p>
          <a:p>
            <a:pPr>
              <a:lnSpc>
                <a:spcPct val="90000"/>
              </a:lnSpc>
            </a:pPr>
            <a:r>
              <a:rPr lang="en-GB" sz="2200" dirty="0"/>
              <a:t>Dwelling as an extension of identity </a:t>
            </a:r>
          </a:p>
          <a:p>
            <a:pPr>
              <a:lnSpc>
                <a:spcPct val="90000"/>
              </a:lnSpc>
            </a:pPr>
            <a:r>
              <a:rPr lang="en-GB" sz="2200" dirty="0"/>
              <a:t>Modern confusion</a:t>
            </a:r>
          </a:p>
          <a:p>
            <a:pPr>
              <a:lnSpc>
                <a:spcPct val="90000"/>
              </a:lnSpc>
            </a:pPr>
            <a:endParaRPr lang="en-GB" sz="2200" dirty="0"/>
          </a:p>
        </p:txBody>
      </p:sp>
      <p:pic>
        <p:nvPicPr>
          <p:cNvPr id="11" name="Picture 10" descr="A picture containing outdoor, tree, grass, building&#10;&#10;Description automatically generated">
            <a:extLst>
              <a:ext uri="{FF2B5EF4-FFF2-40B4-BE49-F238E27FC236}">
                <a16:creationId xmlns:a16="http://schemas.microsoft.com/office/drawing/2014/main" id="{57E036E7-A680-A4C2-AEBB-ABB8192DF9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2" r="2089"/>
          <a:stretch/>
        </p:blipFill>
        <p:spPr>
          <a:xfrm>
            <a:off x="4726728" y="10"/>
            <a:ext cx="7472381" cy="6857990"/>
          </a:xfrm>
          <a:custGeom>
            <a:avLst/>
            <a:gdLst/>
            <a:ahLst/>
            <a:cxnLst/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87921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9">
            <a:extLst>
              <a:ext uri="{FF2B5EF4-FFF2-40B4-BE49-F238E27FC236}">
                <a16:creationId xmlns:a16="http://schemas.microsoft.com/office/drawing/2014/main" id="{99F1FFA9-D672-408C-9220-ADEEC6ABD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AC2077-78CF-480B-9836-02A9CB0E3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3816095" cy="1938076"/>
          </a:xfrm>
        </p:spPr>
        <p:txBody>
          <a:bodyPr>
            <a:normAutofit/>
          </a:bodyPr>
          <a:lstStyle/>
          <a:p>
            <a:r>
              <a:rPr lang="en-GB" dirty="0"/>
              <a:t>Heidegger cont.	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9C05D-A3BC-472A-B6DA-E72CFD08F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399" y="1847185"/>
            <a:ext cx="4654297" cy="426748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GB" sz="2000" dirty="0">
                <a:effectLst/>
              </a:rPr>
              <a:t> "the basic character of dwelling is to spare, to preserve… dwelling itself is always a staying with things. Dwelling, as preserving, keeps the fourfold in that with which mortals stay: in things" </a:t>
            </a:r>
          </a:p>
          <a:p>
            <a:pPr>
              <a:lnSpc>
                <a:spcPct val="90000"/>
              </a:lnSpc>
            </a:pPr>
            <a:r>
              <a:rPr lang="en-GB" sz="2000" dirty="0"/>
              <a:t>Fourfold: Earth (supporting and nurturing ground), Sky (human gaze and spiritual eternity), Mortals (people as finite) and Divinities (God as anonymous creator)</a:t>
            </a:r>
          </a:p>
          <a:p>
            <a:pPr>
              <a:lnSpc>
                <a:spcPct val="90000"/>
              </a:lnSpc>
            </a:pPr>
            <a:r>
              <a:rPr lang="en-GB" sz="2000" dirty="0"/>
              <a:t>Sense of space </a:t>
            </a:r>
          </a:p>
          <a:p>
            <a:pPr>
              <a:lnSpc>
                <a:spcPct val="90000"/>
              </a:lnSpc>
            </a:pPr>
            <a:r>
              <a:rPr lang="en-GB" sz="2000" dirty="0"/>
              <a:t>Space (created) differs from place </a:t>
            </a:r>
          </a:p>
        </p:txBody>
      </p:sp>
      <p:pic>
        <p:nvPicPr>
          <p:cNvPr id="7" name="Picture 6" descr="A house with snow on the ground&#10;&#10;Description automatically generated with low confidence">
            <a:extLst>
              <a:ext uri="{FF2B5EF4-FFF2-40B4-BE49-F238E27FC236}">
                <a16:creationId xmlns:a16="http://schemas.microsoft.com/office/drawing/2014/main" id="{BF0FF615-C6D2-66B9-9147-F2C2F29A82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60" r="-2" b="7282"/>
          <a:stretch/>
        </p:blipFill>
        <p:spPr>
          <a:xfrm>
            <a:off x="4904316" y="-1"/>
            <a:ext cx="7287684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</p:spPr>
      </p:pic>
      <p:pic>
        <p:nvPicPr>
          <p:cNvPr id="5" name="Picture 4" descr="A person sitting at a desk&#10;&#10;Description automatically generated with medium confidence">
            <a:extLst>
              <a:ext uri="{FF2B5EF4-FFF2-40B4-BE49-F238E27FC236}">
                <a16:creationId xmlns:a16="http://schemas.microsoft.com/office/drawing/2014/main" id="{8F8D945B-E1C2-72F8-51D5-B540B5B7CF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0" r="1" b="32340"/>
          <a:stretch/>
        </p:blipFill>
        <p:spPr>
          <a:xfrm>
            <a:off x="4726728" y="3802958"/>
            <a:ext cx="7472381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37189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E69772-1255-4577-A1C3-1548A0151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r>
              <a:rPr lang="en-GB" dirty="0"/>
              <a:t>Berger and Kellner -Marriage</a:t>
            </a:r>
          </a:p>
        </p:txBody>
      </p:sp>
      <p:pic>
        <p:nvPicPr>
          <p:cNvPr id="5" name="Picture 4" descr="Close-up of people shaking hands&#10;&#10;Description automatically generated">
            <a:extLst>
              <a:ext uri="{FF2B5EF4-FFF2-40B4-BE49-F238E27FC236}">
                <a16:creationId xmlns:a16="http://schemas.microsoft.com/office/drawing/2014/main" id="{B0FD5692-F706-FEA9-4C3E-B8ED1527BE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6" r="28890" b="-1"/>
          <a:stretch/>
        </p:blipFill>
        <p:spPr>
          <a:xfrm>
            <a:off x="2" y="10"/>
            <a:ext cx="611656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4E9102-2A4C-4CE5-9179-9FF04782E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3788" y="1855694"/>
            <a:ext cx="5265836" cy="4637181"/>
          </a:xfrm>
        </p:spPr>
        <p:txBody>
          <a:bodyPr>
            <a:normAutofit/>
          </a:bodyPr>
          <a:lstStyle/>
          <a:p>
            <a:r>
              <a:rPr lang="en-GB" sz="2000"/>
              <a:t>Marriage = two lifeworlds in communication</a:t>
            </a:r>
          </a:p>
          <a:p>
            <a:r>
              <a:rPr lang="en-GB" sz="2000"/>
              <a:t>New social reality through private conversation</a:t>
            </a:r>
          </a:p>
          <a:p>
            <a:r>
              <a:rPr lang="en-GB" sz="2000"/>
              <a:t>Strengthened through couples external interactions </a:t>
            </a:r>
          </a:p>
          <a:p>
            <a:r>
              <a:rPr lang="en-GB" sz="2000"/>
              <a:t>Dramatic act –internally anticipated and socially legitimated</a:t>
            </a:r>
          </a:p>
          <a:p>
            <a:r>
              <a:rPr lang="en-GB" sz="2000"/>
              <a:t>Divorce – no tolerance for less than completely successful marital arrangements </a:t>
            </a:r>
          </a:p>
        </p:txBody>
      </p:sp>
    </p:spTree>
    <p:extLst>
      <p:ext uri="{BB962C8B-B14F-4D97-AF65-F5344CB8AC3E}">
        <p14:creationId xmlns:p14="http://schemas.microsoft.com/office/powerpoint/2010/main" val="3554221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44D2D-5374-4F15-9773-16809CA69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 – </a:t>
            </a:r>
            <a:r>
              <a:rPr lang="en-GB" dirty="0" err="1"/>
              <a:t>Heideggar’s</a:t>
            </a:r>
            <a:r>
              <a:rPr lang="en-GB" dirty="0"/>
              <a:t> Hut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33084-60C2-4587-AC54-66E202739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What are the phenomenological practices adopted by the authors in this article and what information does that reveal about </a:t>
            </a:r>
            <a:r>
              <a:rPr lang="en-GB" dirty="0" err="1"/>
              <a:t>Heideggar</a:t>
            </a:r>
            <a:r>
              <a:rPr lang="en-GB" dirty="0"/>
              <a:t>?</a:t>
            </a:r>
          </a:p>
          <a:p>
            <a:r>
              <a:rPr lang="en-GB" dirty="0"/>
              <a:t>How does </a:t>
            </a:r>
            <a:r>
              <a:rPr lang="en-GB" dirty="0" err="1"/>
              <a:t>Heideggar’s</a:t>
            </a:r>
            <a:r>
              <a:rPr lang="en-GB" dirty="0"/>
              <a:t> hut reflect the relationship between building and dwelling?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5205364"/>
      </p:ext>
    </p:extLst>
  </p:cSld>
  <p:clrMapOvr>
    <a:masterClrMapping/>
  </p:clrMapOvr>
</p:sld>
</file>

<file path=ppt/theme/theme1.xml><?xml version="1.0" encoding="utf-8"?>
<a:theme xmlns:a="http://schemas.openxmlformats.org/drawingml/2006/main" name="BrushVTI">
  <a:themeElements>
    <a:clrScheme name="AnalogousFromRegularSeed_2SEEDS">
      <a:dk1>
        <a:srgbClr val="000000"/>
      </a:dk1>
      <a:lt1>
        <a:srgbClr val="FFFFFF"/>
      </a:lt1>
      <a:dk2>
        <a:srgbClr val="312E1C"/>
      </a:dk2>
      <a:lt2>
        <a:srgbClr val="F3F3F0"/>
      </a:lt2>
      <a:accent1>
        <a:srgbClr val="4144DC"/>
      </a:accent1>
      <a:accent2>
        <a:srgbClr val="297CE7"/>
      </a:accent2>
      <a:accent3>
        <a:srgbClr val="7429E7"/>
      </a:accent3>
      <a:accent4>
        <a:srgbClr val="D58117"/>
      </a:accent4>
      <a:accent5>
        <a:srgbClr val="B5B220"/>
      </a:accent5>
      <a:accent6>
        <a:srgbClr val="7DC015"/>
      </a:accent6>
      <a:hlink>
        <a:srgbClr val="929030"/>
      </a:hlink>
      <a:folHlink>
        <a:srgbClr val="7F7F7F"/>
      </a:folHlink>
    </a:clrScheme>
    <a:fontScheme name="Custom 3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513</Words>
  <Application>Microsoft Office PowerPoint</Application>
  <PresentationFormat>Widescreen</PresentationFormat>
  <Paragraphs>47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Century Gothic</vt:lpstr>
      <vt:lpstr>BrushVTI</vt:lpstr>
      <vt:lpstr>Phenomenology</vt:lpstr>
      <vt:lpstr> What is phenomenology?</vt:lpstr>
      <vt:lpstr>Foundations</vt:lpstr>
      <vt:lpstr>In everyday life</vt:lpstr>
      <vt:lpstr>Alfred Schutz</vt:lpstr>
      <vt:lpstr>Phenomenology of Architecture</vt:lpstr>
      <vt:lpstr>Heidegger cont.  </vt:lpstr>
      <vt:lpstr>Berger and Kellner -Marriage</vt:lpstr>
      <vt:lpstr>Questions – Heideggar’s Hut</vt:lpstr>
      <vt:lpstr>Questions – Berger and Kellner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Lucy Brown</dc:creator>
  <cp:lastModifiedBy>Lucy Elizabeth Brown</cp:lastModifiedBy>
  <cp:revision>2</cp:revision>
  <dcterms:created xsi:type="dcterms:W3CDTF">2021-03-17T13:29:14Z</dcterms:created>
  <dcterms:modified xsi:type="dcterms:W3CDTF">2023-02-20T16:26:39Z</dcterms:modified>
</cp:coreProperties>
</file>