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PwflziGWKkyKk4kdzAar0vYEys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 name="Google Shape;10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2" name="Google Shape;1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8" name="Google Shape;16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4" name="Google Shape;17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04c14b9c7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04c14b9c78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 name="Google Shape;113;g104c14b9c78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8" name="Google Shape;11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cs-CZ"/>
              <a:t>-analýza má dvě roviny: fieldwork + deskwork</a:t>
            </a:r>
            <a:endParaRPr/>
          </a:p>
          <a:p>
            <a:pPr marL="0" lvl="0" indent="0" algn="l" rtl="0">
              <a:spcBef>
                <a:spcPts val="0"/>
              </a:spcBef>
              <a:spcAft>
                <a:spcPts val="0"/>
              </a:spcAft>
              <a:buNone/>
            </a:pPr>
            <a:r>
              <a:rPr lang="cs-CZ"/>
              <a:t>-jedním ze způsobů, jak propracovat klíčový argument je nahlas si říct, co se danou kapitolou/odstavcem snažím říci (bavte se o svém textu s vedoucími/spolužáky), napište si na papír větu, která srozumitelně říká, co se snažíte říct</a:t>
            </a:r>
            <a:endParaRPr/>
          </a:p>
          <a:p>
            <a:pPr marL="0" lvl="0" indent="0" algn="l" rtl="0">
              <a:spcBef>
                <a:spcPts val="0"/>
              </a:spcBef>
              <a:spcAft>
                <a:spcPts val="0"/>
              </a:spcAft>
              <a:buNone/>
            </a:pPr>
            <a:endParaRPr/>
          </a:p>
          <a:p>
            <a:pPr marL="0" lvl="0" indent="0" algn="l" rtl="0">
              <a:spcBef>
                <a:spcPts val="0"/>
              </a:spcBef>
              <a:spcAft>
                <a:spcPts val="0"/>
              </a:spcAft>
              <a:buNone/>
            </a:pPr>
            <a:r>
              <a:rPr lang="cs-CZ"/>
              <a:t>Kritériem validity v kvalitativním výzkumu je průhlednost a důvěryhodnost závěrů = musíte umět své publikum přesvědčit, že to co říkáte dává smysl</a:t>
            </a:r>
            <a:endParaRPr/>
          </a:p>
          <a:p>
            <a:pPr marL="0" lvl="0" indent="0" algn="l" rtl="0">
              <a:spcBef>
                <a:spcPts val="0"/>
              </a:spcBef>
              <a:spcAft>
                <a:spcPts val="0"/>
              </a:spcAft>
              <a:buNone/>
            </a:pPr>
            <a:endParaRPr/>
          </a:p>
        </p:txBody>
      </p:sp>
      <p:sp>
        <p:nvSpPr>
          <p:cNvPr id="119" name="Google Shape;11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5" name="Google Shape;12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26" name="Google Shape;126;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2" name="Google Shape;13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8" name="Google Shape;13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 name="Google Shape;14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 name="Google Shape;15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6" name="Google Shape;15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Úvodní snímek" type="title">
  <p:cSld name="TITLE">
    <p:spTree>
      <p:nvGrpSpPr>
        <p:cNvPr id="1" name="Shape 18"/>
        <p:cNvGrpSpPr/>
        <p:nvPr/>
      </p:nvGrpSpPr>
      <p:grpSpPr>
        <a:xfrm>
          <a:off x="0" y="0"/>
          <a:ext cx="0" cy="0"/>
          <a:chOff x="0" y="0"/>
          <a:chExt cx="0" cy="0"/>
        </a:xfrm>
      </p:grpSpPr>
      <p:sp>
        <p:nvSpPr>
          <p:cNvPr id="19" name="Google Shape;19;p13"/>
          <p:cNvSpPr/>
          <p:nvPr/>
        </p:nvSpPr>
        <p:spPr>
          <a:xfrm>
            <a:off x="685800" y="1346947"/>
            <a:ext cx="7772400" cy="80683"/>
          </a:xfrm>
          <a:prstGeom prst="rect">
            <a:avLst/>
          </a:prstGeom>
          <a:blipFill rotWithShape="1">
            <a:blip r:embed="rId2">
              <a:alphaModFix amt="80000"/>
            </a:blip>
            <a:tile tx="0" ty="-76200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3"/>
          <p:cNvSpPr/>
          <p:nvPr/>
        </p:nvSpPr>
        <p:spPr>
          <a:xfrm>
            <a:off x="685800" y="4282763"/>
            <a:ext cx="7772400" cy="80683"/>
          </a:xfrm>
          <a:prstGeom prst="rect">
            <a:avLst/>
          </a:prstGeom>
          <a:blipFill rotWithShape="1">
            <a:blip r:embed="rId2">
              <a:alphaModFix amt="80000"/>
            </a:blip>
            <a:tile tx="0" ty="-7175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3"/>
          <p:cNvSpPr/>
          <p:nvPr/>
        </p:nvSpPr>
        <p:spPr>
          <a:xfrm>
            <a:off x="685800" y="1484779"/>
            <a:ext cx="7772400" cy="2743200"/>
          </a:xfrm>
          <a:prstGeom prst="rect">
            <a:avLst/>
          </a:prstGeom>
          <a:blipFill rotWithShape="1">
            <a:blip r:embed="rId2">
              <a:alphaModFix amt="8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oogle Shape;22;p13"/>
          <p:cNvGrpSpPr/>
          <p:nvPr/>
        </p:nvGrpSpPr>
        <p:grpSpPr>
          <a:xfrm>
            <a:off x="7234780" y="4107023"/>
            <a:ext cx="914400" cy="914400"/>
            <a:chOff x="9685338" y="4460675"/>
            <a:chExt cx="1080904" cy="1080902"/>
          </a:xfrm>
        </p:grpSpPr>
        <p:sp>
          <p:nvSpPr>
            <p:cNvPr id="23" name="Google Shape;23;p13"/>
            <p:cNvSpPr/>
            <p:nvPr/>
          </p:nvSpPr>
          <p:spPr>
            <a:xfrm>
              <a:off x="9685338" y="4460675"/>
              <a:ext cx="1080904" cy="1080902"/>
            </a:xfrm>
            <a:prstGeom prst="ellipse">
              <a:avLst/>
            </a:prstGeom>
            <a:blipFill rotWithShape="1">
              <a:blip r:embed="rId3">
                <a:alphaModFix/>
              </a:blip>
              <a:tile tx="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13"/>
            <p:cNvSpPr/>
            <p:nvPr/>
          </p:nvSpPr>
          <p:spPr>
            <a:xfrm>
              <a:off x="9793429" y="4568765"/>
              <a:ext cx="864723" cy="864722"/>
            </a:xfrm>
            <a:prstGeom prst="ellipse">
              <a:avLst/>
            </a:prstGeom>
            <a:no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13"/>
          <p:cNvSpPr txBox="1">
            <a:spLocks noGrp="1"/>
          </p:cNvSpPr>
          <p:nvPr>
            <p:ph type="ctrTitle"/>
          </p:nvPr>
        </p:nvSpPr>
        <p:spPr>
          <a:xfrm>
            <a:off x="788670" y="1432223"/>
            <a:ext cx="7593330" cy="3035808"/>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SzPts val="6400"/>
              <a:buFont typeface="Rockwell"/>
              <a:buNone/>
              <a:defRPr sz="64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3"/>
          <p:cNvSpPr txBox="1">
            <a:spLocks noGrp="1"/>
          </p:cNvSpPr>
          <p:nvPr>
            <p:ph type="subTitle" idx="1"/>
          </p:nvPr>
        </p:nvSpPr>
        <p:spPr>
          <a:xfrm>
            <a:off x="802386" y="4389120"/>
            <a:ext cx="5918454" cy="1069848"/>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1530"/>
              <a:buNone/>
              <a:defRPr sz="1800" b="0">
                <a:solidFill>
                  <a:schemeClr val="dk1"/>
                </a:solidFill>
              </a:defRPr>
            </a:lvl1pPr>
            <a:lvl2pPr lvl="1" algn="ctr">
              <a:lnSpc>
                <a:spcPct val="90000"/>
              </a:lnSpc>
              <a:spcBef>
                <a:spcPts val="400"/>
              </a:spcBef>
              <a:spcAft>
                <a:spcPts val="0"/>
              </a:spcAft>
              <a:buSzPts val="1530"/>
              <a:buNone/>
              <a:defRPr sz="1800"/>
            </a:lvl2pPr>
            <a:lvl3pPr lvl="2" algn="ctr">
              <a:lnSpc>
                <a:spcPct val="90000"/>
              </a:lnSpc>
              <a:spcBef>
                <a:spcPts val="400"/>
              </a:spcBef>
              <a:spcAft>
                <a:spcPts val="0"/>
              </a:spcAft>
              <a:buSzPts val="1530"/>
              <a:buNone/>
              <a:defRPr sz="1800"/>
            </a:lvl3pPr>
            <a:lvl4pPr lvl="3" algn="ctr">
              <a:lnSpc>
                <a:spcPct val="90000"/>
              </a:lnSpc>
              <a:spcBef>
                <a:spcPts val="400"/>
              </a:spcBef>
              <a:spcAft>
                <a:spcPts val="0"/>
              </a:spcAft>
              <a:buSzPts val="1530"/>
              <a:buNone/>
              <a:defRPr sz="1800"/>
            </a:lvl4pPr>
            <a:lvl5pPr lvl="4" algn="ctr">
              <a:lnSpc>
                <a:spcPct val="90000"/>
              </a:lnSpc>
              <a:spcBef>
                <a:spcPts val="400"/>
              </a:spcBef>
              <a:spcAft>
                <a:spcPts val="0"/>
              </a:spcAft>
              <a:buSzPts val="1530"/>
              <a:buNone/>
              <a:defRPr sz="1800"/>
            </a:lvl5pPr>
            <a:lvl6pPr lvl="5" algn="ctr">
              <a:lnSpc>
                <a:spcPct val="90000"/>
              </a:lnSpc>
              <a:spcBef>
                <a:spcPts val="400"/>
              </a:spcBef>
              <a:spcAft>
                <a:spcPts val="0"/>
              </a:spcAft>
              <a:buSzPts val="1530"/>
              <a:buNone/>
              <a:defRPr sz="1800"/>
            </a:lvl6pPr>
            <a:lvl7pPr lvl="6" algn="ctr">
              <a:lnSpc>
                <a:spcPct val="90000"/>
              </a:lnSpc>
              <a:spcBef>
                <a:spcPts val="400"/>
              </a:spcBef>
              <a:spcAft>
                <a:spcPts val="0"/>
              </a:spcAft>
              <a:buSzPts val="1530"/>
              <a:buNone/>
              <a:defRPr sz="1800"/>
            </a:lvl7pPr>
            <a:lvl8pPr lvl="7" algn="ctr">
              <a:lnSpc>
                <a:spcPct val="90000"/>
              </a:lnSpc>
              <a:spcBef>
                <a:spcPts val="400"/>
              </a:spcBef>
              <a:spcAft>
                <a:spcPts val="0"/>
              </a:spcAft>
              <a:buSzPts val="1530"/>
              <a:buNone/>
              <a:defRPr sz="1800"/>
            </a:lvl8pPr>
            <a:lvl9pPr lvl="8" algn="ctr">
              <a:lnSpc>
                <a:spcPct val="90000"/>
              </a:lnSpc>
              <a:spcBef>
                <a:spcPts val="400"/>
              </a:spcBef>
              <a:spcAft>
                <a:spcPts val="200"/>
              </a:spcAft>
              <a:buSzPts val="1530"/>
              <a:buNone/>
              <a:defRPr sz="1800"/>
            </a:lvl9pPr>
          </a:lstStyle>
          <a:p>
            <a:endParaRPr/>
          </a:p>
        </p:txBody>
      </p:sp>
      <p:sp>
        <p:nvSpPr>
          <p:cNvPr id="27" name="Google Shape;27;p13"/>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3"/>
          <p:cNvSpPr txBox="1">
            <a:spLocks noGrp="1"/>
          </p:cNvSpPr>
          <p:nvPr>
            <p:ph type="ftr" idx="11"/>
          </p:nvPr>
        </p:nvSpPr>
        <p:spPr>
          <a:xfrm>
            <a:off x="812805"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3"/>
          <p:cNvSpPr txBox="1">
            <a:spLocks noGrp="1"/>
          </p:cNvSpPr>
          <p:nvPr>
            <p:ph type="sldNum" idx="12"/>
          </p:nvPr>
        </p:nvSpPr>
        <p:spPr>
          <a:xfrm>
            <a:off x="7244280" y="4227195"/>
            <a:ext cx="895401" cy="64008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2800" b="1" i="0" u="none" strike="noStrike" cap="none">
                <a:solidFill>
                  <a:srgbClr val="FFFFFF"/>
                </a:solidFill>
                <a:latin typeface="Rockwell"/>
                <a:ea typeface="Rockwell"/>
                <a:cs typeface="Rockwell"/>
                <a:sym typeface="Rockwell"/>
              </a:defRPr>
            </a:lvl1pPr>
            <a:lvl2pPr marL="0" lvl="1" indent="0" algn="ctr">
              <a:spcBef>
                <a:spcPts val="0"/>
              </a:spcBef>
              <a:buNone/>
              <a:defRPr sz="2800" b="1" i="0" u="none" strike="noStrike" cap="none">
                <a:solidFill>
                  <a:srgbClr val="FFFFFF"/>
                </a:solidFill>
                <a:latin typeface="Rockwell"/>
                <a:ea typeface="Rockwell"/>
                <a:cs typeface="Rockwell"/>
                <a:sym typeface="Rockwell"/>
              </a:defRPr>
            </a:lvl2pPr>
            <a:lvl3pPr marL="0" lvl="2" indent="0" algn="ctr">
              <a:spcBef>
                <a:spcPts val="0"/>
              </a:spcBef>
              <a:buNone/>
              <a:defRPr sz="2800" b="1" i="0" u="none" strike="noStrike" cap="none">
                <a:solidFill>
                  <a:srgbClr val="FFFFFF"/>
                </a:solidFill>
                <a:latin typeface="Rockwell"/>
                <a:ea typeface="Rockwell"/>
                <a:cs typeface="Rockwell"/>
                <a:sym typeface="Rockwell"/>
              </a:defRPr>
            </a:lvl3pPr>
            <a:lvl4pPr marL="0" lvl="3" indent="0" algn="ctr">
              <a:spcBef>
                <a:spcPts val="0"/>
              </a:spcBef>
              <a:buNone/>
              <a:defRPr sz="2800" b="1" i="0" u="none" strike="noStrike" cap="none">
                <a:solidFill>
                  <a:srgbClr val="FFFFFF"/>
                </a:solidFill>
                <a:latin typeface="Rockwell"/>
                <a:ea typeface="Rockwell"/>
                <a:cs typeface="Rockwell"/>
                <a:sym typeface="Rockwell"/>
              </a:defRPr>
            </a:lvl4pPr>
            <a:lvl5pPr marL="0" lvl="4" indent="0" algn="ctr">
              <a:spcBef>
                <a:spcPts val="0"/>
              </a:spcBef>
              <a:buNone/>
              <a:defRPr sz="2800" b="1" i="0" u="none" strike="noStrike" cap="none">
                <a:solidFill>
                  <a:srgbClr val="FFFFFF"/>
                </a:solidFill>
                <a:latin typeface="Rockwell"/>
                <a:ea typeface="Rockwell"/>
                <a:cs typeface="Rockwell"/>
                <a:sym typeface="Rockwell"/>
              </a:defRPr>
            </a:lvl5pPr>
            <a:lvl6pPr marL="0" lvl="5" indent="0" algn="ctr">
              <a:spcBef>
                <a:spcPts val="0"/>
              </a:spcBef>
              <a:buNone/>
              <a:defRPr sz="2800" b="1" i="0" u="none" strike="noStrike" cap="none">
                <a:solidFill>
                  <a:srgbClr val="FFFFFF"/>
                </a:solidFill>
                <a:latin typeface="Rockwell"/>
                <a:ea typeface="Rockwell"/>
                <a:cs typeface="Rockwell"/>
                <a:sym typeface="Rockwell"/>
              </a:defRPr>
            </a:lvl6pPr>
            <a:lvl7pPr marL="0" lvl="6" indent="0" algn="ctr">
              <a:spcBef>
                <a:spcPts val="0"/>
              </a:spcBef>
              <a:buNone/>
              <a:defRPr sz="2800" b="1" i="0" u="none" strike="noStrike" cap="none">
                <a:solidFill>
                  <a:srgbClr val="FFFFFF"/>
                </a:solidFill>
                <a:latin typeface="Rockwell"/>
                <a:ea typeface="Rockwell"/>
                <a:cs typeface="Rockwell"/>
                <a:sym typeface="Rockwell"/>
              </a:defRPr>
            </a:lvl7pPr>
            <a:lvl8pPr marL="0" lvl="7" indent="0" algn="ctr">
              <a:spcBef>
                <a:spcPts val="0"/>
              </a:spcBef>
              <a:buNone/>
              <a:defRPr sz="2800" b="1" i="0" u="none" strike="noStrike" cap="none">
                <a:solidFill>
                  <a:srgbClr val="FFFFFF"/>
                </a:solidFill>
                <a:latin typeface="Rockwell"/>
                <a:ea typeface="Rockwell"/>
                <a:cs typeface="Rockwell"/>
                <a:sym typeface="Rockwell"/>
              </a:defRPr>
            </a:lvl8pPr>
            <a:lvl9pPr marL="0" lvl="8" indent="0" algn="ctr">
              <a:spcBef>
                <a:spcPts val="0"/>
              </a:spcBef>
              <a:buNone/>
              <a:defRPr sz="2800" b="1" i="0" u="none" strike="noStrike" cap="none">
                <a:solidFill>
                  <a:srgbClr val="FFFFFF"/>
                </a:solidFill>
                <a:latin typeface="Rockwell"/>
                <a:ea typeface="Rockwell"/>
                <a:cs typeface="Rockwell"/>
                <a:sym typeface="Rockwell"/>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spTree>
      <p:nvGrpSpPr>
        <p:cNvPr id="1" name="Shape 92"/>
        <p:cNvGrpSpPr/>
        <p:nvPr/>
      </p:nvGrpSpPr>
      <p:grpSpPr>
        <a:xfrm>
          <a:off x="0" y="0"/>
          <a:ext cx="0" cy="0"/>
          <a:chOff x="0" y="0"/>
          <a:chExt cx="0" cy="0"/>
        </a:xfrm>
      </p:grpSpPr>
      <p:sp>
        <p:nvSpPr>
          <p:cNvPr id="93" name="Google Shape;93;p22"/>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22"/>
          <p:cNvSpPr txBox="1">
            <a:spLocks noGrp="1"/>
          </p:cNvSpPr>
          <p:nvPr>
            <p:ph type="body" idx="1"/>
          </p:nvPr>
        </p:nvSpPr>
        <p:spPr>
          <a:xfrm rot="5400000">
            <a:off x="2546604" y="260604"/>
            <a:ext cx="4050792" cy="7772400"/>
          </a:xfrm>
          <a:prstGeom prst="rect">
            <a:avLst/>
          </a:prstGeom>
          <a:noFill/>
          <a:ln>
            <a:noFill/>
          </a:ln>
        </p:spPr>
        <p:txBody>
          <a:bodyPr spcFirstLastPara="1" wrap="square" lIns="91425" tIns="45700" rIns="91425" bIns="45700" anchor="t" anchorCtr="0">
            <a:normAutofit/>
          </a:bodyPr>
          <a:lstStyle>
            <a:lvl1pPr marL="457200" lvl="0" indent="-325755" algn="l">
              <a:lnSpc>
                <a:spcPct val="90000"/>
              </a:lnSpc>
              <a:spcBef>
                <a:spcPts val="1200"/>
              </a:spcBef>
              <a:spcAft>
                <a:spcPts val="0"/>
              </a:spcAft>
              <a:buSzPts val="1530"/>
              <a:buChar char="▪"/>
              <a:defRPr/>
            </a:lvl1pPr>
            <a:lvl2pPr marL="914400" lvl="1" indent="-325755" algn="l">
              <a:lnSpc>
                <a:spcPct val="90000"/>
              </a:lnSpc>
              <a:spcBef>
                <a:spcPts val="400"/>
              </a:spcBef>
              <a:spcAft>
                <a:spcPts val="0"/>
              </a:spcAft>
              <a:buSzPts val="1530"/>
              <a:buChar char="▪"/>
              <a:defRPr/>
            </a:lvl2pPr>
            <a:lvl3pPr marL="1371600" lvl="2" indent="-325755" algn="l">
              <a:lnSpc>
                <a:spcPct val="90000"/>
              </a:lnSpc>
              <a:spcBef>
                <a:spcPts val="400"/>
              </a:spcBef>
              <a:spcAft>
                <a:spcPts val="0"/>
              </a:spcAft>
              <a:buSzPts val="1530"/>
              <a:buChar char="▪"/>
              <a:defRPr/>
            </a:lvl3pPr>
            <a:lvl4pPr marL="1828800" lvl="3" indent="-325755" algn="l">
              <a:lnSpc>
                <a:spcPct val="90000"/>
              </a:lnSpc>
              <a:spcBef>
                <a:spcPts val="400"/>
              </a:spcBef>
              <a:spcAft>
                <a:spcPts val="0"/>
              </a:spcAft>
              <a:buSzPts val="1530"/>
              <a:buChar char="▪"/>
              <a:defRPr/>
            </a:lvl4pPr>
            <a:lvl5pPr marL="2286000" lvl="4" indent="-325754" algn="l">
              <a:lnSpc>
                <a:spcPct val="90000"/>
              </a:lnSpc>
              <a:spcBef>
                <a:spcPts val="400"/>
              </a:spcBef>
              <a:spcAft>
                <a:spcPts val="0"/>
              </a:spcAft>
              <a:buSzPts val="1530"/>
              <a:buChar char="▪"/>
              <a:defRPr/>
            </a:lvl5pPr>
            <a:lvl6pPr marL="2743200" lvl="5" indent="-325754" algn="l">
              <a:lnSpc>
                <a:spcPct val="90000"/>
              </a:lnSpc>
              <a:spcBef>
                <a:spcPts val="400"/>
              </a:spcBef>
              <a:spcAft>
                <a:spcPts val="0"/>
              </a:spcAft>
              <a:buSzPts val="1530"/>
              <a:buChar char="▪"/>
              <a:defRPr/>
            </a:lvl6pPr>
            <a:lvl7pPr marL="3200400" lvl="6" indent="-325754" algn="l">
              <a:lnSpc>
                <a:spcPct val="90000"/>
              </a:lnSpc>
              <a:spcBef>
                <a:spcPts val="400"/>
              </a:spcBef>
              <a:spcAft>
                <a:spcPts val="0"/>
              </a:spcAft>
              <a:buSzPts val="1530"/>
              <a:buChar char="▪"/>
              <a:defRPr/>
            </a:lvl7pPr>
            <a:lvl8pPr marL="3657600" lvl="7" indent="-325754" algn="l">
              <a:lnSpc>
                <a:spcPct val="90000"/>
              </a:lnSpc>
              <a:spcBef>
                <a:spcPts val="400"/>
              </a:spcBef>
              <a:spcAft>
                <a:spcPts val="0"/>
              </a:spcAft>
              <a:buSzPts val="1530"/>
              <a:buChar char="▪"/>
              <a:defRPr/>
            </a:lvl8pPr>
            <a:lvl9pPr marL="4114800" lvl="8" indent="-325754" algn="l">
              <a:lnSpc>
                <a:spcPct val="90000"/>
              </a:lnSpc>
              <a:spcBef>
                <a:spcPts val="400"/>
              </a:spcBef>
              <a:spcAft>
                <a:spcPts val="200"/>
              </a:spcAft>
              <a:buSzPts val="1530"/>
              <a:buChar char="▪"/>
              <a:defRPr/>
            </a:lvl9pPr>
          </a:lstStyle>
          <a:p>
            <a:endParaRPr/>
          </a:p>
        </p:txBody>
      </p:sp>
      <p:sp>
        <p:nvSpPr>
          <p:cNvPr id="95" name="Google Shape;95;p22"/>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2"/>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2"/>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vislý nadpis a text" type="vertTitleAndTx">
  <p:cSld name="VERTICAL_TITLE_AND_VERTICAL_TEXT">
    <p:spTree>
      <p:nvGrpSpPr>
        <p:cNvPr id="1" name="Shape 98"/>
        <p:cNvGrpSpPr/>
        <p:nvPr/>
      </p:nvGrpSpPr>
      <p:grpSpPr>
        <a:xfrm>
          <a:off x="0" y="0"/>
          <a:ext cx="0" cy="0"/>
          <a:chOff x="0" y="0"/>
          <a:chExt cx="0" cy="0"/>
        </a:xfrm>
      </p:grpSpPr>
      <p:sp>
        <p:nvSpPr>
          <p:cNvPr id="99" name="Google Shape;99;p23"/>
          <p:cNvSpPr txBox="1">
            <a:spLocks noGrp="1"/>
          </p:cNvSpPr>
          <p:nvPr>
            <p:ph type="title"/>
          </p:nvPr>
        </p:nvSpPr>
        <p:spPr>
          <a:xfrm rot="5400000">
            <a:off x="4681537" y="2395538"/>
            <a:ext cx="5638800" cy="191452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4200"/>
              <a:buFont typeface="Rockwell"/>
              <a:buNone/>
              <a:defRPr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23"/>
          <p:cNvSpPr txBox="1">
            <a:spLocks noGrp="1"/>
          </p:cNvSpPr>
          <p:nvPr>
            <p:ph type="body" idx="1"/>
          </p:nvPr>
        </p:nvSpPr>
        <p:spPr>
          <a:xfrm rot="5400000">
            <a:off x="795337" y="538163"/>
            <a:ext cx="5638800" cy="5629275"/>
          </a:xfrm>
          <a:prstGeom prst="rect">
            <a:avLst/>
          </a:prstGeom>
          <a:noFill/>
          <a:ln>
            <a:noFill/>
          </a:ln>
        </p:spPr>
        <p:txBody>
          <a:bodyPr spcFirstLastPara="1" wrap="square" lIns="91425" tIns="45700" rIns="91425" bIns="45700" anchor="t" anchorCtr="0">
            <a:normAutofit/>
          </a:bodyPr>
          <a:lstStyle>
            <a:lvl1pPr marL="457200" lvl="0" indent="-325755" algn="l">
              <a:lnSpc>
                <a:spcPct val="90000"/>
              </a:lnSpc>
              <a:spcBef>
                <a:spcPts val="1200"/>
              </a:spcBef>
              <a:spcAft>
                <a:spcPts val="0"/>
              </a:spcAft>
              <a:buSzPts val="1530"/>
              <a:buChar char="▪"/>
              <a:defRPr/>
            </a:lvl1pPr>
            <a:lvl2pPr marL="914400" lvl="1" indent="-325755" algn="l">
              <a:lnSpc>
                <a:spcPct val="90000"/>
              </a:lnSpc>
              <a:spcBef>
                <a:spcPts val="400"/>
              </a:spcBef>
              <a:spcAft>
                <a:spcPts val="0"/>
              </a:spcAft>
              <a:buSzPts val="1530"/>
              <a:buChar char="▪"/>
              <a:defRPr/>
            </a:lvl2pPr>
            <a:lvl3pPr marL="1371600" lvl="2" indent="-325755" algn="l">
              <a:lnSpc>
                <a:spcPct val="90000"/>
              </a:lnSpc>
              <a:spcBef>
                <a:spcPts val="400"/>
              </a:spcBef>
              <a:spcAft>
                <a:spcPts val="0"/>
              </a:spcAft>
              <a:buSzPts val="1530"/>
              <a:buChar char="▪"/>
              <a:defRPr/>
            </a:lvl3pPr>
            <a:lvl4pPr marL="1828800" lvl="3" indent="-325755" algn="l">
              <a:lnSpc>
                <a:spcPct val="90000"/>
              </a:lnSpc>
              <a:spcBef>
                <a:spcPts val="400"/>
              </a:spcBef>
              <a:spcAft>
                <a:spcPts val="0"/>
              </a:spcAft>
              <a:buSzPts val="1530"/>
              <a:buChar char="▪"/>
              <a:defRPr/>
            </a:lvl4pPr>
            <a:lvl5pPr marL="2286000" lvl="4" indent="-325754" algn="l">
              <a:lnSpc>
                <a:spcPct val="90000"/>
              </a:lnSpc>
              <a:spcBef>
                <a:spcPts val="400"/>
              </a:spcBef>
              <a:spcAft>
                <a:spcPts val="0"/>
              </a:spcAft>
              <a:buSzPts val="1530"/>
              <a:buChar char="▪"/>
              <a:defRPr/>
            </a:lvl5pPr>
            <a:lvl6pPr marL="2743200" lvl="5" indent="-325754" algn="l">
              <a:lnSpc>
                <a:spcPct val="90000"/>
              </a:lnSpc>
              <a:spcBef>
                <a:spcPts val="400"/>
              </a:spcBef>
              <a:spcAft>
                <a:spcPts val="0"/>
              </a:spcAft>
              <a:buSzPts val="1530"/>
              <a:buChar char="▪"/>
              <a:defRPr/>
            </a:lvl6pPr>
            <a:lvl7pPr marL="3200400" lvl="6" indent="-325754" algn="l">
              <a:lnSpc>
                <a:spcPct val="90000"/>
              </a:lnSpc>
              <a:spcBef>
                <a:spcPts val="400"/>
              </a:spcBef>
              <a:spcAft>
                <a:spcPts val="0"/>
              </a:spcAft>
              <a:buSzPts val="1530"/>
              <a:buChar char="▪"/>
              <a:defRPr/>
            </a:lvl7pPr>
            <a:lvl8pPr marL="3657600" lvl="7" indent="-325754" algn="l">
              <a:lnSpc>
                <a:spcPct val="90000"/>
              </a:lnSpc>
              <a:spcBef>
                <a:spcPts val="400"/>
              </a:spcBef>
              <a:spcAft>
                <a:spcPts val="0"/>
              </a:spcAft>
              <a:buSzPts val="1530"/>
              <a:buChar char="▪"/>
              <a:defRPr/>
            </a:lvl8pPr>
            <a:lvl9pPr marL="4114800" lvl="8" indent="-325754" algn="l">
              <a:lnSpc>
                <a:spcPct val="90000"/>
              </a:lnSpc>
              <a:spcBef>
                <a:spcPts val="400"/>
              </a:spcBef>
              <a:spcAft>
                <a:spcPts val="200"/>
              </a:spcAft>
              <a:buSzPts val="1530"/>
              <a:buChar char="▪"/>
              <a:defRPr/>
            </a:lvl9pPr>
          </a:lstStyle>
          <a:p>
            <a:endParaRPr/>
          </a:p>
        </p:txBody>
      </p:sp>
      <p:sp>
        <p:nvSpPr>
          <p:cNvPr id="101" name="Google Shape;101;p23"/>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3"/>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3"/>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14"/>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4"/>
          <p:cNvSpPr txBox="1">
            <a:spLocks noGrp="1"/>
          </p:cNvSpPr>
          <p:nvPr>
            <p:ph type="body" idx="1"/>
          </p:nvPr>
        </p:nvSpPr>
        <p:spPr>
          <a:xfrm>
            <a:off x="685800" y="2121408"/>
            <a:ext cx="7772400" cy="4050792"/>
          </a:xfrm>
          <a:prstGeom prst="rect">
            <a:avLst/>
          </a:prstGeom>
          <a:noFill/>
          <a:ln>
            <a:noFill/>
          </a:ln>
        </p:spPr>
        <p:txBody>
          <a:bodyPr spcFirstLastPara="1" wrap="square" lIns="91425" tIns="45700" rIns="91425" bIns="45700" anchor="t" anchorCtr="0">
            <a:normAutofit/>
          </a:bodyPr>
          <a:lstStyle>
            <a:lvl1pPr marL="457200" lvl="0" indent="-325755" algn="l">
              <a:lnSpc>
                <a:spcPct val="90000"/>
              </a:lnSpc>
              <a:spcBef>
                <a:spcPts val="1200"/>
              </a:spcBef>
              <a:spcAft>
                <a:spcPts val="0"/>
              </a:spcAft>
              <a:buSzPts val="1530"/>
              <a:buChar char="▪"/>
              <a:defRPr/>
            </a:lvl1pPr>
            <a:lvl2pPr marL="914400" lvl="1" indent="-325755" algn="l">
              <a:lnSpc>
                <a:spcPct val="90000"/>
              </a:lnSpc>
              <a:spcBef>
                <a:spcPts val="400"/>
              </a:spcBef>
              <a:spcAft>
                <a:spcPts val="0"/>
              </a:spcAft>
              <a:buSzPts val="1530"/>
              <a:buChar char="▪"/>
              <a:defRPr/>
            </a:lvl2pPr>
            <a:lvl3pPr marL="1371600" lvl="2" indent="-325755" algn="l">
              <a:lnSpc>
                <a:spcPct val="90000"/>
              </a:lnSpc>
              <a:spcBef>
                <a:spcPts val="400"/>
              </a:spcBef>
              <a:spcAft>
                <a:spcPts val="0"/>
              </a:spcAft>
              <a:buSzPts val="1530"/>
              <a:buChar char="▪"/>
              <a:defRPr/>
            </a:lvl3pPr>
            <a:lvl4pPr marL="1828800" lvl="3" indent="-325755" algn="l">
              <a:lnSpc>
                <a:spcPct val="90000"/>
              </a:lnSpc>
              <a:spcBef>
                <a:spcPts val="400"/>
              </a:spcBef>
              <a:spcAft>
                <a:spcPts val="0"/>
              </a:spcAft>
              <a:buSzPts val="1530"/>
              <a:buChar char="▪"/>
              <a:defRPr/>
            </a:lvl4pPr>
            <a:lvl5pPr marL="2286000" lvl="4" indent="-325754" algn="l">
              <a:lnSpc>
                <a:spcPct val="90000"/>
              </a:lnSpc>
              <a:spcBef>
                <a:spcPts val="400"/>
              </a:spcBef>
              <a:spcAft>
                <a:spcPts val="0"/>
              </a:spcAft>
              <a:buSzPts val="1530"/>
              <a:buChar char="▪"/>
              <a:defRPr/>
            </a:lvl5pPr>
            <a:lvl6pPr marL="2743200" lvl="5" indent="-325754" algn="l">
              <a:lnSpc>
                <a:spcPct val="90000"/>
              </a:lnSpc>
              <a:spcBef>
                <a:spcPts val="400"/>
              </a:spcBef>
              <a:spcAft>
                <a:spcPts val="0"/>
              </a:spcAft>
              <a:buSzPts val="1530"/>
              <a:buChar char="▪"/>
              <a:defRPr/>
            </a:lvl6pPr>
            <a:lvl7pPr marL="3200400" lvl="6" indent="-325754" algn="l">
              <a:lnSpc>
                <a:spcPct val="90000"/>
              </a:lnSpc>
              <a:spcBef>
                <a:spcPts val="400"/>
              </a:spcBef>
              <a:spcAft>
                <a:spcPts val="0"/>
              </a:spcAft>
              <a:buSzPts val="1530"/>
              <a:buChar char="▪"/>
              <a:defRPr/>
            </a:lvl7pPr>
            <a:lvl8pPr marL="3657600" lvl="7" indent="-325754" algn="l">
              <a:lnSpc>
                <a:spcPct val="90000"/>
              </a:lnSpc>
              <a:spcBef>
                <a:spcPts val="400"/>
              </a:spcBef>
              <a:spcAft>
                <a:spcPts val="0"/>
              </a:spcAft>
              <a:buSzPts val="1530"/>
              <a:buChar char="▪"/>
              <a:defRPr/>
            </a:lvl8pPr>
            <a:lvl9pPr marL="4114800" lvl="8" indent="-325754" algn="l">
              <a:lnSpc>
                <a:spcPct val="90000"/>
              </a:lnSpc>
              <a:spcBef>
                <a:spcPts val="400"/>
              </a:spcBef>
              <a:spcAft>
                <a:spcPts val="200"/>
              </a:spcAft>
              <a:buSzPts val="1530"/>
              <a:buChar char="▪"/>
              <a:defRPr/>
            </a:lvl9pPr>
          </a:lstStyle>
          <a:p>
            <a:endParaRPr/>
          </a:p>
        </p:txBody>
      </p:sp>
      <p:sp>
        <p:nvSpPr>
          <p:cNvPr id="33" name="Google Shape;33;p14"/>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4"/>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Záhlaví části" type="secHead">
  <p:cSld name="SECTION_HEADER">
    <p:spTree>
      <p:nvGrpSpPr>
        <p:cNvPr id="1" name="Shape 36"/>
        <p:cNvGrpSpPr/>
        <p:nvPr/>
      </p:nvGrpSpPr>
      <p:grpSpPr>
        <a:xfrm>
          <a:off x="0" y="0"/>
          <a:ext cx="0" cy="0"/>
          <a:chOff x="0" y="0"/>
          <a:chExt cx="0" cy="0"/>
        </a:xfrm>
      </p:grpSpPr>
      <p:sp>
        <p:nvSpPr>
          <p:cNvPr id="37" name="Google Shape;37;p15"/>
          <p:cNvSpPr/>
          <p:nvPr/>
        </p:nvSpPr>
        <p:spPr>
          <a:xfrm>
            <a:off x="0" y="4917989"/>
            <a:ext cx="9144000" cy="1940010"/>
          </a:xfrm>
          <a:prstGeom prst="rect">
            <a:avLst/>
          </a:prstGeom>
          <a:blipFill rotWithShape="1">
            <a:blip r:embed="rId2">
              <a:alphaModFix amt="8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5"/>
          <p:cNvSpPr txBox="1">
            <a:spLocks noGrp="1"/>
          </p:cNvSpPr>
          <p:nvPr>
            <p:ph type="title"/>
          </p:nvPr>
        </p:nvSpPr>
        <p:spPr>
          <a:xfrm>
            <a:off x="1625346" y="1225296"/>
            <a:ext cx="6960870" cy="3520440"/>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6400"/>
              <a:buFont typeface="Rockwell"/>
              <a:buNone/>
              <a:defRPr sz="6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5"/>
          <p:cNvSpPr txBox="1">
            <a:spLocks noGrp="1"/>
          </p:cNvSpPr>
          <p:nvPr>
            <p:ph type="body" idx="1"/>
          </p:nvPr>
        </p:nvSpPr>
        <p:spPr>
          <a:xfrm>
            <a:off x="1624330" y="5020056"/>
            <a:ext cx="6789420" cy="10668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30"/>
              <a:buNone/>
              <a:defRPr sz="1800" b="0">
                <a:solidFill>
                  <a:srgbClr val="69240B"/>
                </a:solidFill>
              </a:defRPr>
            </a:lvl1pPr>
            <a:lvl2pPr marL="914400" lvl="1" indent="-228600" algn="l">
              <a:lnSpc>
                <a:spcPct val="90000"/>
              </a:lnSpc>
              <a:spcBef>
                <a:spcPts val="400"/>
              </a:spcBef>
              <a:spcAft>
                <a:spcPts val="0"/>
              </a:spcAft>
              <a:buSzPts val="1530"/>
              <a:buNone/>
              <a:defRPr sz="1800">
                <a:solidFill>
                  <a:srgbClr val="888888"/>
                </a:solidFill>
              </a:defRPr>
            </a:lvl2pPr>
            <a:lvl3pPr marL="1371600" lvl="2" indent="-228600" algn="l">
              <a:lnSpc>
                <a:spcPct val="90000"/>
              </a:lnSpc>
              <a:spcBef>
                <a:spcPts val="400"/>
              </a:spcBef>
              <a:spcAft>
                <a:spcPts val="0"/>
              </a:spcAft>
              <a:buSzPts val="1360"/>
              <a:buNone/>
              <a:defRPr sz="1600">
                <a:solidFill>
                  <a:srgbClr val="888888"/>
                </a:solidFill>
              </a:defRPr>
            </a:lvl3pPr>
            <a:lvl4pPr marL="1828800" lvl="3" indent="-228600" algn="l">
              <a:lnSpc>
                <a:spcPct val="90000"/>
              </a:lnSpc>
              <a:spcBef>
                <a:spcPts val="400"/>
              </a:spcBef>
              <a:spcAft>
                <a:spcPts val="0"/>
              </a:spcAft>
              <a:buSzPts val="1190"/>
              <a:buNone/>
              <a:defRPr sz="1400">
                <a:solidFill>
                  <a:srgbClr val="888888"/>
                </a:solidFill>
              </a:defRPr>
            </a:lvl4pPr>
            <a:lvl5pPr marL="2286000" lvl="4" indent="-228600" algn="l">
              <a:lnSpc>
                <a:spcPct val="90000"/>
              </a:lnSpc>
              <a:spcBef>
                <a:spcPts val="400"/>
              </a:spcBef>
              <a:spcAft>
                <a:spcPts val="0"/>
              </a:spcAft>
              <a:buSzPts val="1190"/>
              <a:buNone/>
              <a:defRPr sz="1400">
                <a:solidFill>
                  <a:srgbClr val="888888"/>
                </a:solidFill>
              </a:defRPr>
            </a:lvl5pPr>
            <a:lvl6pPr marL="2743200" lvl="5" indent="-228600" algn="l">
              <a:lnSpc>
                <a:spcPct val="90000"/>
              </a:lnSpc>
              <a:spcBef>
                <a:spcPts val="400"/>
              </a:spcBef>
              <a:spcAft>
                <a:spcPts val="0"/>
              </a:spcAft>
              <a:buSzPts val="1190"/>
              <a:buNone/>
              <a:defRPr sz="1400">
                <a:solidFill>
                  <a:srgbClr val="888888"/>
                </a:solidFill>
              </a:defRPr>
            </a:lvl6pPr>
            <a:lvl7pPr marL="3200400" lvl="6" indent="-228600" algn="l">
              <a:lnSpc>
                <a:spcPct val="90000"/>
              </a:lnSpc>
              <a:spcBef>
                <a:spcPts val="400"/>
              </a:spcBef>
              <a:spcAft>
                <a:spcPts val="0"/>
              </a:spcAft>
              <a:buSzPts val="1190"/>
              <a:buNone/>
              <a:defRPr sz="1400">
                <a:solidFill>
                  <a:srgbClr val="888888"/>
                </a:solidFill>
              </a:defRPr>
            </a:lvl7pPr>
            <a:lvl8pPr marL="3657600" lvl="7" indent="-228600" algn="l">
              <a:lnSpc>
                <a:spcPct val="90000"/>
              </a:lnSpc>
              <a:spcBef>
                <a:spcPts val="400"/>
              </a:spcBef>
              <a:spcAft>
                <a:spcPts val="0"/>
              </a:spcAft>
              <a:buSzPts val="1190"/>
              <a:buNone/>
              <a:defRPr sz="1400">
                <a:solidFill>
                  <a:srgbClr val="888888"/>
                </a:solidFill>
              </a:defRPr>
            </a:lvl8pPr>
            <a:lvl9pPr marL="4114800" lvl="8" indent="-228600" algn="l">
              <a:lnSpc>
                <a:spcPct val="90000"/>
              </a:lnSpc>
              <a:spcBef>
                <a:spcPts val="400"/>
              </a:spcBef>
              <a:spcAft>
                <a:spcPts val="200"/>
              </a:spcAft>
              <a:buSzPts val="1190"/>
              <a:buNone/>
              <a:defRPr sz="1400">
                <a:solidFill>
                  <a:srgbClr val="888888"/>
                </a:solidFill>
              </a:defRPr>
            </a:lvl9pPr>
          </a:lstStyle>
          <a:p>
            <a:endParaRPr/>
          </a:p>
        </p:txBody>
      </p:sp>
      <p:sp>
        <p:nvSpPr>
          <p:cNvPr id="40" name="Google Shape;40;p15"/>
          <p:cNvSpPr txBox="1">
            <a:spLocks noGrp="1"/>
          </p:cNvSpPr>
          <p:nvPr>
            <p:ph type="dt" idx="10"/>
          </p:nvPr>
        </p:nvSpPr>
        <p:spPr>
          <a:xfrm>
            <a:off x="6445251" y="6272785"/>
            <a:ext cx="198323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5"/>
          <p:cNvSpPr txBox="1">
            <a:spLocks noGrp="1"/>
          </p:cNvSpPr>
          <p:nvPr>
            <p:ph type="ftr" idx="11"/>
          </p:nvPr>
        </p:nvSpPr>
        <p:spPr>
          <a:xfrm>
            <a:off x="1636099" y="6272784"/>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grpSp>
        <p:nvGrpSpPr>
          <p:cNvPr id="42" name="Google Shape;42;p15"/>
          <p:cNvGrpSpPr/>
          <p:nvPr/>
        </p:nvGrpSpPr>
        <p:grpSpPr>
          <a:xfrm>
            <a:off x="633862" y="2430623"/>
            <a:ext cx="914400" cy="914400"/>
            <a:chOff x="9685338" y="4460675"/>
            <a:chExt cx="1080904" cy="1080902"/>
          </a:xfrm>
        </p:grpSpPr>
        <p:sp>
          <p:nvSpPr>
            <p:cNvPr id="43" name="Google Shape;43;p15"/>
            <p:cNvSpPr/>
            <p:nvPr/>
          </p:nvSpPr>
          <p:spPr>
            <a:xfrm>
              <a:off x="9685338" y="4460675"/>
              <a:ext cx="1080904" cy="1080902"/>
            </a:xfrm>
            <a:prstGeom prst="ellipse">
              <a:avLst/>
            </a:prstGeom>
            <a:blipFill rotWithShape="1">
              <a:blip r:embed="rId3">
                <a:alphaModFix/>
              </a:blip>
              <a:tile tx="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5"/>
            <p:cNvSpPr/>
            <p:nvPr/>
          </p:nvSpPr>
          <p:spPr>
            <a:xfrm>
              <a:off x="9793429" y="4568765"/>
              <a:ext cx="864723" cy="864722"/>
            </a:xfrm>
            <a:prstGeom prst="ellipse">
              <a:avLst/>
            </a:prstGeom>
            <a:no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15"/>
          <p:cNvSpPr txBox="1">
            <a:spLocks noGrp="1"/>
          </p:cNvSpPr>
          <p:nvPr>
            <p:ph type="sldNum" idx="12"/>
          </p:nvPr>
        </p:nvSpPr>
        <p:spPr>
          <a:xfrm>
            <a:off x="645450" y="2508607"/>
            <a:ext cx="891224" cy="720332"/>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2800" b="1" i="0" u="none" strike="noStrike" cap="none">
                <a:solidFill>
                  <a:srgbClr val="FFFFFF"/>
                </a:solidFill>
                <a:latin typeface="Rockwell"/>
                <a:ea typeface="Rockwell"/>
                <a:cs typeface="Rockwell"/>
                <a:sym typeface="Rockwell"/>
              </a:defRPr>
            </a:lvl1pPr>
            <a:lvl2pPr marL="0" lvl="1" indent="0" algn="ctr">
              <a:spcBef>
                <a:spcPts val="0"/>
              </a:spcBef>
              <a:buNone/>
              <a:defRPr sz="2800" b="1" i="0" u="none" strike="noStrike" cap="none">
                <a:solidFill>
                  <a:srgbClr val="FFFFFF"/>
                </a:solidFill>
                <a:latin typeface="Rockwell"/>
                <a:ea typeface="Rockwell"/>
                <a:cs typeface="Rockwell"/>
                <a:sym typeface="Rockwell"/>
              </a:defRPr>
            </a:lvl2pPr>
            <a:lvl3pPr marL="0" lvl="2" indent="0" algn="ctr">
              <a:spcBef>
                <a:spcPts val="0"/>
              </a:spcBef>
              <a:buNone/>
              <a:defRPr sz="2800" b="1" i="0" u="none" strike="noStrike" cap="none">
                <a:solidFill>
                  <a:srgbClr val="FFFFFF"/>
                </a:solidFill>
                <a:latin typeface="Rockwell"/>
                <a:ea typeface="Rockwell"/>
                <a:cs typeface="Rockwell"/>
                <a:sym typeface="Rockwell"/>
              </a:defRPr>
            </a:lvl3pPr>
            <a:lvl4pPr marL="0" lvl="3" indent="0" algn="ctr">
              <a:spcBef>
                <a:spcPts val="0"/>
              </a:spcBef>
              <a:buNone/>
              <a:defRPr sz="2800" b="1" i="0" u="none" strike="noStrike" cap="none">
                <a:solidFill>
                  <a:srgbClr val="FFFFFF"/>
                </a:solidFill>
                <a:latin typeface="Rockwell"/>
                <a:ea typeface="Rockwell"/>
                <a:cs typeface="Rockwell"/>
                <a:sym typeface="Rockwell"/>
              </a:defRPr>
            </a:lvl4pPr>
            <a:lvl5pPr marL="0" lvl="4" indent="0" algn="ctr">
              <a:spcBef>
                <a:spcPts val="0"/>
              </a:spcBef>
              <a:buNone/>
              <a:defRPr sz="2800" b="1" i="0" u="none" strike="noStrike" cap="none">
                <a:solidFill>
                  <a:srgbClr val="FFFFFF"/>
                </a:solidFill>
                <a:latin typeface="Rockwell"/>
                <a:ea typeface="Rockwell"/>
                <a:cs typeface="Rockwell"/>
                <a:sym typeface="Rockwell"/>
              </a:defRPr>
            </a:lvl5pPr>
            <a:lvl6pPr marL="0" lvl="5" indent="0" algn="ctr">
              <a:spcBef>
                <a:spcPts val="0"/>
              </a:spcBef>
              <a:buNone/>
              <a:defRPr sz="2800" b="1" i="0" u="none" strike="noStrike" cap="none">
                <a:solidFill>
                  <a:srgbClr val="FFFFFF"/>
                </a:solidFill>
                <a:latin typeface="Rockwell"/>
                <a:ea typeface="Rockwell"/>
                <a:cs typeface="Rockwell"/>
                <a:sym typeface="Rockwell"/>
              </a:defRPr>
            </a:lvl6pPr>
            <a:lvl7pPr marL="0" lvl="6" indent="0" algn="ctr">
              <a:spcBef>
                <a:spcPts val="0"/>
              </a:spcBef>
              <a:buNone/>
              <a:defRPr sz="2800" b="1" i="0" u="none" strike="noStrike" cap="none">
                <a:solidFill>
                  <a:srgbClr val="FFFFFF"/>
                </a:solidFill>
                <a:latin typeface="Rockwell"/>
                <a:ea typeface="Rockwell"/>
                <a:cs typeface="Rockwell"/>
                <a:sym typeface="Rockwell"/>
              </a:defRPr>
            </a:lvl7pPr>
            <a:lvl8pPr marL="0" lvl="7" indent="0" algn="ctr">
              <a:spcBef>
                <a:spcPts val="0"/>
              </a:spcBef>
              <a:buNone/>
              <a:defRPr sz="2800" b="1" i="0" u="none" strike="noStrike" cap="none">
                <a:solidFill>
                  <a:srgbClr val="FFFFFF"/>
                </a:solidFill>
                <a:latin typeface="Rockwell"/>
                <a:ea typeface="Rockwell"/>
                <a:cs typeface="Rockwell"/>
                <a:sym typeface="Rockwell"/>
              </a:defRPr>
            </a:lvl8pPr>
            <a:lvl9pPr marL="0" lvl="8" indent="0" algn="ctr">
              <a:spcBef>
                <a:spcPts val="0"/>
              </a:spcBef>
              <a:buNone/>
              <a:defRPr sz="2800" b="1" i="0" u="none" strike="noStrike" cap="none">
                <a:solidFill>
                  <a:srgbClr val="FFFFFF"/>
                </a:solidFill>
                <a:latin typeface="Rockwell"/>
                <a:ea typeface="Rockwell"/>
                <a:cs typeface="Rockwell"/>
                <a:sym typeface="Rockwell"/>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46"/>
        <p:cNvGrpSpPr/>
        <p:nvPr/>
      </p:nvGrpSpPr>
      <p:grpSpPr>
        <a:xfrm>
          <a:off x="0" y="0"/>
          <a:ext cx="0" cy="0"/>
          <a:chOff x="0" y="0"/>
          <a:chExt cx="0" cy="0"/>
        </a:xfrm>
      </p:grpSpPr>
      <p:sp>
        <p:nvSpPr>
          <p:cNvPr id="47" name="Google Shape;47;p16"/>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6"/>
          <p:cNvSpPr txBox="1">
            <a:spLocks noGrp="1"/>
          </p:cNvSpPr>
          <p:nvPr>
            <p:ph type="body" idx="1"/>
          </p:nvPr>
        </p:nvSpPr>
        <p:spPr>
          <a:xfrm>
            <a:off x="685800" y="2194560"/>
            <a:ext cx="3657600" cy="3977640"/>
          </a:xfrm>
          <a:prstGeom prst="rect">
            <a:avLst/>
          </a:prstGeom>
          <a:noFill/>
          <a:ln>
            <a:noFill/>
          </a:ln>
        </p:spPr>
        <p:txBody>
          <a:bodyPr spcFirstLastPara="1" wrap="square" lIns="91425" tIns="45700" rIns="91425" bIns="45700" anchor="t" anchorCtr="0">
            <a:normAutofit/>
          </a:bodyPr>
          <a:lstStyle>
            <a:lvl1pPr marL="457200" lvl="0" indent="-336550" algn="l">
              <a:lnSpc>
                <a:spcPct val="90000"/>
              </a:lnSpc>
              <a:spcBef>
                <a:spcPts val="1200"/>
              </a:spcBef>
              <a:spcAft>
                <a:spcPts val="0"/>
              </a:spcAft>
              <a:buSzPts val="1700"/>
              <a:buChar char="▪"/>
              <a:defRPr sz="2000"/>
            </a:lvl1pPr>
            <a:lvl2pPr marL="914400" lvl="1" indent="-325755" algn="l">
              <a:lnSpc>
                <a:spcPct val="90000"/>
              </a:lnSpc>
              <a:spcBef>
                <a:spcPts val="400"/>
              </a:spcBef>
              <a:spcAft>
                <a:spcPts val="0"/>
              </a:spcAft>
              <a:buSzPts val="1530"/>
              <a:buChar char="▪"/>
              <a:defRPr sz="1800"/>
            </a:lvl2pPr>
            <a:lvl3pPr marL="1371600" lvl="2" indent="-314960" algn="l">
              <a:lnSpc>
                <a:spcPct val="90000"/>
              </a:lnSpc>
              <a:spcBef>
                <a:spcPts val="400"/>
              </a:spcBef>
              <a:spcAft>
                <a:spcPts val="0"/>
              </a:spcAft>
              <a:buSzPts val="1360"/>
              <a:buChar char="▪"/>
              <a:defRPr sz="1600"/>
            </a:lvl3pPr>
            <a:lvl4pPr marL="1828800" lvl="3" indent="-314960" algn="l">
              <a:lnSpc>
                <a:spcPct val="90000"/>
              </a:lnSpc>
              <a:spcBef>
                <a:spcPts val="400"/>
              </a:spcBef>
              <a:spcAft>
                <a:spcPts val="0"/>
              </a:spcAft>
              <a:buSzPts val="1360"/>
              <a:buChar char="▪"/>
              <a:defRPr sz="1600"/>
            </a:lvl4pPr>
            <a:lvl5pPr marL="2286000" lvl="4" indent="-314960" algn="l">
              <a:lnSpc>
                <a:spcPct val="90000"/>
              </a:lnSpc>
              <a:spcBef>
                <a:spcPts val="400"/>
              </a:spcBef>
              <a:spcAft>
                <a:spcPts val="0"/>
              </a:spcAft>
              <a:buSzPts val="1360"/>
              <a:buChar char="▪"/>
              <a:defRPr sz="1600"/>
            </a:lvl5pPr>
            <a:lvl6pPr marL="2743200" lvl="5" indent="-314960" algn="l">
              <a:lnSpc>
                <a:spcPct val="90000"/>
              </a:lnSpc>
              <a:spcBef>
                <a:spcPts val="400"/>
              </a:spcBef>
              <a:spcAft>
                <a:spcPts val="0"/>
              </a:spcAft>
              <a:buSzPts val="1360"/>
              <a:buChar char="▪"/>
              <a:defRPr sz="1600"/>
            </a:lvl6pPr>
            <a:lvl7pPr marL="3200400" lvl="6" indent="-314960" algn="l">
              <a:lnSpc>
                <a:spcPct val="90000"/>
              </a:lnSpc>
              <a:spcBef>
                <a:spcPts val="400"/>
              </a:spcBef>
              <a:spcAft>
                <a:spcPts val="0"/>
              </a:spcAft>
              <a:buSzPts val="1360"/>
              <a:buChar char="▪"/>
              <a:defRPr sz="1600"/>
            </a:lvl7pPr>
            <a:lvl8pPr marL="3657600" lvl="7" indent="-314959" algn="l">
              <a:lnSpc>
                <a:spcPct val="90000"/>
              </a:lnSpc>
              <a:spcBef>
                <a:spcPts val="400"/>
              </a:spcBef>
              <a:spcAft>
                <a:spcPts val="0"/>
              </a:spcAft>
              <a:buSzPts val="1360"/>
              <a:buChar char="▪"/>
              <a:defRPr sz="1600"/>
            </a:lvl8pPr>
            <a:lvl9pPr marL="4114800" lvl="8" indent="-314959" algn="l">
              <a:lnSpc>
                <a:spcPct val="90000"/>
              </a:lnSpc>
              <a:spcBef>
                <a:spcPts val="400"/>
              </a:spcBef>
              <a:spcAft>
                <a:spcPts val="200"/>
              </a:spcAft>
              <a:buSzPts val="1360"/>
              <a:buChar char="▪"/>
              <a:defRPr sz="1600"/>
            </a:lvl9pPr>
          </a:lstStyle>
          <a:p>
            <a:endParaRPr/>
          </a:p>
        </p:txBody>
      </p:sp>
      <p:sp>
        <p:nvSpPr>
          <p:cNvPr id="49" name="Google Shape;49;p16"/>
          <p:cNvSpPr txBox="1">
            <a:spLocks noGrp="1"/>
          </p:cNvSpPr>
          <p:nvPr>
            <p:ph type="body" idx="2"/>
          </p:nvPr>
        </p:nvSpPr>
        <p:spPr>
          <a:xfrm>
            <a:off x="4792218" y="2194560"/>
            <a:ext cx="3657600" cy="3977640"/>
          </a:xfrm>
          <a:prstGeom prst="rect">
            <a:avLst/>
          </a:prstGeom>
          <a:noFill/>
          <a:ln>
            <a:noFill/>
          </a:ln>
        </p:spPr>
        <p:txBody>
          <a:bodyPr spcFirstLastPara="1" wrap="square" lIns="91425" tIns="45700" rIns="91425" bIns="45700" anchor="t" anchorCtr="0">
            <a:normAutofit/>
          </a:bodyPr>
          <a:lstStyle>
            <a:lvl1pPr marL="457200" lvl="0" indent="-336550" algn="l">
              <a:lnSpc>
                <a:spcPct val="90000"/>
              </a:lnSpc>
              <a:spcBef>
                <a:spcPts val="1200"/>
              </a:spcBef>
              <a:spcAft>
                <a:spcPts val="0"/>
              </a:spcAft>
              <a:buSzPts val="1700"/>
              <a:buChar char="▪"/>
              <a:defRPr sz="2000"/>
            </a:lvl1pPr>
            <a:lvl2pPr marL="914400" lvl="1" indent="-325755" algn="l">
              <a:lnSpc>
                <a:spcPct val="90000"/>
              </a:lnSpc>
              <a:spcBef>
                <a:spcPts val="400"/>
              </a:spcBef>
              <a:spcAft>
                <a:spcPts val="0"/>
              </a:spcAft>
              <a:buSzPts val="1530"/>
              <a:buChar char="▪"/>
              <a:defRPr sz="1800"/>
            </a:lvl2pPr>
            <a:lvl3pPr marL="1371600" lvl="2" indent="-314960" algn="l">
              <a:lnSpc>
                <a:spcPct val="90000"/>
              </a:lnSpc>
              <a:spcBef>
                <a:spcPts val="400"/>
              </a:spcBef>
              <a:spcAft>
                <a:spcPts val="0"/>
              </a:spcAft>
              <a:buSzPts val="1360"/>
              <a:buChar char="▪"/>
              <a:defRPr sz="1600"/>
            </a:lvl3pPr>
            <a:lvl4pPr marL="1828800" lvl="3" indent="-314960" algn="l">
              <a:lnSpc>
                <a:spcPct val="90000"/>
              </a:lnSpc>
              <a:spcBef>
                <a:spcPts val="400"/>
              </a:spcBef>
              <a:spcAft>
                <a:spcPts val="0"/>
              </a:spcAft>
              <a:buSzPts val="1360"/>
              <a:buChar char="▪"/>
              <a:defRPr sz="1600"/>
            </a:lvl4pPr>
            <a:lvl5pPr marL="2286000" lvl="4" indent="-314960" algn="l">
              <a:lnSpc>
                <a:spcPct val="90000"/>
              </a:lnSpc>
              <a:spcBef>
                <a:spcPts val="400"/>
              </a:spcBef>
              <a:spcAft>
                <a:spcPts val="0"/>
              </a:spcAft>
              <a:buSzPts val="1360"/>
              <a:buChar char="▪"/>
              <a:defRPr sz="1600"/>
            </a:lvl5pPr>
            <a:lvl6pPr marL="2743200" lvl="5" indent="-314960" algn="l">
              <a:lnSpc>
                <a:spcPct val="90000"/>
              </a:lnSpc>
              <a:spcBef>
                <a:spcPts val="400"/>
              </a:spcBef>
              <a:spcAft>
                <a:spcPts val="0"/>
              </a:spcAft>
              <a:buSzPts val="1360"/>
              <a:buChar char="▪"/>
              <a:defRPr sz="1600"/>
            </a:lvl6pPr>
            <a:lvl7pPr marL="3200400" lvl="6" indent="-314960" algn="l">
              <a:lnSpc>
                <a:spcPct val="90000"/>
              </a:lnSpc>
              <a:spcBef>
                <a:spcPts val="400"/>
              </a:spcBef>
              <a:spcAft>
                <a:spcPts val="0"/>
              </a:spcAft>
              <a:buSzPts val="1360"/>
              <a:buChar char="▪"/>
              <a:defRPr sz="1600"/>
            </a:lvl7pPr>
            <a:lvl8pPr marL="3657600" lvl="7" indent="-314959" algn="l">
              <a:lnSpc>
                <a:spcPct val="90000"/>
              </a:lnSpc>
              <a:spcBef>
                <a:spcPts val="400"/>
              </a:spcBef>
              <a:spcAft>
                <a:spcPts val="0"/>
              </a:spcAft>
              <a:buSzPts val="1360"/>
              <a:buChar char="▪"/>
              <a:defRPr sz="1600"/>
            </a:lvl8pPr>
            <a:lvl9pPr marL="4114800" lvl="8" indent="-314959" algn="l">
              <a:lnSpc>
                <a:spcPct val="90000"/>
              </a:lnSpc>
              <a:spcBef>
                <a:spcPts val="400"/>
              </a:spcBef>
              <a:spcAft>
                <a:spcPts val="200"/>
              </a:spcAft>
              <a:buSzPts val="1360"/>
              <a:buChar char="▪"/>
              <a:defRPr sz="1600"/>
            </a:lvl9pPr>
          </a:lstStyle>
          <a:p>
            <a:endParaRPr/>
          </a:p>
        </p:txBody>
      </p:sp>
      <p:sp>
        <p:nvSpPr>
          <p:cNvPr id="50" name="Google Shape;50;p16"/>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6"/>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ovnání" type="twoTxTwoObj">
  <p:cSld name="TWO_OBJECTS_WITH_TEXT">
    <p:spTree>
      <p:nvGrpSpPr>
        <p:cNvPr id="1" name="Shape 53"/>
        <p:cNvGrpSpPr/>
        <p:nvPr/>
      </p:nvGrpSpPr>
      <p:grpSpPr>
        <a:xfrm>
          <a:off x="0" y="0"/>
          <a:ext cx="0" cy="0"/>
          <a:chOff x="0" y="0"/>
          <a:chExt cx="0" cy="0"/>
        </a:xfrm>
      </p:grpSpPr>
      <p:sp>
        <p:nvSpPr>
          <p:cNvPr id="54" name="Google Shape;54;p17"/>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7"/>
          <p:cNvSpPr txBox="1">
            <a:spLocks noGrp="1"/>
          </p:cNvSpPr>
          <p:nvPr>
            <p:ph type="body" idx="1"/>
          </p:nvPr>
        </p:nvSpPr>
        <p:spPr>
          <a:xfrm>
            <a:off x="685800" y="2048256"/>
            <a:ext cx="3657600" cy="64008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1700"/>
              <a:buNone/>
              <a:defRPr sz="2000" b="1">
                <a:solidFill>
                  <a:srgbClr val="9E3611"/>
                </a:solidFill>
              </a:defRPr>
            </a:lvl1pPr>
            <a:lvl2pPr marL="914400" lvl="1" indent="-228600" algn="l">
              <a:lnSpc>
                <a:spcPct val="90000"/>
              </a:lnSpc>
              <a:spcBef>
                <a:spcPts val="400"/>
              </a:spcBef>
              <a:spcAft>
                <a:spcPts val="0"/>
              </a:spcAft>
              <a:buSzPts val="1700"/>
              <a:buNone/>
              <a:defRPr sz="2000" b="1"/>
            </a:lvl2pPr>
            <a:lvl3pPr marL="1371600" lvl="2" indent="-228600" algn="l">
              <a:lnSpc>
                <a:spcPct val="90000"/>
              </a:lnSpc>
              <a:spcBef>
                <a:spcPts val="400"/>
              </a:spcBef>
              <a:spcAft>
                <a:spcPts val="0"/>
              </a:spcAft>
              <a:buSzPts val="1530"/>
              <a:buNone/>
              <a:defRPr sz="1800" b="1"/>
            </a:lvl3pPr>
            <a:lvl4pPr marL="1828800" lvl="3" indent="-228600" algn="l">
              <a:lnSpc>
                <a:spcPct val="90000"/>
              </a:lnSpc>
              <a:spcBef>
                <a:spcPts val="400"/>
              </a:spcBef>
              <a:spcAft>
                <a:spcPts val="0"/>
              </a:spcAft>
              <a:buSzPts val="1360"/>
              <a:buNone/>
              <a:defRPr sz="1600" b="1"/>
            </a:lvl4pPr>
            <a:lvl5pPr marL="2286000" lvl="4" indent="-228600" algn="l">
              <a:lnSpc>
                <a:spcPct val="90000"/>
              </a:lnSpc>
              <a:spcBef>
                <a:spcPts val="400"/>
              </a:spcBef>
              <a:spcAft>
                <a:spcPts val="0"/>
              </a:spcAft>
              <a:buSzPts val="1360"/>
              <a:buNone/>
              <a:defRPr sz="1600" b="1"/>
            </a:lvl5pPr>
            <a:lvl6pPr marL="2743200" lvl="5" indent="-228600" algn="l">
              <a:lnSpc>
                <a:spcPct val="90000"/>
              </a:lnSpc>
              <a:spcBef>
                <a:spcPts val="400"/>
              </a:spcBef>
              <a:spcAft>
                <a:spcPts val="0"/>
              </a:spcAft>
              <a:buSzPts val="1360"/>
              <a:buNone/>
              <a:defRPr sz="1600" b="1"/>
            </a:lvl6pPr>
            <a:lvl7pPr marL="3200400" lvl="6" indent="-228600" algn="l">
              <a:lnSpc>
                <a:spcPct val="90000"/>
              </a:lnSpc>
              <a:spcBef>
                <a:spcPts val="400"/>
              </a:spcBef>
              <a:spcAft>
                <a:spcPts val="0"/>
              </a:spcAft>
              <a:buSzPts val="1360"/>
              <a:buNone/>
              <a:defRPr sz="1600" b="1"/>
            </a:lvl7pPr>
            <a:lvl8pPr marL="3657600" lvl="7" indent="-228600" algn="l">
              <a:lnSpc>
                <a:spcPct val="90000"/>
              </a:lnSpc>
              <a:spcBef>
                <a:spcPts val="400"/>
              </a:spcBef>
              <a:spcAft>
                <a:spcPts val="0"/>
              </a:spcAft>
              <a:buSzPts val="1360"/>
              <a:buNone/>
              <a:defRPr sz="1600" b="1"/>
            </a:lvl8pPr>
            <a:lvl9pPr marL="4114800" lvl="8" indent="-228600" algn="l">
              <a:lnSpc>
                <a:spcPct val="90000"/>
              </a:lnSpc>
              <a:spcBef>
                <a:spcPts val="400"/>
              </a:spcBef>
              <a:spcAft>
                <a:spcPts val="200"/>
              </a:spcAft>
              <a:buSzPts val="1360"/>
              <a:buNone/>
              <a:defRPr sz="1600" b="1"/>
            </a:lvl9pPr>
          </a:lstStyle>
          <a:p>
            <a:endParaRPr/>
          </a:p>
        </p:txBody>
      </p:sp>
      <p:sp>
        <p:nvSpPr>
          <p:cNvPr id="56" name="Google Shape;56;p17"/>
          <p:cNvSpPr txBox="1">
            <a:spLocks noGrp="1"/>
          </p:cNvSpPr>
          <p:nvPr>
            <p:ph type="body" idx="2"/>
          </p:nvPr>
        </p:nvSpPr>
        <p:spPr>
          <a:xfrm>
            <a:off x="685800" y="2743200"/>
            <a:ext cx="3657600" cy="3291840"/>
          </a:xfrm>
          <a:prstGeom prst="rect">
            <a:avLst/>
          </a:prstGeom>
          <a:noFill/>
          <a:ln>
            <a:noFill/>
          </a:ln>
        </p:spPr>
        <p:txBody>
          <a:bodyPr spcFirstLastPara="1" wrap="square" lIns="91425" tIns="45700" rIns="91425" bIns="45700" anchor="t" anchorCtr="0">
            <a:normAutofit/>
          </a:bodyPr>
          <a:lstStyle>
            <a:lvl1pPr marL="457200" lvl="0" indent="-336550" algn="l">
              <a:lnSpc>
                <a:spcPct val="90000"/>
              </a:lnSpc>
              <a:spcBef>
                <a:spcPts val="1200"/>
              </a:spcBef>
              <a:spcAft>
                <a:spcPts val="0"/>
              </a:spcAft>
              <a:buSzPts val="1700"/>
              <a:buChar char="▪"/>
              <a:defRPr sz="2000"/>
            </a:lvl1pPr>
            <a:lvl2pPr marL="914400" lvl="1" indent="-325755" algn="l">
              <a:lnSpc>
                <a:spcPct val="90000"/>
              </a:lnSpc>
              <a:spcBef>
                <a:spcPts val="400"/>
              </a:spcBef>
              <a:spcAft>
                <a:spcPts val="0"/>
              </a:spcAft>
              <a:buSzPts val="1530"/>
              <a:buChar char="▪"/>
              <a:defRPr sz="1800"/>
            </a:lvl2pPr>
            <a:lvl3pPr marL="1371600" lvl="2" indent="-314960" algn="l">
              <a:lnSpc>
                <a:spcPct val="90000"/>
              </a:lnSpc>
              <a:spcBef>
                <a:spcPts val="400"/>
              </a:spcBef>
              <a:spcAft>
                <a:spcPts val="0"/>
              </a:spcAft>
              <a:buSzPts val="1360"/>
              <a:buChar char="▪"/>
              <a:defRPr sz="1600"/>
            </a:lvl3pPr>
            <a:lvl4pPr marL="1828800" lvl="3" indent="-314960" algn="l">
              <a:lnSpc>
                <a:spcPct val="90000"/>
              </a:lnSpc>
              <a:spcBef>
                <a:spcPts val="400"/>
              </a:spcBef>
              <a:spcAft>
                <a:spcPts val="0"/>
              </a:spcAft>
              <a:buSzPts val="1360"/>
              <a:buChar char="▪"/>
              <a:defRPr sz="1600"/>
            </a:lvl4pPr>
            <a:lvl5pPr marL="2286000" lvl="4" indent="-314960" algn="l">
              <a:lnSpc>
                <a:spcPct val="90000"/>
              </a:lnSpc>
              <a:spcBef>
                <a:spcPts val="400"/>
              </a:spcBef>
              <a:spcAft>
                <a:spcPts val="0"/>
              </a:spcAft>
              <a:buSzPts val="1360"/>
              <a:buChar char="▪"/>
              <a:defRPr sz="1600"/>
            </a:lvl5pPr>
            <a:lvl6pPr marL="2743200" lvl="5" indent="-314960" algn="l">
              <a:lnSpc>
                <a:spcPct val="90000"/>
              </a:lnSpc>
              <a:spcBef>
                <a:spcPts val="400"/>
              </a:spcBef>
              <a:spcAft>
                <a:spcPts val="0"/>
              </a:spcAft>
              <a:buSzPts val="1360"/>
              <a:buChar char="▪"/>
              <a:defRPr sz="1600"/>
            </a:lvl6pPr>
            <a:lvl7pPr marL="3200400" lvl="6" indent="-314960" algn="l">
              <a:lnSpc>
                <a:spcPct val="90000"/>
              </a:lnSpc>
              <a:spcBef>
                <a:spcPts val="400"/>
              </a:spcBef>
              <a:spcAft>
                <a:spcPts val="0"/>
              </a:spcAft>
              <a:buSzPts val="1360"/>
              <a:buChar char="▪"/>
              <a:defRPr sz="1600"/>
            </a:lvl7pPr>
            <a:lvl8pPr marL="3657600" lvl="7" indent="-314959" algn="l">
              <a:lnSpc>
                <a:spcPct val="90000"/>
              </a:lnSpc>
              <a:spcBef>
                <a:spcPts val="400"/>
              </a:spcBef>
              <a:spcAft>
                <a:spcPts val="0"/>
              </a:spcAft>
              <a:buSzPts val="1360"/>
              <a:buChar char="▪"/>
              <a:defRPr sz="1600"/>
            </a:lvl8pPr>
            <a:lvl9pPr marL="4114800" lvl="8" indent="-314959" algn="l">
              <a:lnSpc>
                <a:spcPct val="90000"/>
              </a:lnSpc>
              <a:spcBef>
                <a:spcPts val="400"/>
              </a:spcBef>
              <a:spcAft>
                <a:spcPts val="200"/>
              </a:spcAft>
              <a:buSzPts val="1360"/>
              <a:buChar char="▪"/>
              <a:defRPr sz="1600"/>
            </a:lvl9pPr>
          </a:lstStyle>
          <a:p>
            <a:endParaRPr/>
          </a:p>
        </p:txBody>
      </p:sp>
      <p:sp>
        <p:nvSpPr>
          <p:cNvPr id="57" name="Google Shape;57;p17"/>
          <p:cNvSpPr txBox="1">
            <a:spLocks noGrp="1"/>
          </p:cNvSpPr>
          <p:nvPr>
            <p:ph type="body" idx="3"/>
          </p:nvPr>
        </p:nvSpPr>
        <p:spPr>
          <a:xfrm>
            <a:off x="4820793" y="2048256"/>
            <a:ext cx="3657600" cy="64008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1700"/>
              <a:buNone/>
              <a:defRPr sz="2000" b="1">
                <a:solidFill>
                  <a:srgbClr val="9E3611"/>
                </a:solidFill>
              </a:defRPr>
            </a:lvl1pPr>
            <a:lvl2pPr marL="914400" lvl="1" indent="-228600" algn="l">
              <a:lnSpc>
                <a:spcPct val="90000"/>
              </a:lnSpc>
              <a:spcBef>
                <a:spcPts val="400"/>
              </a:spcBef>
              <a:spcAft>
                <a:spcPts val="0"/>
              </a:spcAft>
              <a:buSzPts val="1700"/>
              <a:buNone/>
              <a:defRPr sz="2000" b="1"/>
            </a:lvl2pPr>
            <a:lvl3pPr marL="1371600" lvl="2" indent="-228600" algn="l">
              <a:lnSpc>
                <a:spcPct val="90000"/>
              </a:lnSpc>
              <a:spcBef>
                <a:spcPts val="400"/>
              </a:spcBef>
              <a:spcAft>
                <a:spcPts val="0"/>
              </a:spcAft>
              <a:buSzPts val="1530"/>
              <a:buNone/>
              <a:defRPr sz="1800" b="1"/>
            </a:lvl3pPr>
            <a:lvl4pPr marL="1828800" lvl="3" indent="-228600" algn="l">
              <a:lnSpc>
                <a:spcPct val="90000"/>
              </a:lnSpc>
              <a:spcBef>
                <a:spcPts val="400"/>
              </a:spcBef>
              <a:spcAft>
                <a:spcPts val="0"/>
              </a:spcAft>
              <a:buSzPts val="1360"/>
              <a:buNone/>
              <a:defRPr sz="1600" b="1"/>
            </a:lvl4pPr>
            <a:lvl5pPr marL="2286000" lvl="4" indent="-228600" algn="l">
              <a:lnSpc>
                <a:spcPct val="90000"/>
              </a:lnSpc>
              <a:spcBef>
                <a:spcPts val="400"/>
              </a:spcBef>
              <a:spcAft>
                <a:spcPts val="0"/>
              </a:spcAft>
              <a:buSzPts val="1360"/>
              <a:buNone/>
              <a:defRPr sz="1600" b="1"/>
            </a:lvl5pPr>
            <a:lvl6pPr marL="2743200" lvl="5" indent="-228600" algn="l">
              <a:lnSpc>
                <a:spcPct val="90000"/>
              </a:lnSpc>
              <a:spcBef>
                <a:spcPts val="400"/>
              </a:spcBef>
              <a:spcAft>
                <a:spcPts val="0"/>
              </a:spcAft>
              <a:buSzPts val="1360"/>
              <a:buNone/>
              <a:defRPr sz="1600" b="1"/>
            </a:lvl6pPr>
            <a:lvl7pPr marL="3200400" lvl="6" indent="-228600" algn="l">
              <a:lnSpc>
                <a:spcPct val="90000"/>
              </a:lnSpc>
              <a:spcBef>
                <a:spcPts val="400"/>
              </a:spcBef>
              <a:spcAft>
                <a:spcPts val="0"/>
              </a:spcAft>
              <a:buSzPts val="1360"/>
              <a:buNone/>
              <a:defRPr sz="1600" b="1"/>
            </a:lvl7pPr>
            <a:lvl8pPr marL="3657600" lvl="7" indent="-228600" algn="l">
              <a:lnSpc>
                <a:spcPct val="90000"/>
              </a:lnSpc>
              <a:spcBef>
                <a:spcPts val="400"/>
              </a:spcBef>
              <a:spcAft>
                <a:spcPts val="0"/>
              </a:spcAft>
              <a:buSzPts val="1360"/>
              <a:buNone/>
              <a:defRPr sz="1600" b="1"/>
            </a:lvl8pPr>
            <a:lvl9pPr marL="4114800" lvl="8" indent="-228600" algn="l">
              <a:lnSpc>
                <a:spcPct val="90000"/>
              </a:lnSpc>
              <a:spcBef>
                <a:spcPts val="400"/>
              </a:spcBef>
              <a:spcAft>
                <a:spcPts val="200"/>
              </a:spcAft>
              <a:buSzPts val="1360"/>
              <a:buNone/>
              <a:defRPr sz="1600" b="1"/>
            </a:lvl9pPr>
          </a:lstStyle>
          <a:p>
            <a:endParaRPr/>
          </a:p>
        </p:txBody>
      </p:sp>
      <p:sp>
        <p:nvSpPr>
          <p:cNvPr id="58" name="Google Shape;58;p17"/>
          <p:cNvSpPr txBox="1">
            <a:spLocks noGrp="1"/>
          </p:cNvSpPr>
          <p:nvPr>
            <p:ph type="body" idx="4"/>
          </p:nvPr>
        </p:nvSpPr>
        <p:spPr>
          <a:xfrm>
            <a:off x="4820793" y="2743200"/>
            <a:ext cx="3657600" cy="3291840"/>
          </a:xfrm>
          <a:prstGeom prst="rect">
            <a:avLst/>
          </a:prstGeom>
          <a:noFill/>
          <a:ln>
            <a:noFill/>
          </a:ln>
        </p:spPr>
        <p:txBody>
          <a:bodyPr spcFirstLastPara="1" wrap="square" lIns="91425" tIns="45700" rIns="91425" bIns="45700" anchor="t" anchorCtr="0">
            <a:normAutofit/>
          </a:bodyPr>
          <a:lstStyle>
            <a:lvl1pPr marL="457200" lvl="0" indent="-336550" algn="l">
              <a:lnSpc>
                <a:spcPct val="90000"/>
              </a:lnSpc>
              <a:spcBef>
                <a:spcPts val="1200"/>
              </a:spcBef>
              <a:spcAft>
                <a:spcPts val="0"/>
              </a:spcAft>
              <a:buSzPts val="1700"/>
              <a:buChar char="▪"/>
              <a:defRPr sz="2000"/>
            </a:lvl1pPr>
            <a:lvl2pPr marL="914400" lvl="1" indent="-325755" algn="l">
              <a:lnSpc>
                <a:spcPct val="90000"/>
              </a:lnSpc>
              <a:spcBef>
                <a:spcPts val="400"/>
              </a:spcBef>
              <a:spcAft>
                <a:spcPts val="0"/>
              </a:spcAft>
              <a:buSzPts val="1530"/>
              <a:buChar char="▪"/>
              <a:defRPr sz="1800"/>
            </a:lvl2pPr>
            <a:lvl3pPr marL="1371600" lvl="2" indent="-314960" algn="l">
              <a:lnSpc>
                <a:spcPct val="90000"/>
              </a:lnSpc>
              <a:spcBef>
                <a:spcPts val="400"/>
              </a:spcBef>
              <a:spcAft>
                <a:spcPts val="0"/>
              </a:spcAft>
              <a:buSzPts val="1360"/>
              <a:buChar char="▪"/>
              <a:defRPr sz="1600"/>
            </a:lvl3pPr>
            <a:lvl4pPr marL="1828800" lvl="3" indent="-314960" algn="l">
              <a:lnSpc>
                <a:spcPct val="90000"/>
              </a:lnSpc>
              <a:spcBef>
                <a:spcPts val="400"/>
              </a:spcBef>
              <a:spcAft>
                <a:spcPts val="0"/>
              </a:spcAft>
              <a:buSzPts val="1360"/>
              <a:buChar char="▪"/>
              <a:defRPr sz="1600"/>
            </a:lvl4pPr>
            <a:lvl5pPr marL="2286000" lvl="4" indent="-314960" algn="l">
              <a:lnSpc>
                <a:spcPct val="90000"/>
              </a:lnSpc>
              <a:spcBef>
                <a:spcPts val="400"/>
              </a:spcBef>
              <a:spcAft>
                <a:spcPts val="0"/>
              </a:spcAft>
              <a:buSzPts val="1360"/>
              <a:buChar char="▪"/>
              <a:defRPr sz="1600"/>
            </a:lvl5pPr>
            <a:lvl6pPr marL="2743200" lvl="5" indent="-314960" algn="l">
              <a:lnSpc>
                <a:spcPct val="90000"/>
              </a:lnSpc>
              <a:spcBef>
                <a:spcPts val="400"/>
              </a:spcBef>
              <a:spcAft>
                <a:spcPts val="0"/>
              </a:spcAft>
              <a:buSzPts val="1360"/>
              <a:buChar char="▪"/>
              <a:defRPr sz="1600"/>
            </a:lvl6pPr>
            <a:lvl7pPr marL="3200400" lvl="6" indent="-314960" algn="l">
              <a:lnSpc>
                <a:spcPct val="90000"/>
              </a:lnSpc>
              <a:spcBef>
                <a:spcPts val="400"/>
              </a:spcBef>
              <a:spcAft>
                <a:spcPts val="0"/>
              </a:spcAft>
              <a:buSzPts val="1360"/>
              <a:buChar char="▪"/>
              <a:defRPr sz="1600"/>
            </a:lvl7pPr>
            <a:lvl8pPr marL="3657600" lvl="7" indent="-314959" algn="l">
              <a:lnSpc>
                <a:spcPct val="90000"/>
              </a:lnSpc>
              <a:spcBef>
                <a:spcPts val="400"/>
              </a:spcBef>
              <a:spcAft>
                <a:spcPts val="0"/>
              </a:spcAft>
              <a:buSzPts val="1360"/>
              <a:buChar char="▪"/>
              <a:defRPr sz="1600"/>
            </a:lvl8pPr>
            <a:lvl9pPr marL="4114800" lvl="8" indent="-314959" algn="l">
              <a:lnSpc>
                <a:spcPct val="90000"/>
              </a:lnSpc>
              <a:spcBef>
                <a:spcPts val="400"/>
              </a:spcBef>
              <a:spcAft>
                <a:spcPts val="200"/>
              </a:spcAft>
              <a:buSzPts val="1360"/>
              <a:buChar char="▪"/>
              <a:defRPr sz="1600"/>
            </a:lvl9pPr>
          </a:lstStyle>
          <a:p>
            <a:endParaRPr/>
          </a:p>
        </p:txBody>
      </p:sp>
      <p:sp>
        <p:nvSpPr>
          <p:cNvPr id="59" name="Google Shape;59;p17"/>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7"/>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Jenom nadpis" type="titleOnly">
  <p:cSld name="TITLE_ONLY">
    <p:spTree>
      <p:nvGrpSpPr>
        <p:cNvPr id="1" name="Shape 62"/>
        <p:cNvGrpSpPr/>
        <p:nvPr/>
      </p:nvGrpSpPr>
      <p:grpSpPr>
        <a:xfrm>
          <a:off x="0" y="0"/>
          <a:ext cx="0" cy="0"/>
          <a:chOff x="0" y="0"/>
          <a:chExt cx="0" cy="0"/>
        </a:xfrm>
      </p:grpSpPr>
      <p:sp>
        <p:nvSpPr>
          <p:cNvPr id="63" name="Google Shape;63;p18"/>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8"/>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8"/>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ázdný" type="blank">
  <p:cSld name="BLANK">
    <p:spTree>
      <p:nvGrpSpPr>
        <p:cNvPr id="1" name="Shape 67"/>
        <p:cNvGrpSpPr/>
        <p:nvPr/>
      </p:nvGrpSpPr>
      <p:grpSpPr>
        <a:xfrm>
          <a:off x="0" y="0"/>
          <a:ext cx="0" cy="0"/>
          <a:chOff x="0" y="0"/>
          <a:chExt cx="0" cy="0"/>
        </a:xfrm>
      </p:grpSpPr>
      <p:sp>
        <p:nvSpPr>
          <p:cNvPr id="68" name="Google Shape;68;p19"/>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9"/>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Obsah s titulkem" type="objTx">
  <p:cSld name="OBJECT_WITH_CAPTION_TEXT">
    <p:spTree>
      <p:nvGrpSpPr>
        <p:cNvPr id="1" name="Shape 71"/>
        <p:cNvGrpSpPr/>
        <p:nvPr/>
      </p:nvGrpSpPr>
      <p:grpSpPr>
        <a:xfrm>
          <a:off x="0" y="0"/>
          <a:ext cx="0" cy="0"/>
          <a:chOff x="0" y="0"/>
          <a:chExt cx="0" cy="0"/>
        </a:xfrm>
      </p:grpSpPr>
      <p:sp>
        <p:nvSpPr>
          <p:cNvPr id="72" name="Google Shape;72;p20"/>
          <p:cNvSpPr/>
          <p:nvPr/>
        </p:nvSpPr>
        <p:spPr>
          <a:xfrm>
            <a:off x="6227806" y="1"/>
            <a:ext cx="2916194" cy="6857999"/>
          </a:xfrm>
          <a:prstGeom prst="rect">
            <a:avLst/>
          </a:prstGeom>
          <a:blipFill rotWithShape="1">
            <a:blip r:embed="rId2">
              <a:alphaModFix amt="6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0"/>
          <p:cNvSpPr txBox="1">
            <a:spLocks noGrp="1"/>
          </p:cNvSpPr>
          <p:nvPr>
            <p:ph type="title"/>
          </p:nvPr>
        </p:nvSpPr>
        <p:spPr>
          <a:xfrm>
            <a:off x="6412230" y="685800"/>
            <a:ext cx="2400300" cy="17373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2800"/>
              <a:buFont typeface="Rockwell"/>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
          <p:cNvSpPr txBox="1">
            <a:spLocks noGrp="1"/>
          </p:cNvSpPr>
          <p:nvPr>
            <p:ph type="body" idx="1"/>
          </p:nvPr>
        </p:nvSpPr>
        <p:spPr>
          <a:xfrm>
            <a:off x="628650" y="685800"/>
            <a:ext cx="5033772" cy="5020056"/>
          </a:xfrm>
          <a:prstGeom prst="rect">
            <a:avLst/>
          </a:prstGeom>
          <a:noFill/>
          <a:ln>
            <a:noFill/>
          </a:ln>
        </p:spPr>
        <p:txBody>
          <a:bodyPr spcFirstLastPara="1" wrap="square" lIns="91425" tIns="45700" rIns="91425" bIns="45700" anchor="t" anchorCtr="0">
            <a:normAutofit/>
          </a:bodyPr>
          <a:lstStyle>
            <a:lvl1pPr marL="457200" lvl="0" indent="-336550" algn="l">
              <a:lnSpc>
                <a:spcPct val="90000"/>
              </a:lnSpc>
              <a:spcBef>
                <a:spcPts val="1200"/>
              </a:spcBef>
              <a:spcAft>
                <a:spcPts val="0"/>
              </a:spcAft>
              <a:buSzPts val="1700"/>
              <a:buChar char="▪"/>
              <a:defRPr sz="2000"/>
            </a:lvl1pPr>
            <a:lvl2pPr marL="914400" lvl="1" indent="-325755" algn="l">
              <a:lnSpc>
                <a:spcPct val="90000"/>
              </a:lnSpc>
              <a:spcBef>
                <a:spcPts val="400"/>
              </a:spcBef>
              <a:spcAft>
                <a:spcPts val="0"/>
              </a:spcAft>
              <a:buSzPts val="1530"/>
              <a:buChar char="▪"/>
              <a:defRPr sz="1800"/>
            </a:lvl2pPr>
            <a:lvl3pPr marL="1371600" lvl="2" indent="-314960" algn="l">
              <a:lnSpc>
                <a:spcPct val="90000"/>
              </a:lnSpc>
              <a:spcBef>
                <a:spcPts val="400"/>
              </a:spcBef>
              <a:spcAft>
                <a:spcPts val="0"/>
              </a:spcAft>
              <a:buSzPts val="1360"/>
              <a:buChar char="▪"/>
              <a:defRPr sz="1600"/>
            </a:lvl3pPr>
            <a:lvl4pPr marL="1828800" lvl="3" indent="-314960" algn="l">
              <a:lnSpc>
                <a:spcPct val="90000"/>
              </a:lnSpc>
              <a:spcBef>
                <a:spcPts val="400"/>
              </a:spcBef>
              <a:spcAft>
                <a:spcPts val="0"/>
              </a:spcAft>
              <a:buSzPts val="1360"/>
              <a:buChar char="▪"/>
              <a:defRPr sz="1600"/>
            </a:lvl4pPr>
            <a:lvl5pPr marL="2286000" lvl="4" indent="-314960" algn="l">
              <a:lnSpc>
                <a:spcPct val="90000"/>
              </a:lnSpc>
              <a:spcBef>
                <a:spcPts val="400"/>
              </a:spcBef>
              <a:spcAft>
                <a:spcPts val="0"/>
              </a:spcAft>
              <a:buSzPts val="1360"/>
              <a:buChar char="▪"/>
              <a:defRPr sz="1600"/>
            </a:lvl5pPr>
            <a:lvl6pPr marL="2743200" lvl="5" indent="-314960" algn="l">
              <a:lnSpc>
                <a:spcPct val="90000"/>
              </a:lnSpc>
              <a:spcBef>
                <a:spcPts val="400"/>
              </a:spcBef>
              <a:spcAft>
                <a:spcPts val="0"/>
              </a:spcAft>
              <a:buSzPts val="1360"/>
              <a:buChar char="▪"/>
              <a:defRPr sz="1600"/>
            </a:lvl6pPr>
            <a:lvl7pPr marL="3200400" lvl="6" indent="-314960" algn="l">
              <a:lnSpc>
                <a:spcPct val="90000"/>
              </a:lnSpc>
              <a:spcBef>
                <a:spcPts val="400"/>
              </a:spcBef>
              <a:spcAft>
                <a:spcPts val="0"/>
              </a:spcAft>
              <a:buSzPts val="1360"/>
              <a:buChar char="▪"/>
              <a:defRPr sz="1600"/>
            </a:lvl7pPr>
            <a:lvl8pPr marL="3657600" lvl="7" indent="-314959" algn="l">
              <a:lnSpc>
                <a:spcPct val="90000"/>
              </a:lnSpc>
              <a:spcBef>
                <a:spcPts val="400"/>
              </a:spcBef>
              <a:spcAft>
                <a:spcPts val="0"/>
              </a:spcAft>
              <a:buSzPts val="1360"/>
              <a:buChar char="▪"/>
              <a:defRPr sz="1600"/>
            </a:lvl8pPr>
            <a:lvl9pPr marL="4114800" lvl="8" indent="-314959" algn="l">
              <a:lnSpc>
                <a:spcPct val="90000"/>
              </a:lnSpc>
              <a:spcBef>
                <a:spcPts val="400"/>
              </a:spcBef>
              <a:spcAft>
                <a:spcPts val="200"/>
              </a:spcAft>
              <a:buSzPts val="1360"/>
              <a:buChar char="▪"/>
              <a:defRPr sz="1600"/>
            </a:lvl9pPr>
          </a:lstStyle>
          <a:p>
            <a:endParaRPr/>
          </a:p>
        </p:txBody>
      </p:sp>
      <p:sp>
        <p:nvSpPr>
          <p:cNvPr id="75" name="Google Shape;75;p20"/>
          <p:cNvSpPr txBox="1">
            <a:spLocks noGrp="1"/>
          </p:cNvSpPr>
          <p:nvPr>
            <p:ph type="body" idx="2"/>
          </p:nvPr>
        </p:nvSpPr>
        <p:spPr>
          <a:xfrm>
            <a:off x="6412230" y="2423160"/>
            <a:ext cx="2400300" cy="329184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48"/>
              <a:buNone/>
              <a:defRPr sz="1350">
                <a:solidFill>
                  <a:srgbClr val="69240B"/>
                </a:solidFill>
              </a:defRPr>
            </a:lvl1pPr>
            <a:lvl2pPr marL="914400" lvl="1" indent="-228600" algn="l">
              <a:lnSpc>
                <a:spcPct val="90000"/>
              </a:lnSpc>
              <a:spcBef>
                <a:spcPts val="400"/>
              </a:spcBef>
              <a:spcAft>
                <a:spcPts val="0"/>
              </a:spcAft>
              <a:buSzPts val="1020"/>
              <a:buNone/>
              <a:defRPr sz="1200"/>
            </a:lvl2pPr>
            <a:lvl3pPr marL="1371600" lvl="2" indent="-228600" algn="l">
              <a:lnSpc>
                <a:spcPct val="90000"/>
              </a:lnSpc>
              <a:spcBef>
                <a:spcPts val="400"/>
              </a:spcBef>
              <a:spcAft>
                <a:spcPts val="0"/>
              </a:spcAft>
              <a:buSzPts val="850"/>
              <a:buNone/>
              <a:defRPr sz="1000"/>
            </a:lvl3pPr>
            <a:lvl4pPr marL="1828800" lvl="3" indent="-228600" algn="l">
              <a:lnSpc>
                <a:spcPct val="90000"/>
              </a:lnSpc>
              <a:spcBef>
                <a:spcPts val="400"/>
              </a:spcBef>
              <a:spcAft>
                <a:spcPts val="0"/>
              </a:spcAft>
              <a:buSzPts val="765"/>
              <a:buNone/>
              <a:defRPr sz="900"/>
            </a:lvl4pPr>
            <a:lvl5pPr marL="2286000" lvl="4" indent="-228600" algn="l">
              <a:lnSpc>
                <a:spcPct val="90000"/>
              </a:lnSpc>
              <a:spcBef>
                <a:spcPts val="400"/>
              </a:spcBef>
              <a:spcAft>
                <a:spcPts val="0"/>
              </a:spcAft>
              <a:buSzPts val="765"/>
              <a:buNone/>
              <a:defRPr sz="900"/>
            </a:lvl5pPr>
            <a:lvl6pPr marL="2743200" lvl="5" indent="-228600" algn="l">
              <a:lnSpc>
                <a:spcPct val="90000"/>
              </a:lnSpc>
              <a:spcBef>
                <a:spcPts val="400"/>
              </a:spcBef>
              <a:spcAft>
                <a:spcPts val="0"/>
              </a:spcAft>
              <a:buSzPts val="765"/>
              <a:buNone/>
              <a:defRPr sz="900"/>
            </a:lvl6pPr>
            <a:lvl7pPr marL="3200400" lvl="6" indent="-228600" algn="l">
              <a:lnSpc>
                <a:spcPct val="90000"/>
              </a:lnSpc>
              <a:spcBef>
                <a:spcPts val="400"/>
              </a:spcBef>
              <a:spcAft>
                <a:spcPts val="0"/>
              </a:spcAft>
              <a:buSzPts val="765"/>
              <a:buNone/>
              <a:defRPr sz="900"/>
            </a:lvl7pPr>
            <a:lvl8pPr marL="3657600" lvl="7" indent="-228600" algn="l">
              <a:lnSpc>
                <a:spcPct val="90000"/>
              </a:lnSpc>
              <a:spcBef>
                <a:spcPts val="400"/>
              </a:spcBef>
              <a:spcAft>
                <a:spcPts val="0"/>
              </a:spcAft>
              <a:buSzPts val="765"/>
              <a:buNone/>
              <a:defRPr sz="900"/>
            </a:lvl8pPr>
            <a:lvl9pPr marL="4114800" lvl="8" indent="-228600" algn="l">
              <a:lnSpc>
                <a:spcPct val="90000"/>
              </a:lnSpc>
              <a:spcBef>
                <a:spcPts val="400"/>
              </a:spcBef>
              <a:spcAft>
                <a:spcPts val="200"/>
              </a:spcAft>
              <a:buSzPts val="765"/>
              <a:buNone/>
              <a:defRPr sz="900"/>
            </a:lvl9pPr>
          </a:lstStyle>
          <a:p>
            <a:endParaRPr/>
          </a:p>
        </p:txBody>
      </p:sp>
      <p:grpSp>
        <p:nvGrpSpPr>
          <p:cNvPr id="76" name="Google Shape;76;p20"/>
          <p:cNvGrpSpPr/>
          <p:nvPr/>
        </p:nvGrpSpPr>
        <p:grpSpPr>
          <a:xfrm>
            <a:off x="8522664" y="6255258"/>
            <a:ext cx="393192" cy="393192"/>
            <a:chOff x="8532189" y="5068824"/>
            <a:chExt cx="393192" cy="393192"/>
          </a:xfrm>
        </p:grpSpPr>
        <p:sp>
          <p:nvSpPr>
            <p:cNvPr id="77" name="Google Shape;77;p20"/>
            <p:cNvSpPr/>
            <p:nvPr/>
          </p:nvSpPr>
          <p:spPr>
            <a:xfrm>
              <a:off x="8532189" y="5068824"/>
              <a:ext cx="393192" cy="393192"/>
            </a:xfrm>
            <a:prstGeom prst="ellipse">
              <a:avLst/>
            </a:prstGeom>
            <a:blipFill rotWithShape="1">
              <a:blip r:embed="rId3">
                <a:alphaModFix/>
              </a:blip>
              <a:tile tx="5080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0"/>
            <p:cNvSpPr/>
            <p:nvPr/>
          </p:nvSpPr>
          <p:spPr>
            <a:xfrm>
              <a:off x="8568766" y="5105400"/>
              <a:ext cx="320039" cy="320040"/>
            </a:xfrm>
            <a:prstGeom prst="ellipse">
              <a:avLst/>
            </a:prstGeom>
            <a:noFill/>
            <a:ln w="127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 name="Google Shape;79;p20"/>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0"/>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0"/>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Obrázek s titulkem" type="picTx">
  <p:cSld name="PICTURE_WITH_CAPTION_TEXT">
    <p:spTree>
      <p:nvGrpSpPr>
        <p:cNvPr id="1" name="Shape 82"/>
        <p:cNvGrpSpPr/>
        <p:nvPr/>
      </p:nvGrpSpPr>
      <p:grpSpPr>
        <a:xfrm>
          <a:off x="0" y="0"/>
          <a:ext cx="0" cy="0"/>
          <a:chOff x="0" y="0"/>
          <a:chExt cx="0" cy="0"/>
        </a:xfrm>
      </p:grpSpPr>
      <p:sp>
        <p:nvSpPr>
          <p:cNvPr id="83" name="Google Shape;83;p21"/>
          <p:cNvSpPr/>
          <p:nvPr/>
        </p:nvSpPr>
        <p:spPr>
          <a:xfrm>
            <a:off x="6227806" y="1"/>
            <a:ext cx="2916194" cy="6857999"/>
          </a:xfrm>
          <a:prstGeom prst="rect">
            <a:avLst/>
          </a:prstGeom>
          <a:blipFill rotWithShape="1">
            <a:blip r:embed="rId2">
              <a:alphaModFix amt="6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1"/>
          <p:cNvSpPr txBox="1">
            <a:spLocks noGrp="1"/>
          </p:cNvSpPr>
          <p:nvPr>
            <p:ph type="title"/>
          </p:nvPr>
        </p:nvSpPr>
        <p:spPr>
          <a:xfrm>
            <a:off x="6412230" y="685800"/>
            <a:ext cx="2400300" cy="17373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2800"/>
              <a:buFont typeface="Rockwell"/>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1"/>
          <p:cNvSpPr>
            <a:spLocks noGrp="1"/>
          </p:cNvSpPr>
          <p:nvPr>
            <p:ph type="pic" idx="2"/>
          </p:nvPr>
        </p:nvSpPr>
        <p:spPr>
          <a:xfrm>
            <a:off x="0" y="0"/>
            <a:ext cx="6227805" cy="6858000"/>
          </a:xfrm>
          <a:prstGeom prst="rect">
            <a:avLst/>
          </a:prstGeom>
          <a:solidFill>
            <a:srgbClr val="E1DFDF"/>
          </a:solidFill>
          <a:ln>
            <a:noFill/>
          </a:ln>
        </p:spPr>
      </p:sp>
      <p:sp>
        <p:nvSpPr>
          <p:cNvPr id="86" name="Google Shape;86;p21"/>
          <p:cNvSpPr txBox="1">
            <a:spLocks noGrp="1"/>
          </p:cNvSpPr>
          <p:nvPr>
            <p:ph type="body" idx="1"/>
          </p:nvPr>
        </p:nvSpPr>
        <p:spPr>
          <a:xfrm>
            <a:off x="6412230" y="2423160"/>
            <a:ext cx="2400300" cy="329184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48"/>
              <a:buNone/>
              <a:defRPr sz="1350">
                <a:solidFill>
                  <a:srgbClr val="69240B"/>
                </a:solidFill>
              </a:defRPr>
            </a:lvl1pPr>
            <a:lvl2pPr marL="914400" lvl="1" indent="-228600" algn="l">
              <a:lnSpc>
                <a:spcPct val="90000"/>
              </a:lnSpc>
              <a:spcBef>
                <a:spcPts val="400"/>
              </a:spcBef>
              <a:spcAft>
                <a:spcPts val="0"/>
              </a:spcAft>
              <a:buSzPts val="1020"/>
              <a:buNone/>
              <a:defRPr sz="1200"/>
            </a:lvl2pPr>
            <a:lvl3pPr marL="1371600" lvl="2" indent="-228600" algn="l">
              <a:lnSpc>
                <a:spcPct val="90000"/>
              </a:lnSpc>
              <a:spcBef>
                <a:spcPts val="400"/>
              </a:spcBef>
              <a:spcAft>
                <a:spcPts val="0"/>
              </a:spcAft>
              <a:buSzPts val="850"/>
              <a:buNone/>
              <a:defRPr sz="1000"/>
            </a:lvl3pPr>
            <a:lvl4pPr marL="1828800" lvl="3" indent="-228600" algn="l">
              <a:lnSpc>
                <a:spcPct val="90000"/>
              </a:lnSpc>
              <a:spcBef>
                <a:spcPts val="400"/>
              </a:spcBef>
              <a:spcAft>
                <a:spcPts val="0"/>
              </a:spcAft>
              <a:buSzPts val="765"/>
              <a:buNone/>
              <a:defRPr sz="900"/>
            </a:lvl4pPr>
            <a:lvl5pPr marL="2286000" lvl="4" indent="-228600" algn="l">
              <a:lnSpc>
                <a:spcPct val="90000"/>
              </a:lnSpc>
              <a:spcBef>
                <a:spcPts val="400"/>
              </a:spcBef>
              <a:spcAft>
                <a:spcPts val="0"/>
              </a:spcAft>
              <a:buSzPts val="765"/>
              <a:buNone/>
              <a:defRPr sz="900"/>
            </a:lvl5pPr>
            <a:lvl6pPr marL="2743200" lvl="5" indent="-228600" algn="l">
              <a:lnSpc>
                <a:spcPct val="90000"/>
              </a:lnSpc>
              <a:spcBef>
                <a:spcPts val="400"/>
              </a:spcBef>
              <a:spcAft>
                <a:spcPts val="0"/>
              </a:spcAft>
              <a:buSzPts val="765"/>
              <a:buNone/>
              <a:defRPr sz="900"/>
            </a:lvl6pPr>
            <a:lvl7pPr marL="3200400" lvl="6" indent="-228600" algn="l">
              <a:lnSpc>
                <a:spcPct val="90000"/>
              </a:lnSpc>
              <a:spcBef>
                <a:spcPts val="400"/>
              </a:spcBef>
              <a:spcAft>
                <a:spcPts val="0"/>
              </a:spcAft>
              <a:buSzPts val="765"/>
              <a:buNone/>
              <a:defRPr sz="900"/>
            </a:lvl7pPr>
            <a:lvl8pPr marL="3657600" lvl="7" indent="-228600" algn="l">
              <a:lnSpc>
                <a:spcPct val="90000"/>
              </a:lnSpc>
              <a:spcBef>
                <a:spcPts val="400"/>
              </a:spcBef>
              <a:spcAft>
                <a:spcPts val="0"/>
              </a:spcAft>
              <a:buSzPts val="765"/>
              <a:buNone/>
              <a:defRPr sz="900"/>
            </a:lvl8pPr>
            <a:lvl9pPr marL="4114800" lvl="8" indent="-228600" algn="l">
              <a:lnSpc>
                <a:spcPct val="90000"/>
              </a:lnSpc>
              <a:spcBef>
                <a:spcPts val="400"/>
              </a:spcBef>
              <a:spcAft>
                <a:spcPts val="200"/>
              </a:spcAft>
              <a:buSzPts val="765"/>
              <a:buNone/>
              <a:defRPr sz="900"/>
            </a:lvl9pPr>
          </a:lstStyle>
          <a:p>
            <a:endParaRPr/>
          </a:p>
        </p:txBody>
      </p:sp>
      <p:grpSp>
        <p:nvGrpSpPr>
          <p:cNvPr id="87" name="Google Shape;87;p21"/>
          <p:cNvGrpSpPr/>
          <p:nvPr/>
        </p:nvGrpSpPr>
        <p:grpSpPr>
          <a:xfrm>
            <a:off x="8522664" y="6255258"/>
            <a:ext cx="393192" cy="393192"/>
            <a:chOff x="8532189" y="5068824"/>
            <a:chExt cx="393192" cy="393192"/>
          </a:xfrm>
        </p:grpSpPr>
        <p:sp>
          <p:nvSpPr>
            <p:cNvPr id="88" name="Google Shape;88;p21"/>
            <p:cNvSpPr/>
            <p:nvPr/>
          </p:nvSpPr>
          <p:spPr>
            <a:xfrm>
              <a:off x="8532189" y="5068824"/>
              <a:ext cx="393192" cy="393192"/>
            </a:xfrm>
            <a:prstGeom prst="ellipse">
              <a:avLst/>
            </a:prstGeom>
            <a:blipFill rotWithShape="1">
              <a:blip r:embed="rId3">
                <a:alphaModFix/>
              </a:blip>
              <a:tile tx="5080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1"/>
            <p:cNvSpPr/>
            <p:nvPr/>
          </p:nvSpPr>
          <p:spPr>
            <a:xfrm>
              <a:off x="8568766" y="5105400"/>
              <a:ext cx="320039" cy="320040"/>
            </a:xfrm>
            <a:prstGeom prst="ellipse">
              <a:avLst/>
            </a:prstGeom>
            <a:noFill/>
            <a:ln w="127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21"/>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1"/>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2"/>
          <p:cNvGrpSpPr/>
          <p:nvPr/>
        </p:nvGrpSpPr>
        <p:grpSpPr>
          <a:xfrm>
            <a:off x="8522664" y="6255258"/>
            <a:ext cx="393192" cy="393192"/>
            <a:chOff x="8532189" y="5068824"/>
            <a:chExt cx="393192" cy="393192"/>
          </a:xfrm>
        </p:grpSpPr>
        <p:sp>
          <p:nvSpPr>
            <p:cNvPr id="11" name="Google Shape;11;p12"/>
            <p:cNvSpPr/>
            <p:nvPr/>
          </p:nvSpPr>
          <p:spPr>
            <a:xfrm>
              <a:off x="8532189" y="5068824"/>
              <a:ext cx="393192" cy="393192"/>
            </a:xfrm>
            <a:prstGeom prst="ellipse">
              <a:avLst/>
            </a:prstGeom>
            <a:blipFill rotWithShape="1">
              <a:blip r:embed="rId13">
                <a:alphaModFix/>
              </a:blip>
              <a:tile tx="5080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2"/>
            <p:cNvSpPr/>
            <p:nvPr/>
          </p:nvSpPr>
          <p:spPr>
            <a:xfrm>
              <a:off x="8568766" y="5105400"/>
              <a:ext cx="320039" cy="320040"/>
            </a:xfrm>
            <a:prstGeom prst="ellipse">
              <a:avLst/>
            </a:prstGeom>
            <a:noFill/>
            <a:ln w="127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 name="Google Shape;13;p12"/>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SzPts val="4200"/>
              <a:buFont typeface="Rockwell"/>
              <a:buNone/>
              <a:defRPr sz="4200" b="0" i="0" u="none" strike="noStrike" cap="none">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12"/>
          <p:cNvSpPr txBox="1">
            <a:spLocks noGrp="1"/>
          </p:cNvSpPr>
          <p:nvPr>
            <p:ph type="body" idx="1"/>
          </p:nvPr>
        </p:nvSpPr>
        <p:spPr>
          <a:xfrm>
            <a:off x="685800" y="2121408"/>
            <a:ext cx="7772400" cy="4050792"/>
          </a:xfrm>
          <a:prstGeom prst="rect">
            <a:avLst/>
          </a:prstGeom>
          <a:noFill/>
          <a:ln>
            <a:noFill/>
          </a:ln>
        </p:spPr>
        <p:txBody>
          <a:bodyPr spcFirstLastPara="1" wrap="square" lIns="91425" tIns="45700" rIns="91425" bIns="45700" anchor="t" anchorCtr="0">
            <a:normAutofit/>
          </a:bodyPr>
          <a:lstStyle>
            <a:lvl1pPr marL="457200" marR="0" lvl="0" indent="-336550" algn="l" rtl="0">
              <a:lnSpc>
                <a:spcPct val="90000"/>
              </a:lnSpc>
              <a:spcBef>
                <a:spcPts val="1200"/>
              </a:spcBef>
              <a:spcAft>
                <a:spcPts val="0"/>
              </a:spcAft>
              <a:buClr>
                <a:srgbClr val="9E3611"/>
              </a:buClr>
              <a:buSzPts val="1700"/>
              <a:buFont typeface="Noto Sans Symbols"/>
              <a:buChar char="▪"/>
              <a:defRPr sz="2000" b="0" i="0" u="none" strike="noStrike" cap="none">
                <a:solidFill>
                  <a:schemeClr val="dk1"/>
                </a:solidFill>
                <a:latin typeface="Rockwell"/>
                <a:ea typeface="Rockwell"/>
                <a:cs typeface="Rockwell"/>
                <a:sym typeface="Rockwell"/>
              </a:defRPr>
            </a:lvl1pPr>
            <a:lvl2pPr marL="914400" marR="0" lvl="1" indent="-325755" algn="l" rtl="0">
              <a:lnSpc>
                <a:spcPct val="90000"/>
              </a:lnSpc>
              <a:spcBef>
                <a:spcPts val="400"/>
              </a:spcBef>
              <a:spcAft>
                <a:spcPts val="0"/>
              </a:spcAft>
              <a:buClr>
                <a:srgbClr val="9E3611"/>
              </a:buClr>
              <a:buSzPts val="1530"/>
              <a:buFont typeface="Noto Sans Symbols"/>
              <a:buChar char="▪"/>
              <a:defRPr sz="1800" b="0" i="0" u="none" strike="noStrike" cap="none">
                <a:solidFill>
                  <a:schemeClr val="dk1"/>
                </a:solidFill>
                <a:latin typeface="Rockwell"/>
                <a:ea typeface="Rockwell"/>
                <a:cs typeface="Rockwell"/>
                <a:sym typeface="Rockwell"/>
              </a:defRPr>
            </a:lvl2pPr>
            <a:lvl3pPr marL="1371600" marR="0" lvl="2"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3pPr>
            <a:lvl4pPr marL="1828800" marR="0" lvl="3"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4pPr>
            <a:lvl5pPr marL="2286000" marR="0" lvl="4"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5pPr>
            <a:lvl6pPr marL="2743200" marR="0" lvl="5"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6pPr>
            <a:lvl7pPr marL="3200400" marR="0" lvl="6" indent="-314960"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7pPr>
            <a:lvl8pPr marL="3657600" marR="0" lvl="7" indent="-314959" algn="l" rtl="0">
              <a:lnSpc>
                <a:spcPct val="90000"/>
              </a:lnSpc>
              <a:spcBef>
                <a:spcPts val="400"/>
              </a:spcBef>
              <a:spcAft>
                <a:spcPts val="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8pPr>
            <a:lvl9pPr marL="4114800" marR="0" lvl="8" indent="-314959" algn="l" rtl="0">
              <a:lnSpc>
                <a:spcPct val="90000"/>
              </a:lnSpc>
              <a:spcBef>
                <a:spcPts val="400"/>
              </a:spcBef>
              <a:spcAft>
                <a:spcPts val="200"/>
              </a:spcAft>
              <a:buClr>
                <a:srgbClr val="9E3611"/>
              </a:buClr>
              <a:buSzPts val="1360"/>
              <a:buFont typeface="Noto Sans Symbols"/>
              <a:buChar char="▪"/>
              <a:defRPr sz="1600" b="0" i="0" u="none" strike="noStrike" cap="none">
                <a:solidFill>
                  <a:schemeClr val="dk1"/>
                </a:solidFill>
                <a:latin typeface="Rockwell"/>
                <a:ea typeface="Rockwell"/>
                <a:cs typeface="Rockwell"/>
                <a:sym typeface="Rockwell"/>
              </a:defRPr>
            </a:lvl9pPr>
          </a:lstStyle>
          <a:p>
            <a:endParaRPr/>
          </a:p>
        </p:txBody>
      </p:sp>
      <p:sp>
        <p:nvSpPr>
          <p:cNvPr id="15" name="Google Shape;15;p12"/>
          <p:cNvSpPr txBox="1">
            <a:spLocks noGrp="1"/>
          </p:cNvSpPr>
          <p:nvPr>
            <p:ph type="dt" idx="10"/>
          </p:nvPr>
        </p:nvSpPr>
        <p:spPr>
          <a:xfrm>
            <a:off x="5992368" y="6272785"/>
            <a:ext cx="2455164"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69240B"/>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6" name="Google Shape;16;p12"/>
          <p:cNvSpPr txBox="1">
            <a:spLocks noGrp="1"/>
          </p:cNvSpPr>
          <p:nvPr>
            <p:ph type="ftr" idx="11"/>
          </p:nvPr>
        </p:nvSpPr>
        <p:spPr>
          <a:xfrm>
            <a:off x="685800" y="6272785"/>
            <a:ext cx="4745736"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69240B"/>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7" name="Google Shape;17;p12"/>
          <p:cNvSpPr txBox="1">
            <a:spLocks noGrp="1"/>
          </p:cNvSpPr>
          <p:nvPr>
            <p:ph type="sldNum" idx="12"/>
          </p:nvPr>
        </p:nvSpPr>
        <p:spPr>
          <a:xfrm>
            <a:off x="8483346" y="6272785"/>
            <a:ext cx="480060"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1" i="0" u="none" strike="noStrike" cap="none">
                <a:solidFill>
                  <a:srgbClr val="FFFFFF"/>
                </a:solidFill>
                <a:latin typeface="Rockwell"/>
                <a:ea typeface="Rockwell"/>
                <a:cs typeface="Rockwell"/>
                <a:sym typeface="Rockwell"/>
              </a:defRPr>
            </a:lvl1pPr>
            <a:lvl2pPr marL="0" marR="0" lvl="1" indent="0" algn="ctr" rtl="0">
              <a:spcBef>
                <a:spcPts val="0"/>
              </a:spcBef>
              <a:buNone/>
              <a:defRPr sz="1100" b="1" i="0" u="none" strike="noStrike" cap="none">
                <a:solidFill>
                  <a:srgbClr val="FFFFFF"/>
                </a:solidFill>
                <a:latin typeface="Rockwell"/>
                <a:ea typeface="Rockwell"/>
                <a:cs typeface="Rockwell"/>
                <a:sym typeface="Rockwell"/>
              </a:defRPr>
            </a:lvl2pPr>
            <a:lvl3pPr marL="0" marR="0" lvl="2" indent="0" algn="ctr" rtl="0">
              <a:spcBef>
                <a:spcPts val="0"/>
              </a:spcBef>
              <a:buNone/>
              <a:defRPr sz="1100" b="1" i="0" u="none" strike="noStrike" cap="none">
                <a:solidFill>
                  <a:srgbClr val="FFFFFF"/>
                </a:solidFill>
                <a:latin typeface="Rockwell"/>
                <a:ea typeface="Rockwell"/>
                <a:cs typeface="Rockwell"/>
                <a:sym typeface="Rockwell"/>
              </a:defRPr>
            </a:lvl3pPr>
            <a:lvl4pPr marL="0" marR="0" lvl="3" indent="0" algn="ctr" rtl="0">
              <a:spcBef>
                <a:spcPts val="0"/>
              </a:spcBef>
              <a:buNone/>
              <a:defRPr sz="1100" b="1" i="0" u="none" strike="noStrike" cap="none">
                <a:solidFill>
                  <a:srgbClr val="FFFFFF"/>
                </a:solidFill>
                <a:latin typeface="Rockwell"/>
                <a:ea typeface="Rockwell"/>
                <a:cs typeface="Rockwell"/>
                <a:sym typeface="Rockwell"/>
              </a:defRPr>
            </a:lvl4pPr>
            <a:lvl5pPr marL="0" marR="0" lvl="4" indent="0" algn="ctr" rtl="0">
              <a:spcBef>
                <a:spcPts val="0"/>
              </a:spcBef>
              <a:buNone/>
              <a:defRPr sz="1100" b="1" i="0" u="none" strike="noStrike" cap="none">
                <a:solidFill>
                  <a:srgbClr val="FFFFFF"/>
                </a:solidFill>
                <a:latin typeface="Rockwell"/>
                <a:ea typeface="Rockwell"/>
                <a:cs typeface="Rockwell"/>
                <a:sym typeface="Rockwell"/>
              </a:defRPr>
            </a:lvl5pPr>
            <a:lvl6pPr marL="0" marR="0" lvl="5" indent="0" algn="ctr" rtl="0">
              <a:spcBef>
                <a:spcPts val="0"/>
              </a:spcBef>
              <a:buNone/>
              <a:defRPr sz="1100" b="1" i="0" u="none" strike="noStrike" cap="none">
                <a:solidFill>
                  <a:srgbClr val="FFFFFF"/>
                </a:solidFill>
                <a:latin typeface="Rockwell"/>
                <a:ea typeface="Rockwell"/>
                <a:cs typeface="Rockwell"/>
                <a:sym typeface="Rockwell"/>
              </a:defRPr>
            </a:lvl6pPr>
            <a:lvl7pPr marL="0" marR="0" lvl="6" indent="0" algn="ctr" rtl="0">
              <a:spcBef>
                <a:spcPts val="0"/>
              </a:spcBef>
              <a:buNone/>
              <a:defRPr sz="1100" b="1" i="0" u="none" strike="noStrike" cap="none">
                <a:solidFill>
                  <a:srgbClr val="FFFFFF"/>
                </a:solidFill>
                <a:latin typeface="Rockwell"/>
                <a:ea typeface="Rockwell"/>
                <a:cs typeface="Rockwell"/>
                <a:sym typeface="Rockwell"/>
              </a:defRPr>
            </a:lvl7pPr>
            <a:lvl8pPr marL="0" marR="0" lvl="7" indent="0" algn="ctr" rtl="0">
              <a:spcBef>
                <a:spcPts val="0"/>
              </a:spcBef>
              <a:buNone/>
              <a:defRPr sz="1100" b="1" i="0" u="none" strike="noStrike" cap="none">
                <a:solidFill>
                  <a:srgbClr val="FFFFFF"/>
                </a:solidFill>
                <a:latin typeface="Rockwell"/>
                <a:ea typeface="Rockwell"/>
                <a:cs typeface="Rockwell"/>
                <a:sym typeface="Rockwell"/>
              </a:defRPr>
            </a:lvl8pPr>
            <a:lvl9pPr marL="0" marR="0" lvl="8" indent="0" algn="ctr" rtl="0">
              <a:spcBef>
                <a:spcPts val="0"/>
              </a:spcBef>
              <a:buNone/>
              <a:defRPr sz="1100" b="1" i="0" u="none" strike="noStrike" cap="none">
                <a:solidFill>
                  <a:srgbClr val="FFFFFF"/>
                </a:solidFill>
                <a:latin typeface="Rockwell"/>
                <a:ea typeface="Rockwell"/>
                <a:cs typeface="Rockwell"/>
                <a:sym typeface="Rockwell"/>
              </a:defRPr>
            </a:lvl9pPr>
          </a:lstStyle>
          <a:p>
            <a:pPr marL="0" lvl="0" indent="0" algn="ct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ctrTitle"/>
          </p:nvPr>
        </p:nvSpPr>
        <p:spPr>
          <a:xfrm>
            <a:off x="788670" y="1432223"/>
            <a:ext cx="7593330" cy="3035808"/>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6400"/>
              <a:buFont typeface="Rockwell"/>
              <a:buNone/>
            </a:pPr>
            <a:r>
              <a:rPr lang="cs-CZ"/>
              <a:t>PSANÍ JAKO SOUČÁST PROCESU ANALÝZY DAT</a:t>
            </a:r>
            <a:endParaRPr/>
          </a:p>
        </p:txBody>
      </p:sp>
      <p:sp>
        <p:nvSpPr>
          <p:cNvPr id="109" name="Google Shape;109;p1"/>
          <p:cNvSpPr txBox="1">
            <a:spLocks noGrp="1"/>
          </p:cNvSpPr>
          <p:nvPr>
            <p:ph type="subTitle" idx="1"/>
          </p:nvPr>
        </p:nvSpPr>
        <p:spPr>
          <a:xfrm>
            <a:off x="802386" y="4389120"/>
            <a:ext cx="5918454" cy="106984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SzPts val="153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9"/>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200"/>
              <a:buFont typeface="Rockwell"/>
              <a:buNone/>
            </a:pPr>
            <a:r>
              <a:rPr lang="cs-CZ"/>
              <a:t>VYTVÁŘENÍ TYPOLOGIÍ Z DAT</a:t>
            </a:r>
            <a:endParaRPr/>
          </a:p>
        </p:txBody>
      </p:sp>
      <p:sp>
        <p:nvSpPr>
          <p:cNvPr id="165" name="Google Shape;165;p9"/>
          <p:cNvSpPr txBox="1">
            <a:spLocks noGrp="1"/>
          </p:cNvSpPr>
          <p:nvPr>
            <p:ph type="body" idx="1"/>
          </p:nvPr>
        </p:nvSpPr>
        <p:spPr>
          <a:xfrm>
            <a:off x="685800" y="2121408"/>
            <a:ext cx="7772400" cy="4050792"/>
          </a:xfrm>
          <a:prstGeom prst="rect">
            <a:avLst/>
          </a:prstGeom>
          <a:noFill/>
          <a:ln>
            <a:noFill/>
          </a:ln>
        </p:spPr>
        <p:txBody>
          <a:bodyPr spcFirstLastPara="1" wrap="square" lIns="91425" tIns="45700" rIns="91425" bIns="45700" anchor="t" anchorCtr="0">
            <a:normAutofit/>
          </a:bodyPr>
          <a:lstStyle/>
          <a:p>
            <a:pPr marL="182880" lvl="0" indent="-182880" algn="l" rtl="0">
              <a:lnSpc>
                <a:spcPct val="90000"/>
              </a:lnSpc>
              <a:spcBef>
                <a:spcPts val="0"/>
              </a:spcBef>
              <a:spcAft>
                <a:spcPts val="0"/>
              </a:spcAft>
              <a:buSzPts val="1700"/>
              <a:buChar char="▪"/>
            </a:pPr>
            <a:r>
              <a:rPr lang="cs-CZ"/>
              <a:t>Zjednodušují komplexitu realitu → hledání „ideálních typů“, které nám pomohou odlišit jednotlivé vzorce</a:t>
            </a:r>
            <a:endParaRPr/>
          </a:p>
          <a:p>
            <a:pPr marL="182880" lvl="0" indent="-182880" algn="l" rtl="0">
              <a:lnSpc>
                <a:spcPct val="90000"/>
              </a:lnSpc>
              <a:spcBef>
                <a:spcPts val="1200"/>
              </a:spcBef>
              <a:spcAft>
                <a:spcPts val="0"/>
              </a:spcAft>
              <a:buSzPts val="1700"/>
              <a:buChar char="▪"/>
            </a:pPr>
            <a:r>
              <a:rPr lang="cs-CZ"/>
              <a:t>Jednotlivé typy se nesmí překrývat a musí být dostatečně odlišené</a:t>
            </a:r>
            <a:endParaRPr/>
          </a:p>
          <a:p>
            <a:pPr marL="182880" lvl="0" indent="-182880" algn="l" rtl="0">
              <a:lnSpc>
                <a:spcPct val="90000"/>
              </a:lnSpc>
              <a:spcBef>
                <a:spcPts val="1200"/>
              </a:spcBef>
              <a:spcAft>
                <a:spcPts val="0"/>
              </a:spcAft>
              <a:buSzPts val="1700"/>
              <a:buFont typeface="Noto Sans Symbols"/>
              <a:buNone/>
            </a:pPr>
            <a:endParaRPr/>
          </a:p>
          <a:p>
            <a:pPr marL="182880" lvl="0" indent="-182880" algn="l" rtl="0">
              <a:lnSpc>
                <a:spcPct val="90000"/>
              </a:lnSpc>
              <a:spcBef>
                <a:spcPts val="1200"/>
              </a:spcBef>
              <a:spcAft>
                <a:spcPts val="0"/>
              </a:spcAft>
              <a:buSzPts val="1700"/>
              <a:buChar char="▪"/>
            </a:pPr>
            <a:r>
              <a:rPr lang="cs-CZ"/>
              <a:t>Ne vždy je možné data uspořádávat do typologie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0"/>
          <p:cNvSpPr txBox="1">
            <a:spLocks noGrp="1"/>
          </p:cNvSpPr>
          <p:nvPr>
            <p:ph type="title"/>
          </p:nvPr>
        </p:nvSpPr>
        <p:spPr>
          <a:xfrm>
            <a:off x="457200" y="274638"/>
            <a:ext cx="8229600" cy="5873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00000"/>
              <a:buFont typeface="Rockwell"/>
              <a:buNone/>
            </a:pPr>
            <a:endParaRPr/>
          </a:p>
        </p:txBody>
      </p:sp>
      <p:sp>
        <p:nvSpPr>
          <p:cNvPr id="171" name="Google Shape;171;p10"/>
          <p:cNvSpPr txBox="1">
            <a:spLocks noGrp="1"/>
          </p:cNvSpPr>
          <p:nvPr>
            <p:ph type="body" idx="1"/>
          </p:nvPr>
        </p:nvSpPr>
        <p:spPr>
          <a:xfrm>
            <a:off x="457200" y="549275"/>
            <a:ext cx="8229600" cy="5457825"/>
          </a:xfrm>
          <a:prstGeom prst="rect">
            <a:avLst/>
          </a:prstGeom>
          <a:noFill/>
          <a:ln>
            <a:noFill/>
          </a:ln>
        </p:spPr>
        <p:txBody>
          <a:bodyPr spcFirstLastPara="1" wrap="square" lIns="91425" tIns="45700" rIns="91425" bIns="45700" anchor="t" anchorCtr="0">
            <a:normAutofit/>
          </a:bodyPr>
          <a:lstStyle/>
          <a:p>
            <a:pPr marL="182880" lvl="0" indent="-182880" algn="l" rtl="0">
              <a:lnSpc>
                <a:spcPct val="90000"/>
              </a:lnSpc>
              <a:spcBef>
                <a:spcPts val="0"/>
              </a:spcBef>
              <a:spcAft>
                <a:spcPts val="0"/>
              </a:spcAft>
              <a:buSzPts val="1020"/>
              <a:buFont typeface="Noto Sans Symbols"/>
              <a:buNone/>
            </a:pPr>
            <a:r>
              <a:rPr lang="cs-CZ" sz="1200"/>
              <a:t>Homosexuální orientace a veřejné projevování této orientace může být spojeno s diskriminací, stigmatizací a homofobií. Pro homosexuály v některých případech může být výhodné, pokud svoji sexuální orientaci zatají a přikloní se k vytvoření si heterosexuální identity [Goffman 2003, Hubbard 2001: 56]. Vytvoření si heterosexuální identity dochází pomocí určitého specifického jednání, které může být prováděno vědomě, nebo nevědomě. Jedinec za účelem vyhnutí se stigmatizující situaci může nevědomě vytvářet falešnou představu o jeho osobě, pomocí které minimalizuje nebo úplně skryje své stigma [Torres 2007]. Vytváření heterosexuální identity se objevuje jak u jednotlivce, tak v páru.</a:t>
            </a:r>
            <a:endParaRPr/>
          </a:p>
          <a:p>
            <a:pPr marL="182880" lvl="0" indent="-182880" algn="l" rtl="0">
              <a:lnSpc>
                <a:spcPct val="90000"/>
              </a:lnSpc>
              <a:spcBef>
                <a:spcPts val="1200"/>
              </a:spcBef>
              <a:spcAft>
                <a:spcPts val="0"/>
              </a:spcAft>
              <a:buSzPts val="1020"/>
              <a:buFont typeface="Noto Sans Symbols"/>
              <a:buNone/>
            </a:pPr>
            <a:r>
              <a:rPr lang="cs-CZ" sz="1200"/>
              <a:t>V rámci rozhovorů jsem identifikovala tři druhy pravidel, kdy se jedná o pravidla vztahující se k času, místu a pravidla související s významnými druhými. Stejná pravidla charakterizuje také Valentine (1993), která se soustředí na chování homosexuálních žen. Podle ní se lesbické páry chovají odlišně v závislosti na tom, kde se nacházejí. Dalším důležitým aspektem je čas, kdy se lesby jinak chovají například v odpoledních hodinách, tedy v čase, kdy je ve veřejném prostoru nejvíce lidí.  Jiné chování můžeme zaznamenat v ranních hodinách, ve kterých se ve veřejné sféře vyskytuje minimum lidí. </a:t>
            </a:r>
            <a:endParaRPr/>
          </a:p>
          <a:p>
            <a:pPr marL="182880" lvl="0" indent="-182880" algn="l" rtl="0">
              <a:lnSpc>
                <a:spcPct val="90000"/>
              </a:lnSpc>
              <a:spcBef>
                <a:spcPts val="1200"/>
              </a:spcBef>
              <a:spcAft>
                <a:spcPts val="0"/>
              </a:spcAft>
              <a:buSzPts val="1020"/>
              <a:buFont typeface="Noto Sans Symbols"/>
              <a:buNone/>
            </a:pPr>
            <a:r>
              <a:rPr lang="cs-CZ" sz="1200"/>
              <a:t>V rozhovorech se ukázalo, že si respondenti se svými partnery a partnerkami vytvářejí určitá pravidla, která minimalizují riziko, že páry budou definovány jako sexuální páry. Každý pár si stanovuje specifická pravidla, která upravují projevy intimity na veřejnosti. Tyto pravidla jsou ovlivněna oběma partnery/partnerkami. Dotazovaní respondenti nahlíželi stanovená pravidla jako samozřejmá. Nikdo z respondentů neuváděl, že by si pravidla s partnerem či partnerkou předem stanovil nebo je během vztahu projednával. Tyto strategie spíše vznikají spontánně při určitých situací. Například paní Michaela si se svou partnerkou pravidla jednoznačně nestanovila. Při otázce týkající se chování na veřejnosti dodává:</a:t>
            </a:r>
            <a:endParaRPr/>
          </a:p>
          <a:p>
            <a:pPr marL="182880" lvl="0" indent="-182880" algn="l" rtl="0">
              <a:lnSpc>
                <a:spcPct val="90000"/>
              </a:lnSpc>
              <a:spcBef>
                <a:spcPts val="1200"/>
              </a:spcBef>
              <a:spcAft>
                <a:spcPts val="0"/>
              </a:spcAft>
              <a:buSzPts val="1020"/>
              <a:buFont typeface="Noto Sans Symbols"/>
              <a:buNone/>
            </a:pPr>
            <a:r>
              <a:rPr lang="cs-CZ" sz="1200"/>
              <a:t> </a:t>
            </a:r>
            <a:endParaRPr/>
          </a:p>
          <a:p>
            <a:pPr marL="182880" lvl="0" indent="-182880" algn="l" rtl="0">
              <a:lnSpc>
                <a:spcPct val="90000"/>
              </a:lnSpc>
              <a:spcBef>
                <a:spcPts val="1200"/>
              </a:spcBef>
              <a:spcAft>
                <a:spcPts val="0"/>
              </a:spcAft>
              <a:buSzPts val="1020"/>
              <a:buFont typeface="Noto Sans Symbols"/>
              <a:buNone/>
            </a:pPr>
            <a:r>
              <a:rPr lang="cs-CZ" sz="1200" i="1"/>
              <a:t>Jenomže víš co, to sou zase pravidla, který si dáte, že jo. Řekneš si, já nevim, prosim tě, nebudeme se líbat na veřejnosti nebo tuto jo. Pusa dobrý, ale nebudem se tam líbat, abychom neupoutaly na sebe pozornost. </a:t>
            </a:r>
            <a:endParaRPr/>
          </a:p>
          <a:p>
            <a:pPr marL="182880" lvl="0" indent="-182880" algn="l" rtl="0">
              <a:lnSpc>
                <a:spcPct val="90000"/>
              </a:lnSpc>
              <a:spcBef>
                <a:spcPts val="1200"/>
              </a:spcBef>
              <a:spcAft>
                <a:spcPts val="0"/>
              </a:spcAft>
              <a:buSzPts val="1020"/>
              <a:buFont typeface="Noto Sans Symbols"/>
              <a:buNone/>
            </a:pPr>
            <a:r>
              <a:rPr lang="cs-CZ" sz="1200" i="1"/>
              <a:t>PK: Takže si takovýhle pravidla stanovujete? </a:t>
            </a:r>
            <a:endParaRPr/>
          </a:p>
          <a:p>
            <a:pPr marL="182880" lvl="0" indent="-182880" algn="l" rtl="0">
              <a:lnSpc>
                <a:spcPct val="90000"/>
              </a:lnSpc>
              <a:spcBef>
                <a:spcPts val="1200"/>
              </a:spcBef>
              <a:spcAft>
                <a:spcPts val="0"/>
              </a:spcAft>
              <a:buSzPts val="1020"/>
              <a:buFont typeface="Noto Sans Symbols"/>
              <a:buNone/>
            </a:pPr>
            <a:r>
              <a:rPr lang="cs-CZ" sz="1200" i="1"/>
              <a:t>Asi jo. Nebo jako víš co. Ono to podle mě vyplyne z toho, že prostě to okolí reaguje, jak reaguje prostě. To máš tak daný jako.</a:t>
            </a:r>
            <a:endParaRPr/>
          </a:p>
          <a:p>
            <a:pPr marL="182880" lvl="0" indent="-118109" algn="l" rtl="0">
              <a:lnSpc>
                <a:spcPct val="90000"/>
              </a:lnSpc>
              <a:spcBef>
                <a:spcPts val="1200"/>
              </a:spcBef>
              <a:spcAft>
                <a:spcPts val="0"/>
              </a:spcAft>
              <a:buSzPts val="1020"/>
              <a:buNone/>
            </a:pP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1"/>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200"/>
              <a:buFont typeface="Rockwell"/>
              <a:buNone/>
            </a:pPr>
            <a:r>
              <a:rPr lang="cs-CZ"/>
              <a:t>STRUKTURA TEXTU</a:t>
            </a:r>
            <a:endParaRPr/>
          </a:p>
        </p:txBody>
      </p:sp>
      <p:sp>
        <p:nvSpPr>
          <p:cNvPr id="177" name="Google Shape;177;p11"/>
          <p:cNvSpPr txBox="1">
            <a:spLocks noGrp="1"/>
          </p:cNvSpPr>
          <p:nvPr>
            <p:ph type="body" idx="1"/>
          </p:nvPr>
        </p:nvSpPr>
        <p:spPr>
          <a:xfrm>
            <a:off x="685800" y="2121408"/>
            <a:ext cx="7772400" cy="4050792"/>
          </a:xfrm>
          <a:prstGeom prst="rect">
            <a:avLst/>
          </a:prstGeom>
          <a:noFill/>
          <a:ln>
            <a:noFill/>
          </a:ln>
        </p:spPr>
        <p:txBody>
          <a:bodyPr spcFirstLastPara="1" wrap="square" lIns="91425" tIns="45700" rIns="91425" bIns="45700" anchor="t" anchorCtr="0">
            <a:normAutofit/>
          </a:bodyPr>
          <a:lstStyle/>
          <a:p>
            <a:pPr marL="182880" lvl="0" indent="-182880" algn="l" rtl="0">
              <a:lnSpc>
                <a:spcPct val="90000"/>
              </a:lnSpc>
              <a:spcBef>
                <a:spcPts val="0"/>
              </a:spcBef>
              <a:spcAft>
                <a:spcPts val="0"/>
              </a:spcAft>
              <a:buSzPts val="1700"/>
              <a:buChar char="▪"/>
            </a:pPr>
            <a:r>
              <a:rPr lang="cs-CZ"/>
              <a:t>Text je výpovědí = snažíte se zprostředkovat argument </a:t>
            </a:r>
            <a:endParaRPr/>
          </a:p>
          <a:p>
            <a:pPr marL="182880" lvl="0" indent="-182880" algn="l" rtl="0">
              <a:lnSpc>
                <a:spcPct val="90000"/>
              </a:lnSpc>
              <a:spcBef>
                <a:spcPts val="1200"/>
              </a:spcBef>
              <a:spcAft>
                <a:spcPts val="0"/>
              </a:spcAft>
              <a:buSzPts val="1700"/>
              <a:buFont typeface="Noto Sans Symbols"/>
              <a:buNone/>
            </a:pPr>
            <a:r>
              <a:rPr lang="cs-CZ"/>
              <a:t>→ načrtněte si strukturu toho argumentu dopředu</a:t>
            </a:r>
            <a:endParaRPr/>
          </a:p>
          <a:p>
            <a:pPr marL="182880" lvl="0" indent="-182880" algn="l" rtl="0">
              <a:lnSpc>
                <a:spcPct val="90000"/>
              </a:lnSpc>
              <a:spcBef>
                <a:spcPts val="1200"/>
              </a:spcBef>
              <a:spcAft>
                <a:spcPts val="0"/>
              </a:spcAft>
              <a:buSzPts val="1700"/>
              <a:buFont typeface="Noto Sans Symbols"/>
              <a:buNone/>
            </a:pPr>
            <a:endParaRPr/>
          </a:p>
          <a:p>
            <a:pPr marL="182880" lvl="0" indent="-182880" algn="l" rtl="0">
              <a:lnSpc>
                <a:spcPct val="90000"/>
              </a:lnSpc>
              <a:spcBef>
                <a:spcPts val="1200"/>
              </a:spcBef>
              <a:spcAft>
                <a:spcPts val="0"/>
              </a:spcAft>
              <a:buSzPts val="1700"/>
              <a:buChar char="▪"/>
            </a:pPr>
            <a:r>
              <a:rPr lang="cs-CZ"/>
              <a:t>Základní struktura práce musí být ujasněna před tím než začnete psát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104c14b9c78_0_0"/>
          <p:cNvSpPr txBox="1"/>
          <p:nvPr/>
        </p:nvSpPr>
        <p:spPr>
          <a:xfrm>
            <a:off x="0" y="0"/>
            <a:ext cx="8865900" cy="6414033"/>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cs-CZ" sz="1100" dirty="0">
                <a:solidFill>
                  <a:schemeClr val="dk1"/>
                </a:solidFill>
                <a:latin typeface="Calibri"/>
                <a:ea typeface="Calibri"/>
                <a:cs typeface="Calibri"/>
                <a:sym typeface="Calibri"/>
              </a:rPr>
              <a:t> </a:t>
            </a:r>
            <a:endParaRPr sz="11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cs-CZ" sz="1100" dirty="0">
                <a:solidFill>
                  <a:schemeClr val="dk1"/>
                </a:solidFill>
                <a:latin typeface="Calibri"/>
                <a:ea typeface="Calibri"/>
                <a:cs typeface="Calibri"/>
                <a:sym typeface="Calibri"/>
              </a:rPr>
              <a:t> </a:t>
            </a:r>
            <a:endParaRPr sz="1100" dirty="0">
              <a:solidFill>
                <a:schemeClr val="dk1"/>
              </a:solidFill>
              <a:latin typeface="Calibri"/>
              <a:ea typeface="Calibri"/>
              <a:cs typeface="Calibri"/>
              <a:sym typeface="Calibri"/>
            </a:endParaRPr>
          </a:p>
          <a:p>
            <a:pPr marL="19050" lvl="0" algn="l" rtl="0">
              <a:lnSpc>
                <a:spcPct val="115000"/>
              </a:lnSpc>
              <a:spcBef>
                <a:spcPts val="0"/>
              </a:spcBef>
              <a:spcAft>
                <a:spcPts val="0"/>
              </a:spcAft>
              <a:buClr>
                <a:schemeClr val="dk1"/>
              </a:buClr>
              <a:buSzPts val="3300"/>
            </a:pPr>
            <a:r>
              <a:rPr lang="cs-CZ" sz="3300" dirty="0">
                <a:solidFill>
                  <a:schemeClr val="dk1"/>
                </a:solidFill>
                <a:latin typeface="Calibri"/>
                <a:ea typeface="Calibri"/>
                <a:cs typeface="Calibri"/>
                <a:sym typeface="Calibri"/>
              </a:rPr>
              <a:t>1) Jsou tam nějaké momenty, které se opakují ve všech (nebo téměř ve všech) rozhovorech?</a:t>
            </a:r>
            <a:endParaRPr sz="3300" dirty="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endParaRPr sz="3300" dirty="0">
              <a:solidFill>
                <a:schemeClr val="dk1"/>
              </a:solidFill>
              <a:latin typeface="Calibri"/>
              <a:ea typeface="Calibri"/>
              <a:cs typeface="Calibri"/>
              <a:sym typeface="Calibri"/>
            </a:endParaRPr>
          </a:p>
          <a:p>
            <a:pPr marL="19050" lvl="0" algn="l" rtl="0">
              <a:lnSpc>
                <a:spcPct val="115000"/>
              </a:lnSpc>
              <a:spcBef>
                <a:spcPts val="0"/>
              </a:spcBef>
              <a:spcAft>
                <a:spcPts val="0"/>
              </a:spcAft>
              <a:buClr>
                <a:schemeClr val="dk1"/>
              </a:buClr>
              <a:buSzPts val="3300"/>
            </a:pPr>
            <a:r>
              <a:rPr lang="cs-CZ" sz="3300" dirty="0">
                <a:solidFill>
                  <a:schemeClr val="dk1"/>
                </a:solidFill>
                <a:latin typeface="Calibri"/>
                <a:ea typeface="Calibri"/>
                <a:cs typeface="Calibri"/>
                <a:sym typeface="Calibri"/>
              </a:rPr>
              <a:t>2) Jak participanti definují co obnáší role otce? (jaké aspekty /činnosti/ charakteristiky participanti zdůrazňují, když mluví o otcovské roli)</a:t>
            </a:r>
            <a:endParaRPr sz="3300" dirty="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endParaRPr sz="3300" dirty="0">
              <a:solidFill>
                <a:schemeClr val="dk1"/>
              </a:solidFill>
              <a:latin typeface="Calibri"/>
              <a:ea typeface="Calibri"/>
              <a:cs typeface="Calibri"/>
              <a:sym typeface="Calibri"/>
            </a:endParaRPr>
          </a:p>
          <a:p>
            <a:pPr marL="19050" lvl="0" algn="l" rtl="0">
              <a:lnSpc>
                <a:spcPct val="115000"/>
              </a:lnSpc>
              <a:spcBef>
                <a:spcPts val="0"/>
              </a:spcBef>
              <a:spcAft>
                <a:spcPts val="0"/>
              </a:spcAft>
              <a:buClr>
                <a:schemeClr val="dk1"/>
              </a:buClr>
              <a:buSzPts val="3300"/>
            </a:pPr>
            <a:r>
              <a:rPr lang="cs-CZ" sz="3300">
                <a:solidFill>
                  <a:schemeClr val="dk1"/>
                </a:solidFill>
                <a:latin typeface="Calibri"/>
                <a:ea typeface="Calibri"/>
                <a:cs typeface="Calibri"/>
                <a:sym typeface="Calibri"/>
              </a:rPr>
              <a:t>3) Jakou </a:t>
            </a:r>
            <a:r>
              <a:rPr lang="cs-CZ" sz="3300" dirty="0">
                <a:solidFill>
                  <a:schemeClr val="dk1"/>
                </a:solidFill>
                <a:latin typeface="Calibri"/>
                <a:ea typeface="Calibri"/>
                <a:cs typeface="Calibri"/>
                <a:sym typeface="Calibri"/>
              </a:rPr>
              <a:t>roli v jejich konstrukci otcovství hraje porovnání/vymezení se vůči předchozím generacím (či roli matky)? </a:t>
            </a:r>
            <a:endParaRPr sz="33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5">
                                            <p:txEl>
                                              <p:pRg st="2" end="2"/>
                                            </p:txEl>
                                          </p:spTgt>
                                        </p:tgtEl>
                                        <p:attrNameLst>
                                          <p:attrName>style.visibility</p:attrName>
                                        </p:attrNameLst>
                                      </p:cBhvr>
                                      <p:to>
                                        <p:strVal val="visible"/>
                                      </p:to>
                                    </p:set>
                                    <p:anim calcmode="lin" valueType="num">
                                      <p:cBhvr additive="base">
                                        <p:cTn id="7" dur="500" fill="hold"/>
                                        <p:tgtEl>
                                          <p:spTgt spid="11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5">
                                            <p:txEl>
                                              <p:pRg st="4" end="4"/>
                                            </p:txEl>
                                          </p:spTgt>
                                        </p:tgtEl>
                                        <p:attrNameLst>
                                          <p:attrName>style.visibility</p:attrName>
                                        </p:attrNameLst>
                                      </p:cBhvr>
                                      <p:to>
                                        <p:strVal val="visible"/>
                                      </p:to>
                                    </p:set>
                                    <p:anim calcmode="lin" valueType="num">
                                      <p:cBhvr additive="base">
                                        <p:cTn id="13" dur="500" fill="hold"/>
                                        <p:tgtEl>
                                          <p:spTgt spid="11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5">
                                            <p:txEl>
                                              <p:pRg st="6" end="6"/>
                                            </p:txEl>
                                          </p:spTgt>
                                        </p:tgtEl>
                                        <p:attrNameLst>
                                          <p:attrName>style.visibility</p:attrName>
                                        </p:attrNameLst>
                                      </p:cBhvr>
                                      <p:to>
                                        <p:strVal val="visible"/>
                                      </p:to>
                                    </p:set>
                                    <p:anim calcmode="lin" valueType="num">
                                      <p:cBhvr additive="base">
                                        <p:cTn id="19" dur="500" fill="hold"/>
                                        <p:tgtEl>
                                          <p:spTgt spid="11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200"/>
              <a:buFont typeface="Rockwell"/>
              <a:buNone/>
            </a:pPr>
            <a:r>
              <a:rPr lang="cs-CZ"/>
              <a:t>VÝZNAM PSANÍ</a:t>
            </a:r>
            <a:endParaRPr/>
          </a:p>
        </p:txBody>
      </p:sp>
      <p:sp>
        <p:nvSpPr>
          <p:cNvPr id="122" name="Google Shape;122;p2"/>
          <p:cNvSpPr txBox="1">
            <a:spLocks noGrp="1"/>
          </p:cNvSpPr>
          <p:nvPr>
            <p:ph type="body" idx="1"/>
          </p:nvPr>
        </p:nvSpPr>
        <p:spPr>
          <a:xfrm>
            <a:off x="685800" y="2121408"/>
            <a:ext cx="7772400" cy="4050792"/>
          </a:xfrm>
          <a:prstGeom prst="rect">
            <a:avLst/>
          </a:prstGeom>
          <a:noFill/>
          <a:ln>
            <a:noFill/>
          </a:ln>
        </p:spPr>
        <p:txBody>
          <a:bodyPr spcFirstLastPara="1" wrap="square" lIns="91425" tIns="45700" rIns="91425" bIns="45700" anchor="t" anchorCtr="0">
            <a:normAutofit/>
          </a:bodyPr>
          <a:lstStyle/>
          <a:p>
            <a:pPr marL="182880" lvl="0" indent="-182880" algn="l" rtl="0">
              <a:lnSpc>
                <a:spcPct val="90000"/>
              </a:lnSpc>
              <a:spcBef>
                <a:spcPts val="0"/>
              </a:spcBef>
              <a:spcAft>
                <a:spcPts val="0"/>
              </a:spcAft>
              <a:buSzPts val="1700"/>
              <a:buChar char="▪"/>
            </a:pPr>
            <a:r>
              <a:rPr lang="cs-CZ"/>
              <a:t>Psaní je proces = </a:t>
            </a:r>
            <a:r>
              <a:rPr lang="cs-CZ" u="sng"/>
              <a:t>vyžaduje čas na přepisování </a:t>
            </a:r>
            <a:endParaRPr/>
          </a:p>
          <a:p>
            <a:pPr marL="182880" lvl="0" indent="-182880" algn="l" rtl="0">
              <a:lnSpc>
                <a:spcPct val="90000"/>
              </a:lnSpc>
              <a:spcBef>
                <a:spcPts val="1200"/>
              </a:spcBef>
              <a:spcAft>
                <a:spcPts val="0"/>
              </a:spcAft>
              <a:buSzPts val="1700"/>
              <a:buChar char="▪"/>
            </a:pPr>
            <a:r>
              <a:rPr lang="cs-CZ"/>
              <a:t>Psaní je forma přemýšlení o datech</a:t>
            </a:r>
            <a:endParaRPr/>
          </a:p>
          <a:p>
            <a:pPr marL="182880" lvl="0" indent="-182880" algn="l" rtl="0">
              <a:lnSpc>
                <a:spcPct val="90000"/>
              </a:lnSpc>
              <a:spcBef>
                <a:spcPts val="1200"/>
              </a:spcBef>
              <a:spcAft>
                <a:spcPts val="0"/>
              </a:spcAft>
              <a:buSzPts val="1700"/>
              <a:buChar char="▪"/>
            </a:pPr>
            <a:r>
              <a:rPr lang="cs-CZ"/>
              <a:t>Každá část textu musí mít svůj význam v celku</a:t>
            </a:r>
            <a:endParaRPr/>
          </a:p>
          <a:p>
            <a:pPr marL="182880" lvl="0" indent="-182880" algn="l" rtl="0">
              <a:lnSpc>
                <a:spcPct val="90000"/>
              </a:lnSpc>
              <a:spcBef>
                <a:spcPts val="1200"/>
              </a:spcBef>
              <a:spcAft>
                <a:spcPts val="0"/>
              </a:spcAft>
              <a:buSzPts val="1700"/>
              <a:buChar char="▪"/>
            </a:pPr>
            <a:r>
              <a:rPr lang="cs-CZ" u="sng"/>
              <a:t>Klíčový argument </a:t>
            </a:r>
            <a:r>
              <a:rPr lang="cs-CZ"/>
              <a:t>musí být viditelný </a:t>
            </a:r>
            <a:endParaRPr/>
          </a:p>
          <a:p>
            <a:pPr marL="182880" lvl="0" indent="-74929" algn="l" rtl="0">
              <a:lnSpc>
                <a:spcPct val="90000"/>
              </a:lnSpc>
              <a:spcBef>
                <a:spcPts val="1200"/>
              </a:spcBef>
              <a:spcAft>
                <a:spcPts val="0"/>
              </a:spcAft>
              <a:buSzPts val="1700"/>
              <a:buNone/>
            </a:pPr>
            <a:endParaRPr/>
          </a:p>
          <a:p>
            <a:pPr marL="182880" lvl="0" indent="-182880" algn="l" rtl="0">
              <a:lnSpc>
                <a:spcPct val="90000"/>
              </a:lnSpc>
              <a:spcBef>
                <a:spcPts val="1200"/>
              </a:spcBef>
              <a:spcAft>
                <a:spcPts val="0"/>
              </a:spcAft>
              <a:buSzPts val="1700"/>
              <a:buChar char="▪"/>
            </a:pPr>
            <a:r>
              <a:rPr lang="cs-CZ"/>
              <a:t>Kritériem validity v kvalitativním výzkumu je </a:t>
            </a:r>
            <a:r>
              <a:rPr lang="cs-CZ" u="sng"/>
              <a:t>průhlednost a důvěryhodnost závěrů </a:t>
            </a:r>
            <a:r>
              <a:rPr lang="cs-CZ"/>
              <a:t>= je do velké míry závislá na vaší schopnosti své závěry prezentovat</a:t>
            </a:r>
            <a:endParaRPr u="sng"/>
          </a:p>
          <a:p>
            <a:pPr marL="182880" lvl="0" indent="-74929" algn="l" rtl="0">
              <a:lnSpc>
                <a:spcPct val="90000"/>
              </a:lnSpc>
              <a:spcBef>
                <a:spcPts val="1200"/>
              </a:spcBef>
              <a:spcAft>
                <a:spcPts val="0"/>
              </a:spcAft>
              <a:buSzPts val="17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
          <p:cNvSpPr txBox="1">
            <a:spLocks noGrp="1"/>
          </p:cNvSpPr>
          <p:nvPr>
            <p:ph type="title"/>
          </p:nvPr>
        </p:nvSpPr>
        <p:spPr>
          <a:xfrm>
            <a:off x="457200" y="274638"/>
            <a:ext cx="8229600" cy="63341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00000"/>
              <a:buFont typeface="Rockwell"/>
              <a:buNone/>
            </a:pPr>
            <a:endParaRPr/>
          </a:p>
        </p:txBody>
      </p:sp>
      <p:sp>
        <p:nvSpPr>
          <p:cNvPr id="129" name="Google Shape;129;p3"/>
          <p:cNvSpPr txBox="1">
            <a:spLocks noGrp="1"/>
          </p:cNvSpPr>
          <p:nvPr>
            <p:ph type="body" idx="1"/>
          </p:nvPr>
        </p:nvSpPr>
        <p:spPr>
          <a:xfrm>
            <a:off x="457200" y="981075"/>
            <a:ext cx="8229600" cy="5026025"/>
          </a:xfrm>
          <a:prstGeom prst="rect">
            <a:avLst/>
          </a:prstGeom>
          <a:noFill/>
          <a:ln>
            <a:noFill/>
          </a:ln>
        </p:spPr>
        <p:txBody>
          <a:bodyPr spcFirstLastPara="1" wrap="square" lIns="91425" tIns="45700" rIns="91425" bIns="45700" anchor="t" anchorCtr="0">
            <a:normAutofit/>
          </a:bodyPr>
          <a:lstStyle/>
          <a:p>
            <a:pPr marL="182880" lvl="0" indent="-182880" algn="l" rtl="0">
              <a:lnSpc>
                <a:spcPct val="90000"/>
              </a:lnSpc>
              <a:spcBef>
                <a:spcPts val="0"/>
              </a:spcBef>
              <a:spcAft>
                <a:spcPts val="0"/>
              </a:spcAft>
              <a:buSzPts val="1700"/>
              <a:buChar char="▪"/>
            </a:pPr>
            <a:r>
              <a:rPr lang="cs-CZ"/>
              <a:t>Smyslem kvalitativního výzkumu je skrze dílčí výpovědi, zkušenosti, procesy…vypovídat o obecných fenoménech</a:t>
            </a:r>
            <a:endParaRPr/>
          </a:p>
          <a:p>
            <a:pPr marL="182880" lvl="0" indent="-182880" algn="l" rtl="0">
              <a:lnSpc>
                <a:spcPct val="90000"/>
              </a:lnSpc>
              <a:spcBef>
                <a:spcPts val="1200"/>
              </a:spcBef>
              <a:spcAft>
                <a:spcPts val="0"/>
              </a:spcAft>
              <a:buSzPts val="1700"/>
              <a:buFont typeface="Noto Sans Symbols"/>
              <a:buNone/>
            </a:pPr>
            <a:endParaRPr/>
          </a:p>
          <a:p>
            <a:pPr marL="182880" lvl="0" indent="-182880" algn="l" rtl="0">
              <a:lnSpc>
                <a:spcPct val="90000"/>
              </a:lnSpc>
              <a:spcBef>
                <a:spcPts val="1200"/>
              </a:spcBef>
              <a:spcAft>
                <a:spcPts val="0"/>
              </a:spcAft>
              <a:buSzPts val="1700"/>
              <a:buFont typeface="Noto Sans Symbols"/>
              <a:buNone/>
            </a:pPr>
            <a:r>
              <a:rPr lang="cs-CZ"/>
              <a:t>→ kvalitativní studie se zaměřují na </a:t>
            </a:r>
            <a:r>
              <a:rPr lang="cs-CZ" u="sng"/>
              <a:t>detaily</a:t>
            </a:r>
            <a:r>
              <a:rPr lang="cs-CZ"/>
              <a:t>, nuance, různé významy….v pozadí je ale vždy širší sociologické </a:t>
            </a:r>
            <a:r>
              <a:rPr lang="cs-CZ" u="sng"/>
              <a:t>uvažování o společnosti</a:t>
            </a:r>
            <a:endParaRPr/>
          </a:p>
          <a:p>
            <a:pPr marL="182880" lvl="0" indent="-182880" algn="l" rtl="0">
              <a:lnSpc>
                <a:spcPct val="90000"/>
              </a:lnSpc>
              <a:spcBef>
                <a:spcPts val="1200"/>
              </a:spcBef>
              <a:spcAft>
                <a:spcPts val="0"/>
              </a:spcAft>
              <a:buSzPts val="1700"/>
              <a:buFont typeface="Noto Sans Symbols"/>
              <a:buNone/>
            </a:pPr>
            <a:r>
              <a:rPr lang="cs-CZ" b="1"/>
              <a:t>= podstatné je propojení teorie a dat</a:t>
            </a:r>
            <a:endParaRPr/>
          </a:p>
          <a:p>
            <a:pPr marL="731520" lvl="2" indent="-96519" algn="l" rtl="0">
              <a:lnSpc>
                <a:spcPct val="90000"/>
              </a:lnSpc>
              <a:spcBef>
                <a:spcPts val="400"/>
              </a:spcBef>
              <a:spcAft>
                <a:spcPts val="0"/>
              </a:spcAft>
              <a:buSzPts val="1360"/>
              <a:buFont typeface="Noto Sans Symbols"/>
              <a:buNone/>
            </a:pPr>
            <a:endParaRPr/>
          </a:p>
          <a:p>
            <a:pPr marL="731520" lvl="2" indent="-182879" algn="l" rtl="0">
              <a:lnSpc>
                <a:spcPct val="90000"/>
              </a:lnSpc>
              <a:spcBef>
                <a:spcPts val="600"/>
              </a:spcBef>
              <a:spcAft>
                <a:spcPts val="0"/>
              </a:spcAft>
              <a:buSzPts val="1360"/>
              <a:buFont typeface="Noto Sans Symbols"/>
              <a:buChar char="▪"/>
            </a:pPr>
            <a:r>
              <a:rPr lang="cs-CZ"/>
              <a:t>Specifické detailní popisy dílčích fenoménů</a:t>
            </a:r>
            <a:endParaRPr/>
          </a:p>
          <a:p>
            <a:pPr marL="731520" lvl="2" indent="-182879" algn="l" rtl="0">
              <a:lnSpc>
                <a:spcPct val="90000"/>
              </a:lnSpc>
              <a:spcBef>
                <a:spcPts val="600"/>
              </a:spcBef>
              <a:spcAft>
                <a:spcPts val="0"/>
              </a:spcAft>
              <a:buSzPts val="1360"/>
              <a:buFont typeface="Noto Sans Symbols"/>
              <a:buChar char="▪"/>
            </a:pPr>
            <a:r>
              <a:rPr lang="cs-CZ"/>
              <a:t>Obecné výpovědi o sociálních procesech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4"/>
          <p:cNvSpPr txBox="1">
            <a:spLocks noGrp="1"/>
          </p:cNvSpPr>
          <p:nvPr>
            <p:ph type="title"/>
          </p:nvPr>
        </p:nvSpPr>
        <p:spPr>
          <a:xfrm>
            <a:off x="685800" y="484632"/>
            <a:ext cx="7772400" cy="16093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200"/>
              <a:buFont typeface="Rockwell"/>
              <a:buNone/>
            </a:pPr>
            <a:r>
              <a:rPr lang="cs-CZ"/>
              <a:t>PREZENTACE DAT V TEXTU</a:t>
            </a:r>
            <a:endParaRPr/>
          </a:p>
        </p:txBody>
      </p:sp>
      <p:sp>
        <p:nvSpPr>
          <p:cNvPr id="135" name="Google Shape;135;p4"/>
          <p:cNvSpPr txBox="1">
            <a:spLocks noGrp="1"/>
          </p:cNvSpPr>
          <p:nvPr>
            <p:ph type="body" idx="1"/>
          </p:nvPr>
        </p:nvSpPr>
        <p:spPr>
          <a:xfrm>
            <a:off x="685800" y="2121408"/>
            <a:ext cx="7772400" cy="4050792"/>
          </a:xfrm>
          <a:prstGeom prst="rect">
            <a:avLst/>
          </a:prstGeom>
          <a:noFill/>
          <a:ln>
            <a:noFill/>
          </a:ln>
        </p:spPr>
        <p:txBody>
          <a:bodyPr spcFirstLastPara="1" wrap="square" lIns="91425" tIns="45700" rIns="91425" bIns="45700" anchor="t" anchorCtr="0">
            <a:normAutofit/>
          </a:bodyPr>
          <a:lstStyle/>
          <a:p>
            <a:pPr marL="182880" lvl="0" indent="-182880" algn="l" rtl="0">
              <a:lnSpc>
                <a:spcPct val="90000"/>
              </a:lnSpc>
              <a:spcBef>
                <a:spcPts val="0"/>
              </a:spcBef>
              <a:spcAft>
                <a:spcPts val="0"/>
              </a:spcAft>
              <a:buSzPts val="1700"/>
              <a:buChar char="▪"/>
            </a:pPr>
            <a:r>
              <a:rPr lang="cs-CZ"/>
              <a:t>Ukázky segmentů dat </a:t>
            </a:r>
            <a:endParaRPr/>
          </a:p>
          <a:p>
            <a:pPr marL="182880" lvl="0" indent="-182880" algn="l" rtl="0">
              <a:lnSpc>
                <a:spcPct val="90000"/>
              </a:lnSpc>
              <a:spcBef>
                <a:spcPts val="1200"/>
              </a:spcBef>
              <a:spcAft>
                <a:spcPts val="0"/>
              </a:spcAft>
              <a:buSzPts val="1700"/>
              <a:buFont typeface="Noto Sans Symbols"/>
              <a:buNone/>
            </a:pPr>
            <a:r>
              <a:rPr lang="cs-CZ"/>
              <a:t>→ cílem je průhlednost analýzy (umožňujete ostatním sledovat logiku vašeho argumentu)</a:t>
            </a:r>
            <a:endParaRPr/>
          </a:p>
          <a:p>
            <a:pPr marL="182880" lvl="0" indent="-182880" algn="l" rtl="0">
              <a:lnSpc>
                <a:spcPct val="90000"/>
              </a:lnSpc>
              <a:spcBef>
                <a:spcPts val="1200"/>
              </a:spcBef>
              <a:spcAft>
                <a:spcPts val="0"/>
              </a:spcAft>
              <a:buSzPts val="1700"/>
              <a:buFont typeface="Noto Sans Symbols"/>
              <a:buNone/>
            </a:pPr>
            <a:r>
              <a:rPr lang="cs-CZ"/>
              <a:t>= přesvědčujete ostatní, že vaše závěry jsou důvěryhodné</a:t>
            </a:r>
            <a:endParaRPr/>
          </a:p>
          <a:p>
            <a:pPr marL="182880" lvl="0" indent="-182880" algn="l" rtl="0">
              <a:lnSpc>
                <a:spcPct val="90000"/>
              </a:lnSpc>
              <a:spcBef>
                <a:spcPts val="1200"/>
              </a:spcBef>
              <a:spcAft>
                <a:spcPts val="0"/>
              </a:spcAft>
              <a:buSzPts val="1700"/>
              <a:buFont typeface="Noto Sans Symbols"/>
              <a:buNone/>
            </a:pPr>
            <a:endParaRPr/>
          </a:p>
          <a:p>
            <a:pPr marL="182880" lvl="0" indent="-182880" algn="l" rtl="0">
              <a:lnSpc>
                <a:spcPct val="90000"/>
              </a:lnSpc>
              <a:spcBef>
                <a:spcPts val="1200"/>
              </a:spcBef>
              <a:spcAft>
                <a:spcPts val="0"/>
              </a:spcAft>
              <a:buSzPts val="1700"/>
              <a:buFont typeface="Noto Sans Symbols"/>
              <a:buNone/>
            </a:pPr>
            <a:r>
              <a:rPr lang="cs-CZ"/>
              <a:t>Chybné postupy: </a:t>
            </a:r>
            <a:endParaRPr/>
          </a:p>
          <a:p>
            <a:pPr marL="457200" lvl="1" indent="-182880" algn="l" rtl="0">
              <a:lnSpc>
                <a:spcPct val="90000"/>
              </a:lnSpc>
              <a:spcBef>
                <a:spcPts val="400"/>
              </a:spcBef>
              <a:spcAft>
                <a:spcPts val="0"/>
              </a:spcAft>
              <a:buSzPts val="1530"/>
              <a:buFont typeface="Noto Sans Symbols"/>
              <a:buChar char="▪"/>
            </a:pPr>
            <a:r>
              <a:rPr lang="cs-CZ"/>
              <a:t>„Vyprávění“ o datech bez konkrétní evidence	</a:t>
            </a:r>
            <a:endParaRPr/>
          </a:p>
          <a:p>
            <a:pPr marL="457200" lvl="1" indent="-182880" algn="l" rtl="0">
              <a:lnSpc>
                <a:spcPct val="90000"/>
              </a:lnSpc>
              <a:spcBef>
                <a:spcPts val="600"/>
              </a:spcBef>
              <a:spcAft>
                <a:spcPts val="0"/>
              </a:spcAft>
              <a:buSzPts val="1530"/>
              <a:buFont typeface="Noto Sans Symbols"/>
              <a:buChar char="▪"/>
            </a:pPr>
            <a:r>
              <a:rPr lang="cs-CZ"/>
              <a:t>Prezentování příliš mnoho dat bez jejich interpretace</a:t>
            </a:r>
            <a:endParaRPr/>
          </a:p>
          <a:p>
            <a:pPr marL="457200" lvl="1" indent="-85725" algn="l" rtl="0">
              <a:lnSpc>
                <a:spcPct val="90000"/>
              </a:lnSpc>
              <a:spcBef>
                <a:spcPts val="600"/>
              </a:spcBef>
              <a:spcAft>
                <a:spcPts val="0"/>
              </a:spcAft>
              <a:buSzPts val="1530"/>
              <a:buFont typeface="Noto Sans Symbols"/>
              <a:buNone/>
            </a:pPr>
            <a:endParaRPr/>
          </a:p>
          <a:p>
            <a:pPr marL="182880" lvl="0" indent="-182880" algn="l" rtl="0">
              <a:lnSpc>
                <a:spcPct val="90000"/>
              </a:lnSpc>
              <a:spcBef>
                <a:spcPts val="1400"/>
              </a:spcBef>
              <a:spcAft>
                <a:spcPts val="0"/>
              </a:spcAft>
              <a:buSzPts val="1700"/>
              <a:buFont typeface="Noto Sans Symbols"/>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5"/>
          <p:cNvSpPr txBox="1">
            <a:spLocks noGrp="1"/>
          </p:cNvSpPr>
          <p:nvPr>
            <p:ph type="title"/>
          </p:nvPr>
        </p:nvSpPr>
        <p:spPr>
          <a:xfrm rot="10800000" flipH="1">
            <a:off x="685800" y="438913"/>
            <a:ext cx="7772400" cy="4571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00000"/>
              <a:buFont typeface="Rockwell"/>
              <a:buNone/>
            </a:pPr>
            <a:endParaRPr/>
          </a:p>
        </p:txBody>
      </p:sp>
      <p:sp>
        <p:nvSpPr>
          <p:cNvPr id="141" name="Google Shape;141;p5"/>
          <p:cNvSpPr txBox="1">
            <a:spLocks noGrp="1"/>
          </p:cNvSpPr>
          <p:nvPr>
            <p:ph type="body" idx="1"/>
          </p:nvPr>
        </p:nvSpPr>
        <p:spPr>
          <a:xfrm>
            <a:off x="685800" y="620688"/>
            <a:ext cx="7772400" cy="5904656"/>
          </a:xfrm>
          <a:prstGeom prst="rect">
            <a:avLst/>
          </a:prstGeom>
          <a:noFill/>
          <a:ln>
            <a:noFill/>
          </a:ln>
        </p:spPr>
        <p:txBody>
          <a:bodyPr spcFirstLastPara="1" wrap="square" lIns="91425" tIns="45700" rIns="91425" bIns="45700" anchor="t" anchorCtr="0">
            <a:normAutofit fontScale="70000" lnSpcReduction="20000"/>
          </a:bodyPr>
          <a:lstStyle/>
          <a:p>
            <a:pPr marL="182880" lvl="0" indent="-182880" algn="l" rtl="0">
              <a:lnSpc>
                <a:spcPct val="90000"/>
              </a:lnSpc>
              <a:spcBef>
                <a:spcPts val="0"/>
              </a:spcBef>
              <a:spcAft>
                <a:spcPts val="0"/>
              </a:spcAft>
              <a:buSzPct val="85000"/>
              <a:buChar char="▪"/>
            </a:pPr>
            <a:r>
              <a:rPr lang="cs-CZ" b="1"/>
              <a:t>Vstup do vědecké kariéry</a:t>
            </a:r>
            <a:endParaRPr/>
          </a:p>
          <a:p>
            <a:pPr marL="0" lvl="0" indent="0" algn="l" rtl="0">
              <a:lnSpc>
                <a:spcPct val="90000"/>
              </a:lnSpc>
              <a:spcBef>
                <a:spcPts val="1200"/>
              </a:spcBef>
              <a:spcAft>
                <a:spcPts val="0"/>
              </a:spcAft>
              <a:buSzPct val="85000"/>
              <a:buNone/>
            </a:pPr>
            <a:r>
              <a:rPr lang="cs-CZ"/>
              <a:t>Ženy, které jsou dnes vědkyněmi, přiznávají, že jejich vstup do oficiální vědecké kariéry nebyl vždy cílenou promyšlenou životní strategií. Spíše se jednalo o jistotu do dalších let a částečný strach z „klasického“ trhu práce.</a:t>
            </a:r>
            <a:endParaRPr/>
          </a:p>
          <a:p>
            <a:pPr marL="0" lvl="0" indent="0" algn="l" rtl="0">
              <a:lnSpc>
                <a:spcPct val="90000"/>
              </a:lnSpc>
              <a:spcBef>
                <a:spcPts val="1200"/>
              </a:spcBef>
              <a:spcAft>
                <a:spcPts val="0"/>
              </a:spcAft>
              <a:buSzPct val="85000"/>
              <a:buNone/>
            </a:pPr>
            <a:r>
              <a:rPr lang="cs-CZ" i="1"/>
              <a:t>„Já jsem poslední rok studia nějak nevěděla, co dál… známí z vyššího ročníku říkali, že celkem těžko hledali dobrou práci. Ono se totiž říká, že práce pro ajťáky je hodně, ale je to většinou práce o ničem, tak jsem si řekla, že to zkusím, když se objeví nějaká dobrá nabídka v nějaké firmě.“ (Marta)</a:t>
            </a:r>
            <a:endParaRPr/>
          </a:p>
          <a:p>
            <a:pPr marL="0" lvl="0" indent="0" algn="l" rtl="0">
              <a:lnSpc>
                <a:spcPct val="90000"/>
              </a:lnSpc>
              <a:spcBef>
                <a:spcPts val="1200"/>
              </a:spcBef>
              <a:spcAft>
                <a:spcPts val="0"/>
              </a:spcAft>
              <a:buSzPct val="85000"/>
              <a:buNone/>
            </a:pPr>
            <a:r>
              <a:rPr lang="cs-CZ"/>
              <a:t>Doktorské studium technických a IT oborů tolik neznevýhodňuje budoucí uplatnění na pracovním trhu jako v jiných disciplínách. Participantky často operují s možností, že odejdou do průmyslového výzkumu nebo i mimo něj během doktorského studia, pokud by byly nespokojené. S podobnou alternativou operuje i paní Dana. </a:t>
            </a:r>
            <a:endParaRPr/>
          </a:p>
          <a:p>
            <a:pPr marL="0" lvl="0" indent="0" algn="l" rtl="0">
              <a:lnSpc>
                <a:spcPct val="90000"/>
              </a:lnSpc>
              <a:spcBef>
                <a:spcPts val="1200"/>
              </a:spcBef>
              <a:spcAft>
                <a:spcPts val="0"/>
              </a:spcAft>
              <a:buSzPct val="85000"/>
              <a:buNone/>
            </a:pPr>
            <a:r>
              <a:rPr lang="cs-CZ" i="1"/>
              <a:t>„ No občas mě ta situace u nás dost děsí… říkám si, že ve Škodovce berou pořád skoro kohokoli, kdo umí zapnout počítač, kdyby bylo nejhůř.“ (Dana)</a:t>
            </a:r>
            <a:endParaRPr/>
          </a:p>
          <a:p>
            <a:pPr marL="0" lvl="0" indent="0" algn="l" rtl="0">
              <a:lnSpc>
                <a:spcPct val="90000"/>
              </a:lnSpc>
              <a:spcBef>
                <a:spcPts val="1200"/>
              </a:spcBef>
              <a:spcAft>
                <a:spcPts val="0"/>
              </a:spcAft>
              <a:buSzPct val="85000"/>
              <a:buNone/>
            </a:pPr>
            <a:r>
              <a:rPr lang="cs-CZ"/>
              <a:t>Velmi důležitým faktorem pro rozhodnutí se pro doktorandské studium byla postava školitele a osobních preferencí participantky k domácímu prostředí</a:t>
            </a:r>
            <a:endParaRPr/>
          </a:p>
          <a:p>
            <a:pPr marL="0" lvl="0" indent="0" algn="l" rtl="0">
              <a:lnSpc>
                <a:spcPct val="90000"/>
              </a:lnSpc>
              <a:spcBef>
                <a:spcPts val="1200"/>
              </a:spcBef>
              <a:spcAft>
                <a:spcPts val="0"/>
              </a:spcAft>
              <a:buSzPct val="85000"/>
              <a:buNone/>
            </a:pPr>
            <a:r>
              <a:rPr lang="cs-CZ" i="1"/>
              <a:t>„Kdyby mi školitele nedělal Novák, tak bych asi ani nenastoupila. On byl hrozně fajn, nějak jsem tušila, že s ním to nějak zvládnu a navíc jsem mohla zůstat doma a nemusela jsem se stěhovat.“ (Vlasta) „Měla jsem štěstí, domluvila jsem se s jedním výborným školitelem, který už měl odejít na jiné pracoviště, ale nakonec zůstal.“ (Marta)</a:t>
            </a:r>
            <a:endParaRPr/>
          </a:p>
          <a:p>
            <a:pPr marL="0" lvl="0" indent="0" algn="l" rtl="0">
              <a:lnSpc>
                <a:spcPct val="90000"/>
              </a:lnSpc>
              <a:spcBef>
                <a:spcPts val="1200"/>
              </a:spcBef>
              <a:spcAft>
                <a:spcPts val="0"/>
              </a:spcAft>
              <a:buSzPct val="85000"/>
              <a:buNone/>
            </a:pPr>
            <a:r>
              <a:rPr lang="cs-CZ"/>
              <a:t>S příchodem vědecké kariéry se většině participantek změnil náhled na to, jak vypadá věda a akademické prostředí a také změnili svůj koncept strukturace času kvůli časové náročnosti vědecké kariéry. </a:t>
            </a:r>
            <a:endParaRPr/>
          </a:p>
          <a:p>
            <a:pPr marL="0" lvl="0" indent="0" algn="l" rtl="0">
              <a:lnSpc>
                <a:spcPct val="90000"/>
              </a:lnSpc>
              <a:spcBef>
                <a:spcPts val="1200"/>
              </a:spcBef>
              <a:spcAft>
                <a:spcPts val="0"/>
              </a:spcAft>
              <a:buSzPct val="85000"/>
              <a:buNone/>
            </a:pPr>
            <a:r>
              <a:rPr lang="cs-CZ" i="1"/>
              <a:t>„Já jsem si bláhově myslela, jak ty doktorandi musí být v pohodě, odučí si jedno nebo dvě cvičení, dělaj si na tom svym projektu, k tomu nějaká práce na vedlejšák a žádnej problém. Pak přišel celkem šok, tušila jsem, že práce na disertaci nebude jednoduchá, ale tohle je víc než jsem čekala, o učení a stáži nemluvě... Nemůžu říct, že mě to nebaví, ale cvičit některý předměty ještě pro prváky a koukat na jejich obličeje v sedm ráno… takže dost aktivit, co jsem si držela během studia, jsem musela odložit.“ (Jana)</a:t>
            </a:r>
            <a:endParaRPr/>
          </a:p>
          <a:p>
            <a:pPr marL="0" lvl="0" indent="0" algn="l" rtl="0">
              <a:lnSpc>
                <a:spcPct val="90000"/>
              </a:lnSpc>
              <a:spcBef>
                <a:spcPts val="1200"/>
              </a:spcBef>
              <a:spcAft>
                <a:spcPts val="0"/>
              </a:spcAft>
              <a:buSzPct val="85000"/>
              <a:buNone/>
            </a:pPr>
            <a:endParaRPr/>
          </a:p>
          <a:p>
            <a:pPr marL="182880" lvl="0" indent="-107315" algn="l" rtl="0">
              <a:lnSpc>
                <a:spcPct val="90000"/>
              </a:lnSpc>
              <a:spcBef>
                <a:spcPts val="1200"/>
              </a:spcBef>
              <a:spcAft>
                <a:spcPts val="0"/>
              </a:spcAft>
              <a:buSzPct val="850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457200" y="274638"/>
            <a:ext cx="8229600" cy="34607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00000"/>
              <a:buFont typeface="Rockwell"/>
              <a:buNone/>
            </a:pPr>
            <a:endParaRPr/>
          </a:p>
        </p:txBody>
      </p:sp>
      <p:sp>
        <p:nvSpPr>
          <p:cNvPr id="147" name="Google Shape;147;p6"/>
          <p:cNvSpPr txBox="1">
            <a:spLocks noGrp="1"/>
          </p:cNvSpPr>
          <p:nvPr>
            <p:ph type="body" idx="1"/>
          </p:nvPr>
        </p:nvSpPr>
        <p:spPr>
          <a:xfrm>
            <a:off x="457200" y="549275"/>
            <a:ext cx="8229600" cy="5976069"/>
          </a:xfrm>
          <a:prstGeom prst="rect">
            <a:avLst/>
          </a:prstGeom>
          <a:noFill/>
          <a:ln>
            <a:noFill/>
          </a:ln>
        </p:spPr>
        <p:txBody>
          <a:bodyPr spcFirstLastPara="1" wrap="square" lIns="91425" tIns="45700" rIns="91425" bIns="45700" anchor="t" anchorCtr="0">
            <a:noAutofit/>
          </a:bodyPr>
          <a:lstStyle/>
          <a:p>
            <a:pPr marL="365760" lvl="0" indent="-256032" algn="l" rtl="0">
              <a:lnSpc>
                <a:spcPct val="90000"/>
              </a:lnSpc>
              <a:spcBef>
                <a:spcPts val="0"/>
              </a:spcBef>
              <a:spcAft>
                <a:spcPts val="0"/>
              </a:spcAft>
              <a:buSzPts val="1275"/>
              <a:buFont typeface="Noto Sans Symbols"/>
              <a:buNone/>
            </a:pPr>
            <a:r>
              <a:rPr lang="cs-CZ" sz="1500" b="1"/>
              <a:t>4.4.1.1 Rodina</a:t>
            </a:r>
            <a:endParaRPr/>
          </a:p>
          <a:p>
            <a:pPr marL="365760" lvl="0" indent="-256032" algn="l" rtl="0">
              <a:lnSpc>
                <a:spcPct val="90000"/>
              </a:lnSpc>
              <a:spcBef>
                <a:spcPts val="1200"/>
              </a:spcBef>
              <a:spcAft>
                <a:spcPts val="0"/>
              </a:spcAft>
              <a:buSzPts val="1275"/>
              <a:buFont typeface="Noto Sans Symbols"/>
              <a:buNone/>
            </a:pPr>
            <a:r>
              <a:rPr lang="cs-CZ" sz="1500"/>
              <a:t>Nejčastější odpovědí bylo, že je do oddílu přivedl někdo z rodiny, a to jak u dívek, tak u chlapců. Zajímavým jevem byl také fakt, že když už děti zmínily, že je do oddílu přivedl někdo z rodiny, stalo se tak v mladém věku, cca 8 či 9 let, a že v podstatě v oddíle stále setrvávají. Koneckonců i má zkušenost je stejná – do skautského oddílu mě hned po poslední obnově Junáka ve věku šesti let přivedla má babička, která sama byla skautkou po 2. světové válce, kdy byl skauting v naší zemi nakrátko povolen. Následující ukázky z rozhovorů ukazují, jakým způsobem děti formulují své motivace.</a:t>
            </a:r>
            <a:endParaRPr/>
          </a:p>
          <a:p>
            <a:pPr marL="365760" lvl="0" indent="-256032" algn="l" rtl="0">
              <a:lnSpc>
                <a:spcPct val="90000"/>
              </a:lnSpc>
              <a:spcBef>
                <a:spcPts val="1200"/>
              </a:spcBef>
              <a:spcAft>
                <a:spcPts val="0"/>
              </a:spcAft>
              <a:buSzPts val="1275"/>
              <a:buFont typeface="Noto Sans Symbols"/>
              <a:buNone/>
            </a:pPr>
            <a:r>
              <a:rPr lang="cs-CZ" sz="1500" i="1"/>
              <a:t>„K oddílu mě přivedli v podstatě známí spolu s rodičema poměrně v útlým věku asi sedmi let.“ (Karolína)</a:t>
            </a:r>
            <a:endParaRPr/>
          </a:p>
          <a:p>
            <a:pPr marL="365760" lvl="0" indent="-256032" algn="l" rtl="0">
              <a:lnSpc>
                <a:spcPct val="90000"/>
              </a:lnSpc>
              <a:spcBef>
                <a:spcPts val="1200"/>
              </a:spcBef>
              <a:spcAft>
                <a:spcPts val="0"/>
              </a:spcAft>
              <a:buSzPts val="1275"/>
              <a:buFont typeface="Noto Sans Symbols"/>
              <a:buNone/>
            </a:pPr>
            <a:r>
              <a:rPr lang="cs-CZ" sz="1500" i="1"/>
              <a:t> „Vlastně od dětství. Táta byl vlastně skaut a strejda byl skaut, takže mě taky dali do skauta. Od dětství jsem četla knížky od Foglara a to mě bavilo, taky jsem chtěla zažívat ty dobrodružství.“(Natálie)</a:t>
            </a:r>
            <a:endParaRPr/>
          </a:p>
          <a:p>
            <a:pPr marL="365760" lvl="0" indent="-256032" algn="l" rtl="0">
              <a:lnSpc>
                <a:spcPct val="90000"/>
              </a:lnSpc>
              <a:spcBef>
                <a:spcPts val="1200"/>
              </a:spcBef>
              <a:spcAft>
                <a:spcPts val="0"/>
              </a:spcAft>
              <a:buSzPts val="1275"/>
              <a:buFont typeface="Noto Sans Symbols"/>
              <a:buNone/>
            </a:pPr>
            <a:r>
              <a:rPr lang="cs-CZ" sz="1500" i="1"/>
              <a:t> „Tak mě k tomu přived děda. Potom vlastně sem chodil brácha, ten už je teď dospělej a ještě máma s tetou a teď sem chodím já, no. Prostě to tak nějak bylo jasný, že když to máme v rodině, tak já se taky přidám a moc jsem si teda vybírat nemoh. … Ale jako zase mě to baví to.“(Daniel)</a:t>
            </a:r>
            <a:endParaRPr/>
          </a:p>
          <a:p>
            <a:pPr marL="365760" lvl="0" indent="-256032" algn="l" rtl="0">
              <a:lnSpc>
                <a:spcPct val="90000"/>
              </a:lnSpc>
              <a:spcBef>
                <a:spcPts val="1200"/>
              </a:spcBef>
              <a:spcAft>
                <a:spcPts val="0"/>
              </a:spcAft>
              <a:buSzPts val="1275"/>
              <a:buFont typeface="Noto Sans Symbols"/>
              <a:buNone/>
            </a:pPr>
            <a:r>
              <a:rPr lang="cs-CZ" sz="1500" i="1"/>
              <a:t> „No tak já jsem se dostala do oddílu přes mýho bratra, tak jsem to vyzkoušela a docela dost mě to bavilo.“ (Tereza)</a:t>
            </a:r>
            <a:endParaRPr/>
          </a:p>
          <a:p>
            <a:pPr marL="365760" lvl="0" indent="-256032" algn="l" rtl="0">
              <a:lnSpc>
                <a:spcPct val="90000"/>
              </a:lnSpc>
              <a:spcBef>
                <a:spcPts val="1200"/>
              </a:spcBef>
              <a:spcAft>
                <a:spcPts val="0"/>
              </a:spcAft>
              <a:buSzPts val="1275"/>
              <a:buFont typeface="Noto Sans Symbols"/>
              <a:buNone/>
            </a:pPr>
            <a:r>
              <a:rPr lang="cs-CZ" sz="1500"/>
              <a:t>Vliv někoho z rodiny na vstup do skautského hnutí je tedy motivací jak pro dívky, tak pro chlapce. Téma nemožnosti se samostatně rozhodovat se velmi rychle stalo součástí rozhovorů, a to i přesto, že jsem se o něj na počátku nezajímala. Většina mých informátorů a informátorek vstoupila do skautského oddílu ve velmi mladém věku. Je zřejmé, že rozhodnutí za ně udělali rodiče – a někteří informátoři a informátorky toto sami zmiňují.</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7"/>
          <p:cNvSpPr txBox="1">
            <a:spLocks noGrp="1"/>
          </p:cNvSpPr>
          <p:nvPr>
            <p:ph type="title"/>
          </p:nvPr>
        </p:nvSpPr>
        <p:spPr>
          <a:xfrm>
            <a:off x="685800" y="484632"/>
            <a:ext cx="7772400" cy="6404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00000"/>
              <a:buFont typeface="Rockwell"/>
              <a:buNone/>
            </a:pPr>
            <a:endParaRPr/>
          </a:p>
        </p:txBody>
      </p:sp>
      <p:sp>
        <p:nvSpPr>
          <p:cNvPr id="153" name="Google Shape;153;p7"/>
          <p:cNvSpPr txBox="1">
            <a:spLocks noGrp="1"/>
          </p:cNvSpPr>
          <p:nvPr>
            <p:ph type="body" idx="1"/>
          </p:nvPr>
        </p:nvSpPr>
        <p:spPr>
          <a:xfrm>
            <a:off x="685800" y="484632"/>
            <a:ext cx="7772400" cy="6256736"/>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90000"/>
              </a:lnSpc>
              <a:spcBef>
                <a:spcPts val="0"/>
              </a:spcBef>
              <a:spcAft>
                <a:spcPts val="0"/>
              </a:spcAft>
              <a:buSzPct val="85000"/>
              <a:buNone/>
            </a:pPr>
            <a:r>
              <a:rPr lang="cs-CZ" sz="5600"/>
              <a:t>Divačky </a:t>
            </a:r>
            <a:r>
              <a:rPr lang="cs-CZ" sz="5600" i="1"/>
              <a:t>Ulice</a:t>
            </a:r>
            <a:r>
              <a:rPr lang="cs-CZ" sz="5600"/>
              <a:t> berou dívání se na oblíbený seriál spíše jako zpříjemnění dne, jako relaxaci, kterou si užívají, pokud jsou zrovna doma a mají možnost jej shlédnout. Což ale neznamená, že si nejsou schopné na </a:t>
            </a:r>
            <a:r>
              <a:rPr lang="cs-CZ" sz="5600" i="1"/>
              <a:t>Ulici</a:t>
            </a:r>
            <a:r>
              <a:rPr lang="cs-CZ" sz="5600"/>
              <a:t> udělat mezi ostatními činnostmi, které doma provozují, čas. Velice častou motivací ke sledování daného seriálu je, dle výpovědí participantek všech věkových skupin, mimo jiné také právě jeho využití jakožto možnosti udělat si čas pro sebe. O podobném přístupu žen ve vztahu ke konzumaci produktů populární kultury hovoří i Janice Radwayová v souvislosti se čtenářkami romancí. Součástí jejich užívání si času stráveného s oblíbenou knihou je totiž také vytvoření si prostoru jen pro sebe, kdy jsou tyto ženy alespoň na chvíli vytrženy z kontextu neustálé potřeby vyhovovat nejrůznějším požadavkům jednotlivých členů své rodiny (Radway 1991). O podobném stavu často mluvily i divačky </a:t>
            </a:r>
            <a:r>
              <a:rPr lang="cs-CZ" sz="5600" i="1"/>
              <a:t>Ulice</a:t>
            </a:r>
            <a:r>
              <a:rPr lang="cs-CZ" sz="5600"/>
              <a:t>, ale na rozdíl od čtenářek knih, které se mohou své oblíbené aktivitě věnovat v závislosti na tom, kdy jim okolnosti dovolí, sledování denního seriálu výrazněji strukturuje čas jeho příznivkyň, protože jeho vysílací hodina je jasně daná a divačka si buď na jeho sledování čas udělá, nebo ne. Dotazované ženy často hovořily o tom, že využívají sledování své oblíbené soap opery jakožto možnosti vyčlenit si právě výše zmiňovaný čas pro sebe mezi ostatními činnostmi a hlavně povinnostmi, jež je doma čekají. Ani jasně vymezená vysílací hodina není překážkou v jejich oblíbené činnosti, protože jsou většinou schopné zorganizovat si své povinnosti takovým způsobem, aby si tento čas pro sebe, strávený při sledování oblíbeného seriálu, nemusely odpírat. </a:t>
            </a:r>
            <a:endParaRPr/>
          </a:p>
          <a:p>
            <a:pPr marL="0" lvl="0" indent="0" algn="l" rtl="0">
              <a:lnSpc>
                <a:spcPct val="90000"/>
              </a:lnSpc>
              <a:spcBef>
                <a:spcPts val="1200"/>
              </a:spcBef>
              <a:spcAft>
                <a:spcPts val="0"/>
              </a:spcAft>
              <a:buSzPct val="85000"/>
              <a:buNone/>
            </a:pPr>
            <a:r>
              <a:rPr lang="cs-CZ" sz="5600" i="1"/>
              <a:t>[…] protože já s tím otravuju. Protože jakmile nastane určitý okamžik O, tak já zavelím, že nic nedělám, nevařím, neuklízím a jdu se dívat. Jak říkám, to je světlý okamžik mého dne, že si sednu, hodím si nohy do výšky, eventuelně si k tomu uvaříme kafe a opravdu tu hodinu strávím relaxováním u seriálu. (Dáša) </a:t>
            </a:r>
            <a:endParaRPr/>
          </a:p>
          <a:p>
            <a:pPr marL="0" lvl="0" indent="0" algn="l" rtl="0">
              <a:lnSpc>
                <a:spcPct val="90000"/>
              </a:lnSpc>
              <a:spcBef>
                <a:spcPts val="1200"/>
              </a:spcBef>
              <a:spcAft>
                <a:spcPts val="0"/>
              </a:spcAft>
              <a:buSzPct val="85000"/>
              <a:buNone/>
            </a:pPr>
            <a:r>
              <a:rPr lang="cs-CZ" sz="5600"/>
              <a:t>Míra a vůbec samotná možnost vyčlenění si prostoru pro sebe je však velmi závislá na věku divaček, který se odráží v jejich rodinné situaci. Míra intenzity sledování seriálu, co do investovaného času ale i celkového zahrnutí do diváctví, se totiž značně lišila u jednotlivých skupin participantek. Nejmladší skupina se často vztahovala k využívání seriálu jako tzv. kulisy při provádění jiných činností, což se intenzivně projevovalo především u těch žen, které již mají děti a jsou tak ve vztahu k dosud bezdětným vystaveny větším nárokům, co se péče o domácnost a především pak její členy týče. Přitom je důležité podotknout, že k polemizování nad tím, zda seriál hraje v podvečerním čase žen roli spíše jakési kulisy, která zpříjemňuje rutinní činnosti v domácnosti, se participantky dostaly během diskutování nad nastoleným tématem týkajícím se jejich vztahování se k dělení žánrů televizní fikce na mužské a ženské. Existuje tedy určitá internalizovanost a reprodukce představy o žánru soap opery jakožto vhodném zpestření domácích činností, které nevyžaduje přílišné soustředění a umožňují tak ženám sledovat program, aniž by musely svou práci přerušovat.</a:t>
            </a:r>
            <a:endParaRPr/>
          </a:p>
          <a:p>
            <a:pPr marL="0" lvl="0" indent="0" algn="l" rtl="0">
              <a:lnSpc>
                <a:spcPct val="90000"/>
              </a:lnSpc>
              <a:spcBef>
                <a:spcPts val="1200"/>
              </a:spcBef>
              <a:spcAft>
                <a:spcPts val="0"/>
              </a:spcAft>
              <a:buSzPct val="85000"/>
              <a:buNone/>
            </a:pPr>
            <a:r>
              <a:rPr lang="cs-CZ" sz="5600" i="1"/>
              <a:t> Tomu přesně odpovídá typická věta z Vratných lahví: „Žehlils někdy?“ že jo? (všichni smích) Ta má všeho tak plné zuby, že si pustí i tu největší ptákovinu, co zrovna dávají, a je spokojená. Nic víc nepotřebuje a je jí vlastně v podstatě jedno, co se tam děje, nebo neděje, protože u toho dělá to, co potřebuje. (Jana)</a:t>
            </a:r>
            <a:endParaRPr/>
          </a:p>
          <a:p>
            <a:pPr marL="0" lvl="0" indent="0" algn="l" rtl="0">
              <a:lnSpc>
                <a:spcPct val="90000"/>
              </a:lnSpc>
              <a:spcBef>
                <a:spcPts val="1200"/>
              </a:spcBef>
              <a:spcAft>
                <a:spcPts val="0"/>
              </a:spcAft>
              <a:buSzPct val="850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8"/>
          <p:cNvSpPr txBox="1">
            <a:spLocks noGrp="1"/>
          </p:cNvSpPr>
          <p:nvPr>
            <p:ph type="title"/>
          </p:nvPr>
        </p:nvSpPr>
        <p:spPr>
          <a:xfrm>
            <a:off x="457200" y="274638"/>
            <a:ext cx="8229600" cy="13017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SzPct val="100000"/>
              <a:buFont typeface="Rockwell"/>
              <a:buNone/>
            </a:pPr>
            <a:endParaRPr/>
          </a:p>
        </p:txBody>
      </p:sp>
      <p:sp>
        <p:nvSpPr>
          <p:cNvPr id="159" name="Google Shape;159;p8"/>
          <p:cNvSpPr txBox="1">
            <a:spLocks noGrp="1"/>
          </p:cNvSpPr>
          <p:nvPr>
            <p:ph type="body" idx="1"/>
          </p:nvPr>
        </p:nvSpPr>
        <p:spPr>
          <a:xfrm>
            <a:off x="457200" y="404813"/>
            <a:ext cx="8229600" cy="6048523"/>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1105"/>
              <a:buFont typeface="Noto Sans Symbols"/>
              <a:buNone/>
            </a:pPr>
            <a:r>
              <a:rPr lang="cs-CZ" sz="1300"/>
              <a:t>Po prvních třech rozhovorech s konverzačními partnerkami (boxerkami), se neočekávaně začal objevovat fenomén, který se týkal postavení žen v prostředí boxu. Ženy boxerky, které jsou zároveň i matkami mají méně složitou cestu k lepšímu postavení v prostředí boxu. Od jejich širšího okolí se jim dostává úcty, obdivu a nejsou natolik stigmatizované pro dělní tohoto sportu, stejně tak i od jedinců, kteří jsou součástí boxerského prostředí, jsou ženy matky, které mají potomka, podporovány a jejich realizace v tomto sportu není zatěžována požadavky pro vyšší míru dělání ženského genderu. Ženskost je jim automaticky přidělena skrze jejich rodinu a dítě, tudíž se mohou stoprocentně soustředit na trénink a práci se svým tělem.</a:t>
            </a:r>
            <a:endParaRPr/>
          </a:p>
          <a:p>
            <a:pPr marL="182880" lvl="0" indent="-182880" algn="l" rtl="0">
              <a:lnSpc>
                <a:spcPct val="90000"/>
              </a:lnSpc>
              <a:spcBef>
                <a:spcPts val="1200"/>
              </a:spcBef>
              <a:spcAft>
                <a:spcPts val="0"/>
              </a:spcAft>
              <a:buSzPts val="1105"/>
              <a:buFont typeface="Noto Sans Symbols"/>
              <a:buNone/>
            </a:pPr>
            <a:r>
              <a:rPr lang="cs-CZ" sz="1300" i="1"/>
              <a:t>…jsou to prostě tvrdý mamči… (smích) …klobouk dolu…je to jinej levl, už jen to že se dostanou fyzicky do formy je dost a ještě behaj okolo toho dítěte když jsou v přípravách před zápasem…nevim jak to dělaj…(boxerka)</a:t>
            </a:r>
            <a:endParaRPr sz="1300"/>
          </a:p>
          <a:p>
            <a:pPr marL="182880" lvl="0" indent="-182880" algn="l" rtl="0">
              <a:lnSpc>
                <a:spcPct val="90000"/>
              </a:lnSpc>
              <a:spcBef>
                <a:spcPts val="1200"/>
              </a:spcBef>
              <a:spcAft>
                <a:spcPts val="0"/>
              </a:spcAft>
              <a:buSzPts val="1105"/>
              <a:buFont typeface="Noto Sans Symbols"/>
              <a:buNone/>
            </a:pPr>
            <a:r>
              <a:rPr lang="cs-CZ" sz="1300"/>
              <a:t>Z výpovědí konverzačních partnerek, boxerek matek vyplývá, že tento obdiv a úspěch je zasloužený nejen díky faktu, že jsou matkami, ale z tvrdé dřiny, kterou museli podstoupit. Ženské tělo se porodem proměňuje, avšak není to jen tělo. Součástí boxerského úspěchu je vytrvalost, neustálá dřina a převážně psychická vyrovnanost. Konverzační partnerky se shodovaly v tvrzení, že právě tyhle tři faktory, které z velké části ovlivňují úspěch, jsou hlouběji rozvíjené skrze jejich potomky. Pro propojení těla a mysli je důležité znát své tělo a umět s ním zacházet, těhotenství má vliv převážně na vnímání svého těla. Boxerky matky splňují obě dvě představy jedinců z boxerského prostředí ohledně genderu. Na jednu stranu vykazují maskulinní znaky, protože jsou silné, odhodlané, a své emoce směřují k rodině, nikoli do veřejného prostoru jako je prostředí boxu, avšak na stranu druhou neztrácí svou ženskost. Porod, který je silně feminní záležitostí, je nevyvratitelný a pomáhá ženám boxerkám k utvrzení své ženskosti. Z těchto důvodů je inkluze do boxerského prostředí pro boxerky matky snadnější, než pro ostatní ženy boxerky, které musí neustále dělat feminí gender, aby neztratily svou ženskost.</a:t>
            </a:r>
            <a:endParaRPr/>
          </a:p>
          <a:p>
            <a:pPr marL="182880" lvl="0" indent="-182880" algn="l" rtl="0">
              <a:lnSpc>
                <a:spcPct val="90000"/>
              </a:lnSpc>
              <a:spcBef>
                <a:spcPts val="1200"/>
              </a:spcBef>
              <a:spcAft>
                <a:spcPts val="0"/>
              </a:spcAft>
              <a:buSzPts val="1105"/>
              <a:buFont typeface="Noto Sans Symbols"/>
              <a:buNone/>
            </a:pPr>
            <a:r>
              <a:rPr lang="cs-CZ" sz="1300" i="1"/>
              <a:t>…babička mi vždycky před otěhotněním říkala, že nejsem ženská že to co dělam není normální že bych měla mít rodinu, děti a muže o které bych se starala a ne se někde mlátit s jinou ženskou mezi provazy…po porodu a svatbě mi řekla že je to v pořádku a že až teď si mohu dělat co chci… (pousmátí) …(boxerka matka)</a:t>
            </a:r>
            <a:endParaRPr/>
          </a:p>
          <a:p>
            <a:pPr marL="182880" lvl="0" indent="-182880" algn="l" rtl="0">
              <a:lnSpc>
                <a:spcPct val="90000"/>
              </a:lnSpc>
              <a:spcBef>
                <a:spcPts val="1200"/>
              </a:spcBef>
              <a:spcAft>
                <a:spcPts val="0"/>
              </a:spcAft>
              <a:buSzPts val="1105"/>
              <a:buFont typeface="Noto Sans Symbols"/>
              <a:buNone/>
            </a:pPr>
            <a:r>
              <a:rPr lang="cs-CZ" sz="1300"/>
              <a:t>Společnost kontroluje chování jedince a hodnotí jej skrze určité stereotypy a očekávání. Pokud jedinec naplní určitá očekávání, je mu povolena jistá míra diferenciace. Hlavní podmínkou je, aby žena boxerka naplňoval sociálně konstruovaný obraz „správné ženy“, který je tvořen společností, ve které se pohybuje. Obraz „správné ženy“ je tvořen skrze určité aktivity, věci, tělo, které jsou propojeny s feminitou. </a:t>
            </a:r>
            <a:endParaRPr/>
          </a:p>
        </p:txBody>
      </p:sp>
    </p:spTree>
  </p:cSld>
  <p:clrMapOvr>
    <a:masterClrMapping/>
  </p:clrMapOvr>
</p:sld>
</file>

<file path=ppt/theme/theme1.xml><?xml version="1.0" encoding="utf-8"?>
<a:theme xmlns:a="http://schemas.openxmlformats.org/drawingml/2006/main" name="Dřevo">
  <a:themeElements>
    <a:clrScheme name="Dřevo">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2729</Words>
  <Application>Microsoft Macintosh PowerPoint</Application>
  <PresentationFormat>On-screen Show (4:3)</PresentationFormat>
  <Paragraphs>79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Noto Sans Symbols</vt:lpstr>
      <vt:lpstr>Rockwell</vt:lpstr>
      <vt:lpstr>Dřevo</vt:lpstr>
      <vt:lpstr>PSANÍ JAKO SOUČÁST PROCESU ANALÝZY DAT</vt:lpstr>
      <vt:lpstr>PowerPoint Presentation</vt:lpstr>
      <vt:lpstr>VÝZNAM PSANÍ</vt:lpstr>
      <vt:lpstr>PowerPoint Presentation</vt:lpstr>
      <vt:lpstr>PREZENTACE DAT V TEXTU</vt:lpstr>
      <vt:lpstr>PowerPoint Presentation</vt:lpstr>
      <vt:lpstr>PowerPoint Presentation</vt:lpstr>
      <vt:lpstr>PowerPoint Presentation</vt:lpstr>
      <vt:lpstr>PowerPoint Presentation</vt:lpstr>
      <vt:lpstr>VYTVÁŘENÍ TYPOLOGIÍ Z DAT</vt:lpstr>
      <vt:lpstr>PowerPoint Presentation</vt:lpstr>
      <vt:lpstr>STRUKTURA TEXTU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PSANÍ JAKO SOUČÁST PROCESU ANALÝZY DAT</dc:title>
  <dc:creator>P&amp;J</dc:creator>
  <cp:lastModifiedBy>Jaroslava Hasmanová Marhánková</cp:lastModifiedBy>
  <cp:revision>1</cp:revision>
  <dcterms:created xsi:type="dcterms:W3CDTF">2014-10-28T09:03:51Z</dcterms:created>
  <dcterms:modified xsi:type="dcterms:W3CDTF">2022-11-28T13:30:22Z</dcterms:modified>
</cp:coreProperties>
</file>