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3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6"/>
    <p:restoredTop sz="95897"/>
  </p:normalViewPr>
  <p:slideViewPr>
    <p:cSldViewPr snapToGrid="0">
      <p:cViewPr varScale="1">
        <p:scale>
          <a:sx n="109" d="100"/>
          <a:sy n="109" d="100"/>
        </p:scale>
        <p:origin x="3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256E99-4B2A-4E46-9AEA-1721E3FC068D}" type="doc">
      <dgm:prSet loTypeId="urn:microsoft.com/office/officeart/2008/layout/LinedList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44C1F503-AEFA-46C8-A31D-CFA05A9D0D48}">
      <dgm:prSet/>
      <dgm:spPr/>
      <dgm:t>
        <a:bodyPr/>
        <a:lstStyle/>
        <a:p>
          <a:r>
            <a:rPr lang="cs-CZ"/>
            <a:t>Podmínkou atestace je aktivní přístup během kurzu, participace na realizaci konkrétní pedagogem schválené aktivity a odevzdání závěrečné zprávy</a:t>
          </a:r>
          <a:endParaRPr lang="en-US"/>
        </a:p>
      </dgm:t>
    </dgm:pt>
    <dgm:pt modelId="{220B4CC8-1FFA-40C9-918B-57533463D39B}" type="parTrans" cxnId="{107A5AD0-C3C9-4CC6-A67F-7CBF1F539E6C}">
      <dgm:prSet/>
      <dgm:spPr/>
      <dgm:t>
        <a:bodyPr/>
        <a:lstStyle/>
        <a:p>
          <a:endParaRPr lang="en-US"/>
        </a:p>
      </dgm:t>
    </dgm:pt>
    <dgm:pt modelId="{04BAEFED-CF51-48DA-8F54-A3804D0D1212}" type="sibTrans" cxnId="{107A5AD0-C3C9-4CC6-A67F-7CBF1F539E6C}">
      <dgm:prSet/>
      <dgm:spPr/>
      <dgm:t>
        <a:bodyPr/>
        <a:lstStyle/>
        <a:p>
          <a:endParaRPr lang="en-US"/>
        </a:p>
      </dgm:t>
    </dgm:pt>
    <dgm:pt modelId="{4DB9B47A-C85F-4F68-AEFF-96E6F16F9F42}">
      <dgm:prSet/>
      <dgm:spPr/>
      <dgm:t>
        <a:bodyPr/>
        <a:lstStyle/>
        <a:p>
          <a:r>
            <a:rPr lang="cs-CZ" dirty="0"/>
            <a:t>Zadání se odevzdávají do </a:t>
          </a:r>
          <a:r>
            <a:rPr lang="cs-CZ" dirty="0" err="1"/>
            <a:t>moodlu</a:t>
          </a:r>
          <a:endParaRPr lang="en-US" dirty="0"/>
        </a:p>
      </dgm:t>
    </dgm:pt>
    <dgm:pt modelId="{6B76171A-2D3A-4A3A-A6DE-4700A209F28A}" type="parTrans" cxnId="{0FF4F861-D37D-4C17-A180-E07EC6B67E7D}">
      <dgm:prSet/>
      <dgm:spPr/>
      <dgm:t>
        <a:bodyPr/>
        <a:lstStyle/>
        <a:p>
          <a:endParaRPr lang="en-US"/>
        </a:p>
      </dgm:t>
    </dgm:pt>
    <dgm:pt modelId="{B7C2B060-3893-4365-9E31-EBE58B3933DF}" type="sibTrans" cxnId="{0FF4F861-D37D-4C17-A180-E07EC6B67E7D}">
      <dgm:prSet/>
      <dgm:spPr/>
      <dgm:t>
        <a:bodyPr/>
        <a:lstStyle/>
        <a:p>
          <a:endParaRPr lang="en-US"/>
        </a:p>
      </dgm:t>
    </dgm:pt>
    <dgm:pt modelId="{7F29549A-5939-BB44-A61B-C3BA1712E616}">
      <dgm:prSet/>
      <dgm:spPr/>
      <dgm:t>
        <a:bodyPr/>
        <a:lstStyle/>
        <a:p>
          <a:r>
            <a:rPr lang="en-US" dirty="0" err="1"/>
            <a:t>Termíny</a:t>
          </a:r>
          <a:r>
            <a:rPr lang="en-US" dirty="0"/>
            <a:t> </a:t>
          </a:r>
          <a:r>
            <a:rPr lang="en-US" dirty="0" err="1"/>
            <a:t>dalších</a:t>
          </a:r>
          <a:r>
            <a:rPr lang="en-US" dirty="0"/>
            <a:t> </a:t>
          </a:r>
          <a:r>
            <a:rPr lang="en-US" dirty="0" err="1"/>
            <a:t>setkání</a:t>
          </a:r>
          <a:r>
            <a:rPr lang="en-US" dirty="0"/>
            <a:t>: 9. 3., 23. 3., 20. 4., 4. 5.</a:t>
          </a:r>
        </a:p>
      </dgm:t>
    </dgm:pt>
    <dgm:pt modelId="{EA4C8BEB-9DAD-3D48-93CB-63133B4EED6F}" type="parTrans" cxnId="{1D465193-342E-344D-8DEE-9629457FD6D6}">
      <dgm:prSet/>
      <dgm:spPr/>
      <dgm:t>
        <a:bodyPr/>
        <a:lstStyle/>
        <a:p>
          <a:endParaRPr lang="cs-CZ"/>
        </a:p>
      </dgm:t>
    </dgm:pt>
    <dgm:pt modelId="{7B2456C2-F26A-9442-A55F-649F7446E433}" type="sibTrans" cxnId="{1D465193-342E-344D-8DEE-9629457FD6D6}">
      <dgm:prSet/>
      <dgm:spPr/>
      <dgm:t>
        <a:bodyPr/>
        <a:lstStyle/>
        <a:p>
          <a:endParaRPr lang="cs-CZ"/>
        </a:p>
      </dgm:t>
    </dgm:pt>
    <dgm:pt modelId="{2011CF39-6D7B-6741-9C03-2283502504ED}" type="pres">
      <dgm:prSet presAssocID="{95256E99-4B2A-4E46-9AEA-1721E3FC068D}" presName="vert0" presStyleCnt="0">
        <dgm:presLayoutVars>
          <dgm:dir/>
          <dgm:animOne val="branch"/>
          <dgm:animLvl val="lvl"/>
        </dgm:presLayoutVars>
      </dgm:prSet>
      <dgm:spPr/>
    </dgm:pt>
    <dgm:pt modelId="{A61F534D-D499-4640-A44F-BFC3DE06C2D7}" type="pres">
      <dgm:prSet presAssocID="{44C1F503-AEFA-46C8-A31D-CFA05A9D0D48}" presName="thickLine" presStyleLbl="alignNode1" presStyleIdx="0" presStyleCnt="3"/>
      <dgm:spPr/>
    </dgm:pt>
    <dgm:pt modelId="{732D8CB8-561F-D943-B921-3455C07C97A2}" type="pres">
      <dgm:prSet presAssocID="{44C1F503-AEFA-46C8-A31D-CFA05A9D0D48}" presName="horz1" presStyleCnt="0"/>
      <dgm:spPr/>
    </dgm:pt>
    <dgm:pt modelId="{BC2AEAE6-CBD1-F54F-8104-7C442C761604}" type="pres">
      <dgm:prSet presAssocID="{44C1F503-AEFA-46C8-A31D-CFA05A9D0D48}" presName="tx1" presStyleLbl="revTx" presStyleIdx="0" presStyleCnt="3"/>
      <dgm:spPr/>
    </dgm:pt>
    <dgm:pt modelId="{B68598BC-AA64-CB43-A375-DFF74ABCAF00}" type="pres">
      <dgm:prSet presAssocID="{44C1F503-AEFA-46C8-A31D-CFA05A9D0D48}" presName="vert1" presStyleCnt="0"/>
      <dgm:spPr/>
    </dgm:pt>
    <dgm:pt modelId="{13012847-CBFA-1F4D-92DA-E84F567B3687}" type="pres">
      <dgm:prSet presAssocID="{4DB9B47A-C85F-4F68-AEFF-96E6F16F9F42}" presName="thickLine" presStyleLbl="alignNode1" presStyleIdx="1" presStyleCnt="3"/>
      <dgm:spPr/>
    </dgm:pt>
    <dgm:pt modelId="{1BDB0441-0A73-554E-86D9-E75017D683E6}" type="pres">
      <dgm:prSet presAssocID="{4DB9B47A-C85F-4F68-AEFF-96E6F16F9F42}" presName="horz1" presStyleCnt="0"/>
      <dgm:spPr/>
    </dgm:pt>
    <dgm:pt modelId="{3E6BEB8E-DDF8-F942-847D-D5193C43FD11}" type="pres">
      <dgm:prSet presAssocID="{4DB9B47A-C85F-4F68-AEFF-96E6F16F9F42}" presName="tx1" presStyleLbl="revTx" presStyleIdx="1" presStyleCnt="3"/>
      <dgm:spPr/>
    </dgm:pt>
    <dgm:pt modelId="{201DEF5D-924E-C645-BACC-F74F41990DFB}" type="pres">
      <dgm:prSet presAssocID="{4DB9B47A-C85F-4F68-AEFF-96E6F16F9F42}" presName="vert1" presStyleCnt="0"/>
      <dgm:spPr/>
    </dgm:pt>
    <dgm:pt modelId="{95E56BD1-CAD2-6749-974A-6C242DB596FF}" type="pres">
      <dgm:prSet presAssocID="{7F29549A-5939-BB44-A61B-C3BA1712E616}" presName="thickLine" presStyleLbl="alignNode1" presStyleIdx="2" presStyleCnt="3"/>
      <dgm:spPr/>
    </dgm:pt>
    <dgm:pt modelId="{3404DB8C-DD1F-934A-9B71-BA50286F16F2}" type="pres">
      <dgm:prSet presAssocID="{7F29549A-5939-BB44-A61B-C3BA1712E616}" presName="horz1" presStyleCnt="0"/>
      <dgm:spPr/>
    </dgm:pt>
    <dgm:pt modelId="{82D98ACF-F763-4143-85E5-87829076EF27}" type="pres">
      <dgm:prSet presAssocID="{7F29549A-5939-BB44-A61B-C3BA1712E616}" presName="tx1" presStyleLbl="revTx" presStyleIdx="2" presStyleCnt="3"/>
      <dgm:spPr/>
    </dgm:pt>
    <dgm:pt modelId="{45983C34-1E16-564E-8C76-B28E2C2F6E3E}" type="pres">
      <dgm:prSet presAssocID="{7F29549A-5939-BB44-A61B-C3BA1712E616}" presName="vert1" presStyleCnt="0"/>
      <dgm:spPr/>
    </dgm:pt>
  </dgm:ptLst>
  <dgm:cxnLst>
    <dgm:cxn modelId="{3165A229-DD14-BD44-980A-345C9A34BB39}" type="presOf" srcId="{7F29549A-5939-BB44-A61B-C3BA1712E616}" destId="{82D98ACF-F763-4143-85E5-87829076EF27}" srcOrd="0" destOrd="0" presId="urn:microsoft.com/office/officeart/2008/layout/LinedList"/>
    <dgm:cxn modelId="{0FF4F861-D37D-4C17-A180-E07EC6B67E7D}" srcId="{95256E99-4B2A-4E46-9AEA-1721E3FC068D}" destId="{4DB9B47A-C85F-4F68-AEFF-96E6F16F9F42}" srcOrd="1" destOrd="0" parTransId="{6B76171A-2D3A-4A3A-A6DE-4700A209F28A}" sibTransId="{B7C2B060-3893-4365-9E31-EBE58B3933DF}"/>
    <dgm:cxn modelId="{1D465193-342E-344D-8DEE-9629457FD6D6}" srcId="{95256E99-4B2A-4E46-9AEA-1721E3FC068D}" destId="{7F29549A-5939-BB44-A61B-C3BA1712E616}" srcOrd="2" destOrd="0" parTransId="{EA4C8BEB-9DAD-3D48-93CB-63133B4EED6F}" sibTransId="{7B2456C2-F26A-9442-A55F-649F7446E433}"/>
    <dgm:cxn modelId="{7E9C859D-4B9B-704B-8A52-8EBCB4897BF4}" type="presOf" srcId="{4DB9B47A-C85F-4F68-AEFF-96E6F16F9F42}" destId="{3E6BEB8E-DDF8-F942-847D-D5193C43FD11}" srcOrd="0" destOrd="0" presId="urn:microsoft.com/office/officeart/2008/layout/LinedList"/>
    <dgm:cxn modelId="{85035FBB-0425-1740-BF3E-6C35128A18F0}" type="presOf" srcId="{44C1F503-AEFA-46C8-A31D-CFA05A9D0D48}" destId="{BC2AEAE6-CBD1-F54F-8104-7C442C761604}" srcOrd="0" destOrd="0" presId="urn:microsoft.com/office/officeart/2008/layout/LinedList"/>
    <dgm:cxn modelId="{107A5AD0-C3C9-4CC6-A67F-7CBF1F539E6C}" srcId="{95256E99-4B2A-4E46-9AEA-1721E3FC068D}" destId="{44C1F503-AEFA-46C8-A31D-CFA05A9D0D48}" srcOrd="0" destOrd="0" parTransId="{220B4CC8-1FFA-40C9-918B-57533463D39B}" sibTransId="{04BAEFED-CF51-48DA-8F54-A3804D0D1212}"/>
    <dgm:cxn modelId="{B41E17EB-95D7-6C40-93F5-BE8B61DEEE6F}" type="presOf" srcId="{95256E99-4B2A-4E46-9AEA-1721E3FC068D}" destId="{2011CF39-6D7B-6741-9C03-2283502504ED}" srcOrd="0" destOrd="0" presId="urn:microsoft.com/office/officeart/2008/layout/LinedList"/>
    <dgm:cxn modelId="{343CE53F-7F11-294B-80C3-57E053038111}" type="presParOf" srcId="{2011CF39-6D7B-6741-9C03-2283502504ED}" destId="{A61F534D-D499-4640-A44F-BFC3DE06C2D7}" srcOrd="0" destOrd="0" presId="urn:microsoft.com/office/officeart/2008/layout/LinedList"/>
    <dgm:cxn modelId="{16ABBB66-6E95-694F-85B5-050755473212}" type="presParOf" srcId="{2011CF39-6D7B-6741-9C03-2283502504ED}" destId="{732D8CB8-561F-D943-B921-3455C07C97A2}" srcOrd="1" destOrd="0" presId="urn:microsoft.com/office/officeart/2008/layout/LinedList"/>
    <dgm:cxn modelId="{B441DF4B-B06E-4E40-9087-59F74BDE2158}" type="presParOf" srcId="{732D8CB8-561F-D943-B921-3455C07C97A2}" destId="{BC2AEAE6-CBD1-F54F-8104-7C442C761604}" srcOrd="0" destOrd="0" presId="urn:microsoft.com/office/officeart/2008/layout/LinedList"/>
    <dgm:cxn modelId="{57FE9F09-EFDF-854B-BF07-BE7151B6BC0A}" type="presParOf" srcId="{732D8CB8-561F-D943-B921-3455C07C97A2}" destId="{B68598BC-AA64-CB43-A375-DFF74ABCAF00}" srcOrd="1" destOrd="0" presId="urn:microsoft.com/office/officeart/2008/layout/LinedList"/>
    <dgm:cxn modelId="{05F685CE-A68A-7849-B6A2-13E87FC432A2}" type="presParOf" srcId="{2011CF39-6D7B-6741-9C03-2283502504ED}" destId="{13012847-CBFA-1F4D-92DA-E84F567B3687}" srcOrd="2" destOrd="0" presId="urn:microsoft.com/office/officeart/2008/layout/LinedList"/>
    <dgm:cxn modelId="{48A46535-6946-B242-86C2-CA8A7B514FCD}" type="presParOf" srcId="{2011CF39-6D7B-6741-9C03-2283502504ED}" destId="{1BDB0441-0A73-554E-86D9-E75017D683E6}" srcOrd="3" destOrd="0" presId="urn:microsoft.com/office/officeart/2008/layout/LinedList"/>
    <dgm:cxn modelId="{6DB8E5B0-44AD-3243-A9F3-B5E0CC37863D}" type="presParOf" srcId="{1BDB0441-0A73-554E-86D9-E75017D683E6}" destId="{3E6BEB8E-DDF8-F942-847D-D5193C43FD11}" srcOrd="0" destOrd="0" presId="urn:microsoft.com/office/officeart/2008/layout/LinedList"/>
    <dgm:cxn modelId="{E913E78C-0C1C-3240-8905-C312887872B6}" type="presParOf" srcId="{1BDB0441-0A73-554E-86D9-E75017D683E6}" destId="{201DEF5D-924E-C645-BACC-F74F41990DFB}" srcOrd="1" destOrd="0" presId="urn:microsoft.com/office/officeart/2008/layout/LinedList"/>
    <dgm:cxn modelId="{9E3737C5-C089-2844-BF51-FA21D7D83575}" type="presParOf" srcId="{2011CF39-6D7B-6741-9C03-2283502504ED}" destId="{95E56BD1-CAD2-6749-974A-6C242DB596FF}" srcOrd="4" destOrd="0" presId="urn:microsoft.com/office/officeart/2008/layout/LinedList"/>
    <dgm:cxn modelId="{3A20BE8E-E3C1-D348-8B0C-872BA9DE81A5}" type="presParOf" srcId="{2011CF39-6D7B-6741-9C03-2283502504ED}" destId="{3404DB8C-DD1F-934A-9B71-BA50286F16F2}" srcOrd="5" destOrd="0" presId="urn:microsoft.com/office/officeart/2008/layout/LinedList"/>
    <dgm:cxn modelId="{A9148D7A-6E24-394E-915B-77231E5A2FED}" type="presParOf" srcId="{3404DB8C-DD1F-934A-9B71-BA50286F16F2}" destId="{82D98ACF-F763-4143-85E5-87829076EF27}" srcOrd="0" destOrd="0" presId="urn:microsoft.com/office/officeart/2008/layout/LinedList"/>
    <dgm:cxn modelId="{13853656-39DE-3A4C-8950-72EC89F04E9B}" type="presParOf" srcId="{3404DB8C-DD1F-934A-9B71-BA50286F16F2}" destId="{45983C34-1E16-564E-8C76-B28E2C2F6E3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1F534D-D499-4640-A44F-BFC3DE06C2D7}">
      <dsp:nvSpPr>
        <dsp:cNvPr id="0" name=""/>
        <dsp:cNvSpPr/>
      </dsp:nvSpPr>
      <dsp:spPr>
        <a:xfrm>
          <a:off x="0" y="2125"/>
          <a:ext cx="105156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2AEAE6-CBD1-F54F-8104-7C442C761604}">
      <dsp:nvSpPr>
        <dsp:cNvPr id="0" name=""/>
        <dsp:cNvSpPr/>
      </dsp:nvSpPr>
      <dsp:spPr>
        <a:xfrm>
          <a:off x="0" y="2125"/>
          <a:ext cx="10515600" cy="1449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/>
            <a:t>Podmínkou atestace je aktivní přístup během kurzu, participace na realizaci konkrétní pedagogem schválené aktivity a odevzdání závěrečné zprávy</a:t>
          </a:r>
          <a:endParaRPr lang="en-US" sz="2900" kern="1200"/>
        </a:p>
      </dsp:txBody>
      <dsp:txXfrm>
        <a:off x="0" y="2125"/>
        <a:ext cx="10515600" cy="1449431"/>
      </dsp:txXfrm>
    </dsp:sp>
    <dsp:sp modelId="{13012847-CBFA-1F4D-92DA-E84F567B3687}">
      <dsp:nvSpPr>
        <dsp:cNvPr id="0" name=""/>
        <dsp:cNvSpPr/>
      </dsp:nvSpPr>
      <dsp:spPr>
        <a:xfrm>
          <a:off x="0" y="1451556"/>
          <a:ext cx="105156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6BEB8E-DDF8-F942-847D-D5193C43FD11}">
      <dsp:nvSpPr>
        <dsp:cNvPr id="0" name=""/>
        <dsp:cNvSpPr/>
      </dsp:nvSpPr>
      <dsp:spPr>
        <a:xfrm>
          <a:off x="0" y="1451556"/>
          <a:ext cx="10515600" cy="1449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Zadání se odevzdávají do </a:t>
          </a:r>
          <a:r>
            <a:rPr lang="cs-CZ" sz="2900" kern="1200" dirty="0" err="1"/>
            <a:t>moodlu</a:t>
          </a:r>
          <a:endParaRPr lang="en-US" sz="2900" kern="1200" dirty="0"/>
        </a:p>
      </dsp:txBody>
      <dsp:txXfrm>
        <a:off x="0" y="1451556"/>
        <a:ext cx="10515600" cy="1449431"/>
      </dsp:txXfrm>
    </dsp:sp>
    <dsp:sp modelId="{95E56BD1-CAD2-6749-974A-6C242DB596FF}">
      <dsp:nvSpPr>
        <dsp:cNvPr id="0" name=""/>
        <dsp:cNvSpPr/>
      </dsp:nvSpPr>
      <dsp:spPr>
        <a:xfrm>
          <a:off x="0" y="2900987"/>
          <a:ext cx="105156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D98ACF-F763-4143-85E5-87829076EF27}">
      <dsp:nvSpPr>
        <dsp:cNvPr id="0" name=""/>
        <dsp:cNvSpPr/>
      </dsp:nvSpPr>
      <dsp:spPr>
        <a:xfrm>
          <a:off x="0" y="2900987"/>
          <a:ext cx="10515600" cy="1449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Termíny</a:t>
          </a:r>
          <a:r>
            <a:rPr lang="en-US" sz="2900" kern="1200" dirty="0"/>
            <a:t> </a:t>
          </a:r>
          <a:r>
            <a:rPr lang="en-US" sz="2900" kern="1200" dirty="0" err="1"/>
            <a:t>dalších</a:t>
          </a:r>
          <a:r>
            <a:rPr lang="en-US" sz="2900" kern="1200" dirty="0"/>
            <a:t> </a:t>
          </a:r>
          <a:r>
            <a:rPr lang="en-US" sz="2900" kern="1200" dirty="0" err="1"/>
            <a:t>setkání</a:t>
          </a:r>
          <a:r>
            <a:rPr lang="en-US" sz="2900" kern="1200" dirty="0"/>
            <a:t>: 9. 3., 23. 3., 20. 4., 4. 5.</a:t>
          </a:r>
        </a:p>
      </dsp:txBody>
      <dsp:txXfrm>
        <a:off x="0" y="2900987"/>
        <a:ext cx="10515600" cy="14494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A822B8-C0AF-1C90-EA36-7D0F4824D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6653413-FCC2-70D7-0B10-D2B07161FD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26A03A-0AA5-F7EF-E293-2E4950985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0ADCD-0A4F-214F-AD60-9AA40F1F5BF8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FA0D04-9190-CA4E-8DFC-63121D351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E8956A-0FCF-FA87-1E6F-A70F0B30B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FE8B7-C087-7C4A-9B61-33B7CD0EB3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7278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C9987E-14F7-C785-4799-B2CF4A942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AED885D-74BD-F3C3-5B98-0E57294C11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38C317-3070-B901-FBE5-AB46B5499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0ADCD-0A4F-214F-AD60-9AA40F1F5BF8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D2A684-1C45-A8C4-6872-6155785B8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BD29ED-09BC-2558-3CA4-868CBEBD9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FE8B7-C087-7C4A-9B61-33B7CD0EB3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229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B204BDC-769E-75D6-7F33-4FF5E966DF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CD8C0A1-B64F-B0C1-AB06-DB42CAF26D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F34A2F-39D6-EA82-235F-C7B506ADE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0ADCD-0A4F-214F-AD60-9AA40F1F5BF8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510452-DDE6-E3E7-F88F-9ED1AF20F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3B146A-FCE1-EB9E-2D19-005BA0970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FE8B7-C087-7C4A-9B61-33B7CD0EB3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31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791755-3FEE-6D85-83D5-B43689BD4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2A056B-906B-4044-6946-FA9CC3F40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A2F295-6E64-EF98-113D-B9F865D9B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0ADCD-0A4F-214F-AD60-9AA40F1F5BF8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CAE313-6FC9-D144-E3D3-08E33353B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F3BF64-D5E4-92DB-97D2-C4BA582F9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FE8B7-C087-7C4A-9B61-33B7CD0EB3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288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D00E27-CF43-1599-B7E1-E164BF1D7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9F61D70-344C-9F6C-5B4D-3AA6301D2A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108691-37BA-EAE3-3469-BF7FB2178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0ADCD-0A4F-214F-AD60-9AA40F1F5BF8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499962-0251-F819-7910-5765EBB13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98012B-F065-8B8A-49AE-A3716235E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FE8B7-C087-7C4A-9B61-33B7CD0EB3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265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A6B404-61C7-4D30-411C-ED957CA35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6C63EF-F9F8-2B26-1ABF-6A2AEF951D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C403D00-3171-4C39-E465-E385F5486A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2FF35D9-C2D2-3210-5D80-36A67DF11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0ADCD-0A4F-214F-AD60-9AA40F1F5BF8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66B9B09-6E35-38CB-99F5-872BE02F3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EFAD484-6FC5-ACE2-4A60-C48BA478E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FE8B7-C087-7C4A-9B61-33B7CD0EB3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163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AC0CD3-31CA-FC3A-235C-95C64D000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B3868FF-3C24-014C-8815-63052CD42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4D22711-965C-A154-2F44-7F2C353DD5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A4E69DE-B6CA-540D-6BA8-874E028370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7393A06-4C4E-0F95-89FD-4A3FE887C0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46CFB53-E093-6196-B368-670A138F3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0ADCD-0A4F-214F-AD60-9AA40F1F5BF8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3FC11CB-9FD0-CFF6-9F42-AF4470B06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871D84A-48B2-4BF9-7C70-CA0ABD85A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FE8B7-C087-7C4A-9B61-33B7CD0EB3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393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DE1198-1E49-A7FD-1087-1DF3DBD02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1C65610-FAD3-5081-83E4-8DA3C5EB2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0ADCD-0A4F-214F-AD60-9AA40F1F5BF8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1FDF337-B444-2374-BC63-96C6BF331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47C175F-E2A9-2B12-321C-A35CAA084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FE8B7-C087-7C4A-9B61-33B7CD0EB3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4348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D782DEA-2172-F3C1-829F-B0CB0347E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0ADCD-0A4F-214F-AD60-9AA40F1F5BF8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484A9CC-2E28-69D5-A5DE-3935FF97A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DA304CA-E619-88DC-5629-20E5120DE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FE8B7-C087-7C4A-9B61-33B7CD0EB3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1083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56BA10-4A09-0878-BBD4-1A4ACC4C5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A765A7-77DD-0D07-9B22-DF90A5EA6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B414D6D-6D66-03A3-EDAF-D972427665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185DB5D-BED8-D17B-E269-6164868C3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0ADCD-0A4F-214F-AD60-9AA40F1F5BF8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67EDED-0CA2-D96B-04C4-5C3E5F884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5479DA8-6F39-3864-D30C-E730D3CAA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FE8B7-C087-7C4A-9B61-33B7CD0EB3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592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4ECF2-1335-D168-3D23-56CD39E09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54CC430-63FA-B24B-1D94-012CEA3FBD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714E420-E2FD-7A45-723A-70400FEE8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794D83D-AD41-C1BC-AD78-3230B8469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0ADCD-0A4F-214F-AD60-9AA40F1F5BF8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8AE7A65-4868-B099-B1EB-12018D19B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A2F8AD8-77FF-E776-5F64-8CA899146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FE8B7-C087-7C4A-9B61-33B7CD0EB3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1178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AAE70D6-8958-2AFF-3FF4-F69935461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1FDB01D-37A5-C694-FD0E-502A1C071D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5D5BFC-8FA4-67F7-8DE7-4E7A77FFDB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0ADCD-0A4F-214F-AD60-9AA40F1F5BF8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31FE75E-D583-30A2-527B-858A94C879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07DD59-1F6B-F289-2D39-1F59FFBE86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FE8B7-C087-7C4A-9B61-33B7CD0EB3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56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A70F4F6-8761-4016-931A-4535464E4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09D8E4A-798D-7C0E-1347-450CAED58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3272" y="954284"/>
            <a:ext cx="10513106" cy="2943432"/>
          </a:xfrm>
        </p:spPr>
        <p:txBody>
          <a:bodyPr>
            <a:normAutofit/>
          </a:bodyPr>
          <a:lstStyle/>
          <a:p>
            <a:pPr algn="l"/>
            <a:r>
              <a:rPr lang="cs-CZ" sz="8000"/>
              <a:t>Projekt IKSŽ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B994613-AA37-5929-1C00-3901CB9350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3272" y="4262016"/>
            <a:ext cx="10513106" cy="1242688"/>
          </a:xfrm>
        </p:spPr>
        <p:txBody>
          <a:bodyPr anchor="t">
            <a:normAutofit/>
          </a:bodyPr>
          <a:lstStyle/>
          <a:p>
            <a:pPr algn="l"/>
            <a:r>
              <a:rPr lang="cs-CZ" sz="3200" dirty="0"/>
              <a:t>Mediální a marketingová praxe II.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4C49FD3-CD95-4BA4-8BD3-B4A4C6844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13" name="Rectangle 64">
              <a:extLst>
                <a:ext uri="{FF2B5EF4-FFF2-40B4-BE49-F238E27FC236}">
                  <a16:creationId xmlns:a16="http://schemas.microsoft.com/office/drawing/2014/main" id="{194125EE-68A0-44AF-9565-81EF0F311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66">
              <a:extLst>
                <a:ext uri="{FF2B5EF4-FFF2-40B4-BE49-F238E27FC236}">
                  <a16:creationId xmlns:a16="http://schemas.microsoft.com/office/drawing/2014/main" id="{47D98E13-5DFC-4FC3-B217-18D7503F2D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1208B249-52C1-45B2-94CA-7FCF767BD5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8E8EC538-BB99-4192-A555-FD23D92C5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C818F7CD-D8C3-4B0E-8332-5F5D23675C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BA3A1026-C945-44C7-95BC-3BF4551EF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E7A2271E-1BF0-4DBF-BDC5-8205DFE2B7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FC359C9B-D7DB-4D67-BC20-0ED526C67E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DA7CDCF-326D-40F3-9FA1-F6B696E8F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42EAB6A2-C79F-4E11-BA2B-823945037E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0409AE1C-32E7-42F0-8174-D8EC28D1DD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6D094018-4CC4-4507-BD21-223B12217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4971B5B3-87D2-49C1-9AD0-984AF7579C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7F8CC77F-5D16-46D1-9E76-844D3D54B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3136B198-9314-404B-9B2A-B12F1C81E8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6">
              <a:extLst>
                <a:ext uri="{FF2B5EF4-FFF2-40B4-BE49-F238E27FC236}">
                  <a16:creationId xmlns:a16="http://schemas.microsoft.com/office/drawing/2014/main" id="{3AD2B785-CD5F-4846-8278-FD202F836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3C6BD3BE-D8A5-4561-9641-5F579267C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883722C6-0687-4FBC-924C-022C334B35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50E3342E-EFDF-4EE7-A275-A46FE15FD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02A591D3-77C5-427A-84E7-5040F9C17B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90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C65D6F8-3BF2-E68B-0668-FEF0B21AB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cs-CZ" sz="5200"/>
              <a:t>Projekt IKSŽ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0FE11021-4EED-C08D-16F3-612C991535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0606023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0172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D67C2EE-AFA7-458A-8695-51B546F47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800584-727A-48CF-8223-244AD9717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967" y="0"/>
            <a:ext cx="11585033" cy="323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FA3A389-60FB-9E25-29D5-EBA0BC46E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6649" y="721805"/>
            <a:ext cx="10258732" cy="2147520"/>
          </a:xfrm>
        </p:spPr>
        <p:txBody>
          <a:bodyPr anchor="b">
            <a:normAutofit/>
          </a:bodyPr>
          <a:lstStyle/>
          <a:p>
            <a:r>
              <a:rPr lang="cs-CZ" sz="6000" dirty="0"/>
              <a:t>Co jsme dělali loni a minulý semestr?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221A507-76C4-489F-9F32-ECC44C5DC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1188720" y="73152"/>
            <a:chExt cx="1178966" cy="232963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7DC847D7-5EB9-4FE0-B168-3DE1EB4EF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854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F6F873C5-6B08-4AFE-A352-0A7CBBF46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854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B0DB0814-1ED8-487C-B9C3-0A3D8FCF9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358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F5F3852A-F720-4D40-A134-9973D3E1F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358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1B5D5737-4218-40BA-8AF2-1AE5DECD3E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3863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B935F463-D65C-49FE-A92B-41F5ECDA68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3863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F6CA73CF-0DFE-4798-BC6E-C387843B4D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3675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98C7D6EA-A5D9-4522-AE62-F469FE68FF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3675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B04050F1-B046-473B-B19A-E9E56235EB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8720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975EDD96-1800-4F89-BFE1-9B91350FB6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8720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20884670-A662-4E05-AAE8-45BD005263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331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3FF1EA1E-0B30-4AB3-9D10-CAFB149C8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331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45623CE9-FC05-43E5-A0BF-7BD5F22B8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18836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6">
              <a:extLst>
                <a:ext uri="{FF2B5EF4-FFF2-40B4-BE49-F238E27FC236}">
                  <a16:creationId xmlns:a16="http://schemas.microsoft.com/office/drawing/2014/main" id="{E5FDD108-3711-4CC4-AA3A-62731494D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18836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A17CDDB6-3812-4D05-B01E-102B32F6B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340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D6726100-858D-44CA-B0A8-DC13EA7BFE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340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C299ED46-3E2E-408F-82A1-FB2A0A2B9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845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772859DA-EE4D-4BF7-B000-0718B4A0F3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845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666A5CAC-B220-49E0-A1BC-AD5F16827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1349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6690C2E3-0443-48E4-8F94-E3D9113FFE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1349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8257A2-8765-D558-ED64-37A183A86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6649" y="3509010"/>
            <a:ext cx="10258733" cy="3057328"/>
          </a:xfrm>
        </p:spPr>
        <p:txBody>
          <a:bodyPr anchor="ctr">
            <a:normAutofit/>
          </a:bodyPr>
          <a:lstStyle/>
          <a:p>
            <a:r>
              <a:rPr lang="cs-CZ" sz="2000" dirty="0"/>
              <a:t>Organizace akcí, besed a diskusí na </a:t>
            </a:r>
            <a:r>
              <a:rPr lang="cs-CZ" sz="2000" dirty="0" err="1"/>
              <a:t>Hollaru</a:t>
            </a:r>
            <a:endParaRPr lang="cs-CZ" sz="2000" dirty="0"/>
          </a:p>
          <a:p>
            <a:r>
              <a:rPr lang="cs-CZ" sz="2000" dirty="0"/>
              <a:t>Reportáže ze školních akcí</a:t>
            </a:r>
          </a:p>
          <a:p>
            <a:r>
              <a:rPr lang="cs-CZ" sz="2000" dirty="0"/>
              <a:t>Spolupráce na správě komunikačních kanálů IKSŽ</a:t>
            </a:r>
          </a:p>
          <a:p>
            <a:r>
              <a:rPr lang="cs-CZ" sz="2000" dirty="0"/>
              <a:t>Spolupráce s FSV na oslavách 30 let fakulty</a:t>
            </a:r>
          </a:p>
          <a:p>
            <a:r>
              <a:rPr lang="cs-CZ" sz="2000" dirty="0" err="1"/>
              <a:t>Hollar</a:t>
            </a:r>
            <a:r>
              <a:rPr lang="cs-CZ" sz="2000" dirty="0"/>
              <a:t> pro Ukrajinu</a:t>
            </a:r>
          </a:p>
          <a:p>
            <a:r>
              <a:rPr lang="cs-CZ" sz="2000" dirty="0"/>
              <a:t>Den s učitelem, umělci na </a:t>
            </a:r>
            <a:r>
              <a:rPr lang="cs-CZ" sz="2000" dirty="0" err="1"/>
              <a:t>Hollaru</a:t>
            </a:r>
            <a:r>
              <a:rPr lang="cs-CZ" sz="2000" dirty="0"/>
              <a:t>…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45812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E234CF4-802C-4AA1-B540-36C3B838C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D800584-727A-48CF-8223-244AD9717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967" y="-1"/>
            <a:ext cx="5038344" cy="6857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FA3A389-60FB-9E25-29D5-EBA0BC46E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6650" y="1332952"/>
            <a:ext cx="3926898" cy="3921176"/>
          </a:xfrm>
        </p:spPr>
        <p:txBody>
          <a:bodyPr anchor="ctr">
            <a:normAutofit/>
          </a:bodyPr>
          <a:lstStyle/>
          <a:p>
            <a:r>
              <a:rPr lang="cs-CZ" sz="5400"/>
              <a:t>Seznamka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0CED441-B73B-4907-9AF2-614CEAC6A1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A03170C9-14E4-4D47-827E-51518FA9CA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757EFF12-1826-499E-94C2-AF4400A66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20CC511B-2DB0-4523-82ED-40CCC5C7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6CB93565-67D6-49DD-8D4E-4685AC81A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AE9D45A7-FFB3-4E69-A4EC-FAA3489B0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A29467A6-0F59-4991-89B5-35408BD725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AA726CA1-9A94-4AF0-B9DD-3572C692A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EB03BD70-FD68-460B-A88B-005DAB5BED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C1040543-6AB1-4FE1-8946-59D0E7BB8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BEEF4851-38D3-48A2-B05D-2697716268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DEC37F16-C638-42B2-AA09-CA5142D85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6">
              <a:extLst>
                <a:ext uri="{FF2B5EF4-FFF2-40B4-BE49-F238E27FC236}">
                  <a16:creationId xmlns:a16="http://schemas.microsoft.com/office/drawing/2014/main" id="{0AC31779-80E9-4BF3-9703-F63FE8094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D71CA5FF-D764-4C4E-8854-E5875684F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81A1FA9D-7285-4D42-ADF3-BC14114B27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A1E40F6A-5F88-46D9-A510-00D54F0B8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938C555D-926A-4092-966E-1BC7E455F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58D049FF-3E13-4E3E-A5BE-CF5253B8E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A16547CF-5B03-4E57-B466-A0FDCECADD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4">
              <a:extLst>
                <a:ext uri="{FF2B5EF4-FFF2-40B4-BE49-F238E27FC236}">
                  <a16:creationId xmlns:a16="http://schemas.microsoft.com/office/drawing/2014/main" id="{84C012C4-5959-40D5-8A7B-8542BD4B98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8C7DF75A-2C0D-4388-A295-397333ADBD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8257A2-8765-D558-ED64-37A183A86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1120" y="499833"/>
            <a:ext cx="5100320" cy="558122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000" b="1" dirty="0"/>
              <a:t>Absolventi Projektu I</a:t>
            </a:r>
          </a:p>
          <a:p>
            <a:pPr>
              <a:buFontTx/>
              <a:buChar char="-"/>
            </a:pPr>
            <a:r>
              <a:rPr lang="cs-CZ" sz="2000" dirty="0"/>
              <a:t>Co studujete a proč?</a:t>
            </a:r>
          </a:p>
          <a:p>
            <a:pPr>
              <a:buFontTx/>
              <a:buChar char="-"/>
            </a:pPr>
            <a:r>
              <a:rPr lang="cs-CZ" sz="2000" dirty="0"/>
              <a:t>Co vás baví a čemu byste se chtěli ve škole i v budoucnu věnovat?</a:t>
            </a:r>
          </a:p>
          <a:p>
            <a:pPr>
              <a:buFontTx/>
              <a:buChar char="-"/>
            </a:pPr>
            <a:r>
              <a:rPr lang="cs-CZ" sz="2000" dirty="0"/>
              <a:t>Čemu jste se věnovali v zimním semestru v rámci Projektu IKSŽ</a:t>
            </a:r>
          </a:p>
          <a:p>
            <a:pPr>
              <a:buFontTx/>
              <a:buChar char="-"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Nováčci</a:t>
            </a:r>
          </a:p>
          <a:p>
            <a:pPr>
              <a:buFontTx/>
              <a:buChar char="-"/>
            </a:pPr>
            <a:r>
              <a:rPr lang="cs-CZ" sz="2000" dirty="0"/>
              <a:t>Co studujete a proč?</a:t>
            </a:r>
          </a:p>
          <a:p>
            <a:pPr>
              <a:buFontTx/>
              <a:buChar char="-"/>
            </a:pPr>
            <a:r>
              <a:rPr lang="cs-CZ" sz="2000" dirty="0"/>
              <a:t>Co vás baví a čemu byste se chtěli ve škole i v budoucnu věnovat?</a:t>
            </a:r>
          </a:p>
          <a:p>
            <a:pPr>
              <a:buFontTx/>
              <a:buChar char="-"/>
            </a:pPr>
            <a:r>
              <a:rPr lang="cs-CZ" sz="2000" dirty="0"/>
              <a:t>Jaké nestudijní aktivity na IKSŽ, FSV nebo UK jste během studia zaznamenali/vás zaujaly? Co vám chybí, čemu byste se chtěli věnovat, co byste chtěli zlepšit?</a:t>
            </a:r>
          </a:p>
        </p:txBody>
      </p:sp>
    </p:spTree>
    <p:extLst>
      <p:ext uri="{BB962C8B-B14F-4D97-AF65-F5344CB8AC3E}">
        <p14:creationId xmlns:p14="http://schemas.microsoft.com/office/powerpoint/2010/main" val="3120684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04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030204B-83F4-0CFB-25DD-6FE2D0960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39117"/>
            <a:ext cx="11003280" cy="1619890"/>
          </a:xfrm>
        </p:spPr>
        <p:txBody>
          <a:bodyPr anchor="ctr">
            <a:normAutofit/>
          </a:bodyPr>
          <a:lstStyle/>
          <a:p>
            <a:r>
              <a:rPr lang="cs-CZ" dirty="0"/>
              <a:t>Na příště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57F67D8-2BFF-4661-AFAF-E2CE8B7DCE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167" y="484632"/>
            <a:ext cx="242107" cy="1340860"/>
            <a:chOff x="56167" y="484632"/>
            <a:chExt cx="242107" cy="1340860"/>
          </a:xfrm>
        </p:grpSpPr>
        <p:sp>
          <p:nvSpPr>
            <p:cNvPr id="13" name="Rectangle 2">
              <a:extLst>
                <a:ext uri="{FF2B5EF4-FFF2-40B4-BE49-F238E27FC236}">
                  <a16:creationId xmlns:a16="http://schemas.microsoft.com/office/drawing/2014/main" id="{4E1D4D71-728F-4B12-9CBF-3E5ABDA9BB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054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59">
              <a:extLst>
                <a:ext uri="{FF2B5EF4-FFF2-40B4-BE49-F238E27FC236}">
                  <a16:creationId xmlns:a16="http://schemas.microsoft.com/office/drawing/2014/main" id="{3513D1C2-B9D1-43DC-8B39-AA4FF5AADB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054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2">
              <a:extLst>
                <a:ext uri="{FF2B5EF4-FFF2-40B4-BE49-F238E27FC236}">
                  <a16:creationId xmlns:a16="http://schemas.microsoft.com/office/drawing/2014/main" id="{26CB8B66-F1A8-4DE9-AA67-8A7469BD7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9122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59">
              <a:extLst>
                <a:ext uri="{FF2B5EF4-FFF2-40B4-BE49-F238E27FC236}">
                  <a16:creationId xmlns:a16="http://schemas.microsoft.com/office/drawing/2014/main" id="{1F72E235-B6DE-4EE7-B11D-3FBEF9DC41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9122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2">
              <a:extLst>
                <a:ext uri="{FF2B5EF4-FFF2-40B4-BE49-F238E27FC236}">
                  <a16:creationId xmlns:a16="http://schemas.microsoft.com/office/drawing/2014/main" id="{BA8C164F-E124-4ECF-9FD9-35C1F8E271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7701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59">
              <a:extLst>
                <a:ext uri="{FF2B5EF4-FFF2-40B4-BE49-F238E27FC236}">
                  <a16:creationId xmlns:a16="http://schemas.microsoft.com/office/drawing/2014/main" id="{0151D52D-979C-4B9F-A037-D9DC745367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7701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2">
              <a:extLst>
                <a:ext uri="{FF2B5EF4-FFF2-40B4-BE49-F238E27FC236}">
                  <a16:creationId xmlns:a16="http://schemas.microsoft.com/office/drawing/2014/main" id="{EE8F116C-C879-4D3A-8F6D-A25B7125E2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62804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59">
              <a:extLst>
                <a:ext uri="{FF2B5EF4-FFF2-40B4-BE49-F238E27FC236}">
                  <a16:creationId xmlns:a16="http://schemas.microsoft.com/office/drawing/2014/main" id="{6709DF44-7C20-4444-8862-A9203CBE64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62804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">
              <a:extLst>
                <a:ext uri="{FF2B5EF4-FFF2-40B4-BE49-F238E27FC236}">
                  <a16:creationId xmlns:a16="http://schemas.microsoft.com/office/drawing/2014/main" id="{4D6A9505-9408-4DC6-BD50-75A8C69490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48593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59">
              <a:extLst>
                <a:ext uri="{FF2B5EF4-FFF2-40B4-BE49-F238E27FC236}">
                  <a16:creationId xmlns:a16="http://schemas.microsoft.com/office/drawing/2014/main" id="{419FC7F2-FF7B-464A-8956-817BAD265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48593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">
              <a:extLst>
                <a:ext uri="{FF2B5EF4-FFF2-40B4-BE49-F238E27FC236}">
                  <a16:creationId xmlns:a16="http://schemas.microsoft.com/office/drawing/2014/main" id="{C0E235C3-2297-4887-8CF9-78B61DA7D8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7649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59">
              <a:extLst>
                <a:ext uri="{FF2B5EF4-FFF2-40B4-BE49-F238E27FC236}">
                  <a16:creationId xmlns:a16="http://schemas.microsoft.com/office/drawing/2014/main" id="{741D2A4A-2FC3-46D1-94A7-C4BA4823B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7649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">
              <a:extLst>
                <a:ext uri="{FF2B5EF4-FFF2-40B4-BE49-F238E27FC236}">
                  <a16:creationId xmlns:a16="http://schemas.microsoft.com/office/drawing/2014/main" id="{2E7DFA72-3CFE-4FB2-A769-C3D65C30CC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6228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59">
              <a:extLst>
                <a:ext uri="{FF2B5EF4-FFF2-40B4-BE49-F238E27FC236}">
                  <a16:creationId xmlns:a16="http://schemas.microsoft.com/office/drawing/2014/main" id="{FFB273F7-B602-4697-92DA-B9C0B70E3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6228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">
              <a:extLst>
                <a:ext uri="{FF2B5EF4-FFF2-40B4-BE49-F238E27FC236}">
                  <a16:creationId xmlns:a16="http://schemas.microsoft.com/office/drawing/2014/main" id="{C76D34E0-BC86-46D8-920E-594A3C4B6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4807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59">
              <a:extLst>
                <a:ext uri="{FF2B5EF4-FFF2-40B4-BE49-F238E27FC236}">
                  <a16:creationId xmlns:a16="http://schemas.microsoft.com/office/drawing/2014/main" id="{F17BC71C-4B64-4990-90FF-78123B720C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4807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C807F90E-DB0C-4841-BFE0-9413759C26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3386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F7E71EE5-0746-4E81-B154-BAC5FF867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3386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2">
              <a:extLst>
                <a:ext uri="{FF2B5EF4-FFF2-40B4-BE49-F238E27FC236}">
                  <a16:creationId xmlns:a16="http://schemas.microsoft.com/office/drawing/2014/main" id="{7FDDC085-25CA-4499-AAD9-DEA2035223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1965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59">
              <a:extLst>
                <a:ext uri="{FF2B5EF4-FFF2-40B4-BE49-F238E27FC236}">
                  <a16:creationId xmlns:a16="http://schemas.microsoft.com/office/drawing/2014/main" id="{1303C688-1ED7-46BE-B0EC-4638C54941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1965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0F9DBE-67B2-F298-6460-9100919E2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407" y="2721429"/>
            <a:ext cx="11000233" cy="3494314"/>
          </a:xfrm>
        </p:spPr>
        <p:txBody>
          <a:bodyPr anchor="ctr">
            <a:normAutofit/>
          </a:bodyPr>
          <a:lstStyle/>
          <a:p>
            <a:r>
              <a:rPr lang="cs-CZ" sz="1800" dirty="0" err="1">
                <a:effectLst/>
              </a:rPr>
              <a:t>Podívejte</a:t>
            </a:r>
            <a:r>
              <a:rPr lang="cs-CZ" sz="1800" dirty="0">
                <a:effectLst/>
              </a:rPr>
              <a:t> se na </a:t>
            </a:r>
            <a:r>
              <a:rPr lang="cs-CZ" sz="1800" dirty="0"/>
              <a:t>tabulku</a:t>
            </a:r>
            <a:r>
              <a:rPr lang="cs-CZ" sz="1800" dirty="0">
                <a:effectLst/>
              </a:rPr>
              <a:t> s </a:t>
            </a:r>
            <a:r>
              <a:rPr lang="cs-CZ" sz="1800" dirty="0" err="1">
                <a:effectLst/>
              </a:rPr>
              <a:t>rozdělením</a:t>
            </a:r>
            <a:r>
              <a:rPr lang="cs-CZ" sz="1800" dirty="0">
                <a:effectLst/>
              </a:rPr>
              <a:t> do </a:t>
            </a:r>
            <a:r>
              <a:rPr lang="cs-CZ" sz="1800" dirty="0" err="1">
                <a:effectLst/>
              </a:rPr>
              <a:t>brainstormingových</a:t>
            </a:r>
            <a:r>
              <a:rPr lang="cs-CZ" sz="1800" dirty="0">
                <a:effectLst/>
              </a:rPr>
              <a:t> skupin (ne </a:t>
            </a:r>
            <a:r>
              <a:rPr lang="cs-CZ" sz="1800" dirty="0" err="1">
                <a:effectLst/>
              </a:rPr>
              <a:t>projektove</a:t>
            </a:r>
            <a:r>
              <a:rPr lang="cs-CZ" sz="1800" dirty="0">
                <a:effectLst/>
              </a:rPr>
              <a:t>́ </a:t>
            </a:r>
            <a:r>
              <a:rPr lang="cs-CZ" sz="1800" dirty="0" err="1">
                <a:effectLst/>
              </a:rPr>
              <a:t>týmy</a:t>
            </a:r>
            <a:r>
              <a:rPr lang="cs-CZ" sz="1800" dirty="0">
                <a:effectLst/>
              </a:rPr>
              <a:t>!) </a:t>
            </a:r>
            <a:endParaRPr lang="cs-CZ" sz="1400" dirty="0">
              <a:effectLst/>
            </a:endParaRPr>
          </a:p>
          <a:p>
            <a:r>
              <a:rPr lang="cs-CZ" sz="1800" dirty="0" err="1">
                <a:effectLst/>
              </a:rPr>
              <a:t>Každ</a:t>
            </a:r>
            <a:r>
              <a:rPr lang="cs-CZ" sz="1800" dirty="0" err="1"/>
              <a:t>á</a:t>
            </a:r>
            <a:r>
              <a:rPr lang="cs-CZ" sz="1800" dirty="0">
                <a:effectLst/>
              </a:rPr>
              <a:t> skupina </a:t>
            </a:r>
            <a:r>
              <a:rPr lang="cs-CZ" sz="1800" dirty="0" err="1">
                <a:effectLst/>
              </a:rPr>
              <a:t>představi</a:t>
            </a:r>
            <a:r>
              <a:rPr lang="cs-CZ" sz="1800" dirty="0">
                <a:effectLst/>
              </a:rPr>
              <a:t>́ </a:t>
            </a:r>
            <a:r>
              <a:rPr lang="cs-CZ" sz="1800" dirty="0" err="1">
                <a:effectLst/>
              </a:rPr>
              <a:t>příští</a:t>
            </a:r>
            <a:r>
              <a:rPr lang="cs-CZ" sz="1800" dirty="0">
                <a:effectLst/>
              </a:rPr>
              <a:t> hodinu (</a:t>
            </a:r>
            <a:r>
              <a:rPr lang="cs-CZ" sz="1800" dirty="0" err="1">
                <a:effectLst/>
              </a:rPr>
              <a:t>alespon</a:t>
            </a:r>
            <a:r>
              <a:rPr lang="cs-CZ" sz="1800" dirty="0">
                <a:effectLst/>
              </a:rPr>
              <a:t>̌) </a:t>
            </a:r>
            <a:r>
              <a:rPr lang="cs-CZ" sz="1800" dirty="0" err="1">
                <a:effectLst/>
              </a:rPr>
              <a:t>tři</a:t>
            </a:r>
            <a:r>
              <a:rPr lang="cs-CZ" sz="1800" dirty="0">
                <a:effectLst/>
              </a:rPr>
              <a:t> </a:t>
            </a:r>
            <a:r>
              <a:rPr lang="cs-CZ" sz="1800" dirty="0" err="1">
                <a:effectLst/>
              </a:rPr>
              <a:t>nápady</a:t>
            </a:r>
            <a:r>
              <a:rPr lang="cs-CZ" sz="1800" dirty="0">
                <a:effectLst/>
              </a:rPr>
              <a:t> (z toho jeden v rámci tématu „</a:t>
            </a:r>
            <a:r>
              <a:rPr lang="cs-CZ" sz="1800" dirty="0" err="1">
                <a:effectLst/>
              </a:rPr>
              <a:t>wellbeing</a:t>
            </a:r>
            <a:r>
              <a:rPr lang="cs-CZ" sz="1800" dirty="0">
                <a:effectLst/>
              </a:rPr>
              <a:t> studentů“</a:t>
            </a:r>
            <a:endParaRPr lang="cs-CZ" sz="1400" dirty="0"/>
          </a:p>
          <a:p>
            <a:r>
              <a:rPr lang="cs-CZ" sz="1800" dirty="0" err="1">
                <a:effectLst/>
              </a:rPr>
              <a:t>Zástupce</a:t>
            </a:r>
            <a:r>
              <a:rPr lang="cs-CZ" sz="1800" dirty="0">
                <a:effectLst/>
              </a:rPr>
              <a:t> skupiny nahraje do </a:t>
            </a:r>
            <a:r>
              <a:rPr lang="cs-CZ" sz="1800" dirty="0" err="1">
                <a:effectLst/>
              </a:rPr>
              <a:t>Moodlu</a:t>
            </a:r>
            <a:r>
              <a:rPr lang="cs-CZ" sz="1800" dirty="0">
                <a:effectLst/>
              </a:rPr>
              <a:t> do 22. </a:t>
            </a:r>
            <a:r>
              <a:rPr lang="cs-CZ" sz="1800" dirty="0" err="1">
                <a:effectLst/>
              </a:rPr>
              <a:t>března</a:t>
            </a:r>
            <a:r>
              <a:rPr lang="cs-CZ" sz="1800" dirty="0">
                <a:effectLst/>
              </a:rPr>
              <a:t> do 12.00 dokument se </a:t>
            </a:r>
            <a:r>
              <a:rPr lang="cs-CZ" sz="1800" dirty="0" err="1">
                <a:effectLst/>
              </a:rPr>
              <a:t>stručným</a:t>
            </a:r>
            <a:r>
              <a:rPr lang="cs-CZ" sz="1800" dirty="0">
                <a:effectLst/>
              </a:rPr>
              <a:t> </a:t>
            </a:r>
            <a:r>
              <a:rPr lang="cs-CZ" sz="1800" dirty="0" err="1">
                <a:effectLst/>
              </a:rPr>
              <a:t>představením</a:t>
            </a:r>
            <a:r>
              <a:rPr lang="cs-CZ" sz="1800" dirty="0">
                <a:effectLst/>
              </a:rPr>
              <a:t> </a:t>
            </a:r>
            <a:r>
              <a:rPr lang="cs-CZ" sz="1800" dirty="0" err="1">
                <a:effectLst/>
              </a:rPr>
              <a:t>nápadu</a:t>
            </a:r>
            <a:r>
              <a:rPr lang="cs-CZ" sz="1800" dirty="0">
                <a:effectLst/>
              </a:rPr>
              <a:t>̊ </a:t>
            </a:r>
            <a:endParaRPr lang="cs-CZ" sz="1400" dirty="0">
              <a:effectLst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930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1289</TotalTime>
  <Words>260</Words>
  <Application>Microsoft Macintosh PowerPoint</Application>
  <PresentationFormat>Širokoúhlá obrazovka</PresentationFormat>
  <Paragraphs>27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Projekt IKSŽ</vt:lpstr>
      <vt:lpstr>Projekt IKSŽ</vt:lpstr>
      <vt:lpstr>Co jsme dělali loni a minulý semestr?</vt:lpstr>
      <vt:lpstr>Seznamka</vt:lpstr>
      <vt:lpstr>Na příště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IKSŽ</dc:title>
  <dc:creator>Jana Rosenfeldová</dc:creator>
  <cp:lastModifiedBy>Jana Rosenfeldová</cp:lastModifiedBy>
  <cp:revision>10</cp:revision>
  <dcterms:created xsi:type="dcterms:W3CDTF">2022-10-13T08:45:29Z</dcterms:created>
  <dcterms:modified xsi:type="dcterms:W3CDTF">2023-02-24T11:33:10Z</dcterms:modified>
</cp:coreProperties>
</file>