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43" r:id="rId1"/>
  </p:sldMasterIdLst>
  <p:sldIdLst>
    <p:sldId id="256" r:id="rId2"/>
    <p:sldId id="257" r:id="rId3"/>
    <p:sldId id="258" r:id="rId4"/>
    <p:sldId id="259" r:id="rId5"/>
    <p:sldId id="278" r:id="rId6"/>
    <p:sldId id="260" r:id="rId7"/>
    <p:sldId id="279" r:id="rId8"/>
    <p:sldId id="264" r:id="rId9"/>
    <p:sldId id="261" r:id="rId10"/>
    <p:sldId id="274" r:id="rId11"/>
    <p:sldId id="262" r:id="rId12"/>
    <p:sldId id="265" r:id="rId13"/>
    <p:sldId id="268" r:id="rId14"/>
    <p:sldId id="272" r:id="rId15"/>
    <p:sldId id="266" r:id="rId16"/>
    <p:sldId id="269" r:id="rId17"/>
    <p:sldId id="270" r:id="rId18"/>
    <p:sldId id="277" r:id="rId19"/>
  </p:sldIdLst>
  <p:sldSz cx="12192000" cy="6858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DFED2E-BE5E-470C-ADE7-0D827DE2F485}" v="11" dt="2021-12-01T16:59:44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Chroustová" userId="9493aa27-a3d8-4b85-8826-f77e2ceefe03" providerId="ADAL" clId="{0FDFED2E-BE5E-470C-ADE7-0D827DE2F485}"/>
    <pc:docChg chg="undo redo custSel addSld delSld modSld modMainMaster">
      <pc:chgData name="Kateřina Chroustová" userId="9493aa27-a3d8-4b85-8826-f77e2ceefe03" providerId="ADAL" clId="{0FDFED2E-BE5E-470C-ADE7-0D827DE2F485}" dt="2021-12-01T17:21:07.094" v="403" actId="47"/>
      <pc:docMkLst>
        <pc:docMk/>
      </pc:docMkLst>
      <pc:sldChg chg="modSp mod">
        <pc:chgData name="Kateřina Chroustová" userId="9493aa27-a3d8-4b85-8826-f77e2ceefe03" providerId="ADAL" clId="{0FDFED2E-BE5E-470C-ADE7-0D827DE2F485}" dt="2021-12-01T15:26:27.761" v="11" actId="6549"/>
        <pc:sldMkLst>
          <pc:docMk/>
          <pc:sldMk cId="0" sldId="256"/>
        </pc:sldMkLst>
        <pc:spChg chg="mod">
          <ac:chgData name="Kateřina Chroustová" userId="9493aa27-a3d8-4b85-8826-f77e2ceefe03" providerId="ADAL" clId="{0FDFED2E-BE5E-470C-ADE7-0D827DE2F485}" dt="2021-12-01T15:26:20.944" v="7" actId="14100"/>
          <ac:spMkLst>
            <pc:docMk/>
            <pc:sldMk cId="0" sldId="256"/>
            <ac:spMk id="78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5:26:27.761" v="11" actId="6549"/>
          <ac:spMkLst>
            <pc:docMk/>
            <pc:sldMk cId="0" sldId="256"/>
            <ac:spMk id="79" creationId="{00000000-0000-0000-0000-000000000000}"/>
          </ac:spMkLst>
        </pc:spChg>
      </pc:sldChg>
      <pc:sldChg chg="modSp mod">
        <pc:chgData name="Kateřina Chroustová" userId="9493aa27-a3d8-4b85-8826-f77e2ceefe03" providerId="ADAL" clId="{0FDFED2E-BE5E-470C-ADE7-0D827DE2F485}" dt="2021-12-01T16:59:51.728" v="307" actId="120"/>
        <pc:sldMkLst>
          <pc:docMk/>
          <pc:sldMk cId="0" sldId="257"/>
        </pc:sldMkLst>
        <pc:spChg chg="mod">
          <ac:chgData name="Kateřina Chroustová" userId="9493aa27-a3d8-4b85-8826-f77e2ceefe03" providerId="ADAL" clId="{0FDFED2E-BE5E-470C-ADE7-0D827DE2F485}" dt="2021-12-01T16:59:51.728" v="307" actId="120"/>
          <ac:spMkLst>
            <pc:docMk/>
            <pc:sldMk cId="0" sldId="257"/>
            <ac:spMk id="80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5:27:12.750" v="24" actId="14100"/>
          <ac:spMkLst>
            <pc:docMk/>
            <pc:sldMk cId="0" sldId="257"/>
            <ac:spMk id="81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0FDFED2E-BE5E-470C-ADE7-0D827DE2F485}" dt="2021-12-01T16:59:44.121" v="305"/>
        <pc:sldMkLst>
          <pc:docMk/>
          <pc:sldMk cId="0" sldId="258"/>
        </pc:sldMkLst>
        <pc:spChg chg="add mod">
          <ac:chgData name="Kateřina Chroustová" userId="9493aa27-a3d8-4b85-8826-f77e2ceefe03" providerId="ADAL" clId="{0FDFED2E-BE5E-470C-ADE7-0D827DE2F485}" dt="2021-12-01T16:59:44.121" v="305"/>
          <ac:spMkLst>
            <pc:docMk/>
            <pc:sldMk cId="0" sldId="258"/>
            <ac:spMk id="4" creationId="{D44D6B07-125F-4B92-A65D-E1A10F3BB57E}"/>
          </ac:spMkLst>
        </pc:spChg>
        <pc:spChg chg="del">
          <ac:chgData name="Kateřina Chroustová" userId="9493aa27-a3d8-4b85-8826-f77e2ceefe03" providerId="ADAL" clId="{0FDFED2E-BE5E-470C-ADE7-0D827DE2F485}" dt="2021-12-01T16:59:43.828" v="304" actId="478"/>
          <ac:spMkLst>
            <pc:docMk/>
            <pc:sldMk cId="0" sldId="258"/>
            <ac:spMk id="82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5:27:38.659" v="36" actId="12"/>
          <ac:spMkLst>
            <pc:docMk/>
            <pc:sldMk cId="0" sldId="258"/>
            <ac:spMk id="83" creationId="{00000000-0000-0000-0000-000000000000}"/>
          </ac:spMkLst>
        </pc:spChg>
      </pc:sldChg>
      <pc:sldChg chg="addSp delSp modSp add del mod">
        <pc:chgData name="Kateřina Chroustová" userId="9493aa27-a3d8-4b85-8826-f77e2ceefe03" providerId="ADAL" clId="{0FDFED2E-BE5E-470C-ADE7-0D827DE2F485}" dt="2021-12-01T16:59:39.820" v="303" actId="14100"/>
        <pc:sldMkLst>
          <pc:docMk/>
          <pc:sldMk cId="0" sldId="259"/>
        </pc:sldMkLst>
        <pc:spChg chg="add del mod">
          <ac:chgData name="Kateřina Chroustová" userId="9493aa27-a3d8-4b85-8826-f77e2ceefe03" providerId="ADAL" clId="{0FDFED2E-BE5E-470C-ADE7-0D827DE2F485}" dt="2021-12-01T16:59:14.783" v="297" actId="478"/>
          <ac:spMkLst>
            <pc:docMk/>
            <pc:sldMk cId="0" sldId="259"/>
            <ac:spMk id="4" creationId="{2451DE3B-308C-4D64-9BAE-12E4EC5CCB71}"/>
          </ac:spMkLst>
        </pc:spChg>
        <pc:spChg chg="add mod">
          <ac:chgData name="Kateřina Chroustová" userId="9493aa27-a3d8-4b85-8826-f77e2ceefe03" providerId="ADAL" clId="{0FDFED2E-BE5E-470C-ADE7-0D827DE2F485}" dt="2021-12-01T16:59:15.763" v="298"/>
          <ac:spMkLst>
            <pc:docMk/>
            <pc:sldMk cId="0" sldId="259"/>
            <ac:spMk id="5" creationId="{A17F4ACC-FF5C-4170-8CE1-ADE9C5207071}"/>
          </ac:spMkLst>
        </pc:spChg>
        <pc:spChg chg="del">
          <ac:chgData name="Kateřina Chroustová" userId="9493aa27-a3d8-4b85-8826-f77e2ceefe03" providerId="ADAL" clId="{0FDFED2E-BE5E-470C-ADE7-0D827DE2F485}" dt="2021-12-01T16:59:13.073" v="296" actId="478"/>
          <ac:spMkLst>
            <pc:docMk/>
            <pc:sldMk cId="0" sldId="259"/>
            <ac:spMk id="84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6:59:39.820" v="303" actId="14100"/>
          <ac:spMkLst>
            <pc:docMk/>
            <pc:sldMk cId="0" sldId="259"/>
            <ac:spMk id="85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0FDFED2E-BE5E-470C-ADE7-0D827DE2F485}" dt="2021-12-01T16:59:34.288" v="302"/>
        <pc:sldMkLst>
          <pc:docMk/>
          <pc:sldMk cId="0" sldId="260"/>
        </pc:sldMkLst>
        <pc:spChg chg="add mod">
          <ac:chgData name="Kateřina Chroustová" userId="9493aa27-a3d8-4b85-8826-f77e2ceefe03" providerId="ADAL" clId="{0FDFED2E-BE5E-470C-ADE7-0D827DE2F485}" dt="2021-12-01T16:59:34.288" v="302"/>
          <ac:spMkLst>
            <pc:docMk/>
            <pc:sldMk cId="0" sldId="260"/>
            <ac:spMk id="4" creationId="{13849A5B-EDE5-4A6C-8234-1F2723CE7CC2}"/>
          </ac:spMkLst>
        </pc:spChg>
        <pc:spChg chg="del">
          <ac:chgData name="Kateřina Chroustová" userId="9493aa27-a3d8-4b85-8826-f77e2ceefe03" providerId="ADAL" clId="{0FDFED2E-BE5E-470C-ADE7-0D827DE2F485}" dt="2021-12-01T16:59:33.468" v="301" actId="478"/>
          <ac:spMkLst>
            <pc:docMk/>
            <pc:sldMk cId="0" sldId="260"/>
            <ac:spMk id="86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5:29:51.382" v="123" actId="6549"/>
          <ac:spMkLst>
            <pc:docMk/>
            <pc:sldMk cId="0" sldId="260"/>
            <ac:spMk id="87" creationId="{00000000-0000-0000-0000-000000000000}"/>
          </ac:spMkLst>
        </pc:spChg>
      </pc:sldChg>
      <pc:sldChg chg="modSp mod">
        <pc:chgData name="Kateřina Chroustová" userId="9493aa27-a3d8-4b85-8826-f77e2ceefe03" providerId="ADAL" clId="{0FDFED2E-BE5E-470C-ADE7-0D827DE2F485}" dt="2021-12-01T16:58:43.280" v="286" actId="120"/>
        <pc:sldMkLst>
          <pc:docMk/>
          <pc:sldMk cId="0" sldId="261"/>
        </pc:sldMkLst>
        <pc:spChg chg="mod">
          <ac:chgData name="Kateřina Chroustová" userId="9493aa27-a3d8-4b85-8826-f77e2ceefe03" providerId="ADAL" clId="{0FDFED2E-BE5E-470C-ADE7-0D827DE2F485}" dt="2021-12-01T16:58:43.280" v="286" actId="120"/>
          <ac:spMkLst>
            <pc:docMk/>
            <pc:sldMk cId="0" sldId="261"/>
            <ac:spMk id="88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6:53:58.481" v="179" actId="15"/>
          <ac:spMkLst>
            <pc:docMk/>
            <pc:sldMk cId="0" sldId="261"/>
            <ac:spMk id="89" creationId="{00000000-0000-0000-0000-000000000000}"/>
          </ac:spMkLst>
        </pc:spChg>
      </pc:sldChg>
      <pc:sldChg chg="modSp mod">
        <pc:chgData name="Kateřina Chroustová" userId="9493aa27-a3d8-4b85-8826-f77e2ceefe03" providerId="ADAL" clId="{0FDFED2E-BE5E-470C-ADE7-0D827DE2F485}" dt="2021-12-01T16:58:05.491" v="271" actId="120"/>
        <pc:sldMkLst>
          <pc:docMk/>
          <pc:sldMk cId="0" sldId="262"/>
        </pc:sldMkLst>
        <pc:spChg chg="mod">
          <ac:chgData name="Kateřina Chroustová" userId="9493aa27-a3d8-4b85-8826-f77e2ceefe03" providerId="ADAL" clId="{0FDFED2E-BE5E-470C-ADE7-0D827DE2F485}" dt="2021-12-01T16:58:05.491" v="271" actId="120"/>
          <ac:spMkLst>
            <pc:docMk/>
            <pc:sldMk cId="0" sldId="262"/>
            <ac:spMk id="90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6:57:00.831" v="257" actId="15"/>
          <ac:spMkLst>
            <pc:docMk/>
            <pc:sldMk cId="0" sldId="262"/>
            <ac:spMk id="91" creationId="{00000000-0000-0000-0000-000000000000}"/>
          </ac:spMkLst>
        </pc:spChg>
      </pc:sldChg>
      <pc:sldChg chg="addSp delSp modSp mod">
        <pc:chgData name="Kateřina Chroustová" userId="9493aa27-a3d8-4b85-8826-f77e2ceefe03" providerId="ADAL" clId="{0FDFED2E-BE5E-470C-ADE7-0D827DE2F485}" dt="2021-12-01T16:58:53.575" v="289" actId="1076"/>
        <pc:sldMkLst>
          <pc:docMk/>
          <pc:sldMk cId="0" sldId="264"/>
        </pc:sldMkLst>
        <pc:spChg chg="add mod">
          <ac:chgData name="Kateřina Chroustová" userId="9493aa27-a3d8-4b85-8826-f77e2ceefe03" providerId="ADAL" clId="{0FDFED2E-BE5E-470C-ADE7-0D827DE2F485}" dt="2021-12-01T16:58:50.923" v="288"/>
          <ac:spMkLst>
            <pc:docMk/>
            <pc:sldMk cId="0" sldId="264"/>
            <ac:spMk id="4" creationId="{D5DC19A1-A295-47AC-990C-38388EE74CD5}"/>
          </ac:spMkLst>
        </pc:spChg>
        <pc:spChg chg="del">
          <ac:chgData name="Kateřina Chroustová" userId="9493aa27-a3d8-4b85-8826-f77e2ceefe03" providerId="ADAL" clId="{0FDFED2E-BE5E-470C-ADE7-0D827DE2F485}" dt="2021-12-01T16:58:50.649" v="287" actId="478"/>
          <ac:spMkLst>
            <pc:docMk/>
            <pc:sldMk cId="0" sldId="264"/>
            <ac:spMk id="94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6:58:53.575" v="289" actId="1076"/>
          <ac:spMkLst>
            <pc:docMk/>
            <pc:sldMk cId="0" sldId="264"/>
            <ac:spMk id="95" creationId="{00000000-0000-0000-0000-000000000000}"/>
          </ac:spMkLst>
        </pc:spChg>
      </pc:sldChg>
      <pc:sldChg chg="modSp mod">
        <pc:chgData name="Kateřina Chroustová" userId="9493aa27-a3d8-4b85-8826-f77e2ceefe03" providerId="ADAL" clId="{0FDFED2E-BE5E-470C-ADE7-0D827DE2F485}" dt="2021-12-01T17:00:17.242" v="317" actId="14100"/>
        <pc:sldMkLst>
          <pc:docMk/>
          <pc:sldMk cId="0" sldId="265"/>
        </pc:sldMkLst>
        <pc:spChg chg="mod">
          <ac:chgData name="Kateřina Chroustová" userId="9493aa27-a3d8-4b85-8826-f77e2ceefe03" providerId="ADAL" clId="{0FDFED2E-BE5E-470C-ADE7-0D827DE2F485}" dt="2021-12-01T16:57:57.473" v="269" actId="120"/>
          <ac:spMkLst>
            <pc:docMk/>
            <pc:sldMk cId="0" sldId="265"/>
            <ac:spMk id="96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7:00:17.242" v="317" actId="14100"/>
          <ac:spMkLst>
            <pc:docMk/>
            <pc:sldMk cId="0" sldId="265"/>
            <ac:spMk id="97" creationId="{00000000-0000-0000-0000-000000000000}"/>
          </ac:spMkLst>
        </pc:spChg>
      </pc:sldChg>
      <pc:sldChg chg="modSp mod">
        <pc:chgData name="Kateřina Chroustová" userId="9493aa27-a3d8-4b85-8826-f77e2ceefe03" providerId="ADAL" clId="{0FDFED2E-BE5E-470C-ADE7-0D827DE2F485}" dt="2021-12-01T17:01:10.553" v="344" actId="14100"/>
        <pc:sldMkLst>
          <pc:docMk/>
          <pc:sldMk cId="3168832851" sldId="266"/>
        </pc:sldMkLst>
        <pc:spChg chg="mod">
          <ac:chgData name="Kateřina Chroustová" userId="9493aa27-a3d8-4b85-8826-f77e2ceefe03" providerId="ADAL" clId="{0FDFED2E-BE5E-470C-ADE7-0D827DE2F485}" dt="2021-12-01T17:01:10.553" v="344" actId="14100"/>
          <ac:spMkLst>
            <pc:docMk/>
            <pc:sldMk cId="3168832851" sldId="266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7:00:59.992" v="342" actId="12"/>
          <ac:spMkLst>
            <pc:docMk/>
            <pc:sldMk cId="3168832851" sldId="266"/>
            <ac:spMk id="3" creationId="{00000000-0000-0000-0000-000000000000}"/>
          </ac:spMkLst>
        </pc:spChg>
      </pc:sldChg>
      <pc:sldChg chg="modSp mod modClrScheme chgLayout">
        <pc:chgData name="Kateřina Chroustová" userId="9493aa27-a3d8-4b85-8826-f77e2ceefe03" providerId="ADAL" clId="{0FDFED2E-BE5E-470C-ADE7-0D827DE2F485}" dt="2021-12-01T17:00:22.249" v="318" actId="5793"/>
        <pc:sldMkLst>
          <pc:docMk/>
          <pc:sldMk cId="611660843" sldId="268"/>
        </pc:sldMkLst>
        <pc:spChg chg="mod ord">
          <ac:chgData name="Kateřina Chroustová" userId="9493aa27-a3d8-4b85-8826-f77e2ceefe03" providerId="ADAL" clId="{0FDFED2E-BE5E-470C-ADE7-0D827DE2F485}" dt="2021-12-01T16:57:13.536" v="258" actId="700"/>
          <ac:spMkLst>
            <pc:docMk/>
            <pc:sldMk cId="611660843" sldId="268"/>
            <ac:spMk id="2" creationId="{00000000-0000-0000-0000-000000000000}"/>
          </ac:spMkLst>
        </pc:spChg>
        <pc:spChg chg="mod ord">
          <ac:chgData name="Kateřina Chroustová" userId="9493aa27-a3d8-4b85-8826-f77e2ceefe03" providerId="ADAL" clId="{0FDFED2E-BE5E-470C-ADE7-0D827DE2F485}" dt="2021-12-01T17:00:22.249" v="318" actId="5793"/>
          <ac:spMkLst>
            <pc:docMk/>
            <pc:sldMk cId="611660843" sldId="268"/>
            <ac:spMk id="3" creationId="{00000000-0000-0000-0000-000000000000}"/>
          </ac:spMkLst>
        </pc:spChg>
      </pc:sldChg>
      <pc:sldChg chg="modSp mod">
        <pc:chgData name="Kateřina Chroustová" userId="9493aa27-a3d8-4b85-8826-f77e2ceefe03" providerId="ADAL" clId="{0FDFED2E-BE5E-470C-ADE7-0D827DE2F485}" dt="2021-12-01T17:01:52.510" v="366" actId="6549"/>
        <pc:sldMkLst>
          <pc:docMk/>
          <pc:sldMk cId="2180927186" sldId="269"/>
        </pc:sldMkLst>
        <pc:spChg chg="mod">
          <ac:chgData name="Kateřina Chroustová" userId="9493aa27-a3d8-4b85-8826-f77e2ceefe03" providerId="ADAL" clId="{0FDFED2E-BE5E-470C-ADE7-0D827DE2F485}" dt="2021-12-01T17:01:13.379" v="345" actId="120"/>
          <ac:spMkLst>
            <pc:docMk/>
            <pc:sldMk cId="2180927186" sldId="269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7:01:52.510" v="366" actId="6549"/>
          <ac:spMkLst>
            <pc:docMk/>
            <pc:sldMk cId="2180927186" sldId="269"/>
            <ac:spMk id="3" creationId="{00000000-0000-0000-0000-000000000000}"/>
          </ac:spMkLst>
        </pc:spChg>
      </pc:sldChg>
      <pc:sldChg chg="modSp mod">
        <pc:chgData name="Kateřina Chroustová" userId="9493aa27-a3d8-4b85-8826-f77e2ceefe03" providerId="ADAL" clId="{0FDFED2E-BE5E-470C-ADE7-0D827DE2F485}" dt="2021-12-01T17:02:31.648" v="397" actId="15"/>
        <pc:sldMkLst>
          <pc:docMk/>
          <pc:sldMk cId="2923595339" sldId="270"/>
        </pc:sldMkLst>
        <pc:spChg chg="mod">
          <ac:chgData name="Kateřina Chroustová" userId="9493aa27-a3d8-4b85-8826-f77e2ceefe03" providerId="ADAL" clId="{0FDFED2E-BE5E-470C-ADE7-0D827DE2F485}" dt="2021-12-01T17:01:58.490" v="367" actId="120"/>
          <ac:spMkLst>
            <pc:docMk/>
            <pc:sldMk cId="2923595339" sldId="270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7:02:31.648" v="397" actId="15"/>
          <ac:spMkLst>
            <pc:docMk/>
            <pc:sldMk cId="2923595339" sldId="270"/>
            <ac:spMk id="3" creationId="{00000000-0000-0000-0000-000000000000}"/>
          </ac:spMkLst>
        </pc:spChg>
      </pc:sldChg>
      <pc:sldChg chg="modSp mod">
        <pc:chgData name="Kateřina Chroustová" userId="9493aa27-a3d8-4b85-8826-f77e2ceefe03" providerId="ADAL" clId="{0FDFED2E-BE5E-470C-ADE7-0D827DE2F485}" dt="2021-12-01T17:00:43.055" v="328" actId="20577"/>
        <pc:sldMkLst>
          <pc:docMk/>
          <pc:sldMk cId="3172469253" sldId="272"/>
        </pc:sldMkLst>
        <pc:spChg chg="mod">
          <ac:chgData name="Kateřina Chroustová" userId="9493aa27-a3d8-4b85-8826-f77e2ceefe03" providerId="ADAL" clId="{0FDFED2E-BE5E-470C-ADE7-0D827DE2F485}" dt="2021-12-01T16:57:51.232" v="267" actId="120"/>
          <ac:spMkLst>
            <pc:docMk/>
            <pc:sldMk cId="3172469253" sldId="272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7:00:43.055" v="328" actId="20577"/>
          <ac:spMkLst>
            <pc:docMk/>
            <pc:sldMk cId="3172469253" sldId="272"/>
            <ac:spMk id="3" creationId="{00000000-0000-0000-0000-000000000000}"/>
          </ac:spMkLst>
        </pc:spChg>
      </pc:sldChg>
      <pc:sldChg chg="modSp mod">
        <pc:chgData name="Kateřina Chroustová" userId="9493aa27-a3d8-4b85-8826-f77e2ceefe03" providerId="ADAL" clId="{0FDFED2E-BE5E-470C-ADE7-0D827DE2F485}" dt="2021-12-01T16:58:29.329" v="281" actId="20577"/>
        <pc:sldMkLst>
          <pc:docMk/>
          <pc:sldMk cId="824392890" sldId="274"/>
        </pc:sldMkLst>
        <pc:spChg chg="mod">
          <ac:chgData name="Kateřina Chroustová" userId="9493aa27-a3d8-4b85-8826-f77e2ceefe03" providerId="ADAL" clId="{0FDFED2E-BE5E-470C-ADE7-0D827DE2F485}" dt="2021-12-01T16:58:14.451" v="273" actId="108"/>
          <ac:spMkLst>
            <pc:docMk/>
            <pc:sldMk cId="824392890" sldId="274"/>
            <ac:spMk id="2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6:58:29.329" v="281" actId="20577"/>
          <ac:spMkLst>
            <pc:docMk/>
            <pc:sldMk cId="824392890" sldId="274"/>
            <ac:spMk id="3" creationId="{00000000-0000-0000-0000-000000000000}"/>
          </ac:spMkLst>
        </pc:spChg>
      </pc:sldChg>
      <pc:sldChg chg="modSp del mod">
        <pc:chgData name="Kateřina Chroustová" userId="9493aa27-a3d8-4b85-8826-f77e2ceefe03" providerId="ADAL" clId="{0FDFED2E-BE5E-470C-ADE7-0D827DE2F485}" dt="2021-12-01T17:21:07.094" v="403" actId="47"/>
        <pc:sldMkLst>
          <pc:docMk/>
          <pc:sldMk cId="3277008806" sldId="276"/>
        </pc:sldMkLst>
        <pc:spChg chg="mod">
          <ac:chgData name="Kateřina Chroustová" userId="9493aa27-a3d8-4b85-8826-f77e2ceefe03" providerId="ADAL" clId="{0FDFED2E-BE5E-470C-ADE7-0D827DE2F485}" dt="2021-12-01T17:03:24.641" v="402" actId="20577"/>
          <ac:spMkLst>
            <pc:docMk/>
            <pc:sldMk cId="3277008806" sldId="276"/>
            <ac:spMk id="3" creationId="{E6C5A461-8F53-45FB-8122-CE4F5603857D}"/>
          </ac:spMkLst>
        </pc:spChg>
      </pc:sldChg>
      <pc:sldChg chg="modSp mod">
        <pc:chgData name="Kateřina Chroustová" userId="9493aa27-a3d8-4b85-8826-f77e2ceefe03" providerId="ADAL" clId="{0FDFED2E-BE5E-470C-ADE7-0D827DE2F485}" dt="2021-12-01T17:03:03.005" v="401" actId="20577"/>
        <pc:sldMkLst>
          <pc:docMk/>
          <pc:sldMk cId="3255384407" sldId="277"/>
        </pc:sldMkLst>
        <pc:spChg chg="mod">
          <ac:chgData name="Kateřina Chroustová" userId="9493aa27-a3d8-4b85-8826-f77e2ceefe03" providerId="ADAL" clId="{0FDFED2E-BE5E-470C-ADE7-0D827DE2F485}" dt="2021-12-01T17:03:03.005" v="401" actId="20577"/>
          <ac:spMkLst>
            <pc:docMk/>
            <pc:sldMk cId="3255384407" sldId="277"/>
            <ac:spMk id="3" creationId="{FEAF59FD-FD41-4A47-B2A5-7D3DC7C76477}"/>
          </ac:spMkLst>
        </pc:spChg>
      </pc:sldChg>
      <pc:sldChg chg="modSp add mod">
        <pc:chgData name="Kateřina Chroustová" userId="9493aa27-a3d8-4b85-8826-f77e2ceefe03" providerId="ADAL" clId="{0FDFED2E-BE5E-470C-ADE7-0D827DE2F485}" dt="2021-12-01T16:59:25.676" v="300" actId="14100"/>
        <pc:sldMkLst>
          <pc:docMk/>
          <pc:sldMk cId="319514566" sldId="278"/>
        </pc:sldMkLst>
        <pc:spChg chg="mod">
          <ac:chgData name="Kateřina Chroustová" userId="9493aa27-a3d8-4b85-8826-f77e2ceefe03" providerId="ADAL" clId="{0FDFED2E-BE5E-470C-ADE7-0D827DE2F485}" dt="2021-12-01T16:59:07.410" v="293" actId="120"/>
          <ac:spMkLst>
            <pc:docMk/>
            <pc:sldMk cId="319514566" sldId="278"/>
            <ac:spMk id="84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6:59:25.676" v="300" actId="14100"/>
          <ac:spMkLst>
            <pc:docMk/>
            <pc:sldMk cId="319514566" sldId="278"/>
            <ac:spMk id="85" creationId="{00000000-0000-0000-0000-000000000000}"/>
          </ac:spMkLst>
        </pc:spChg>
      </pc:sldChg>
      <pc:sldChg chg="modSp add mod">
        <pc:chgData name="Kateřina Chroustová" userId="9493aa27-a3d8-4b85-8826-f77e2ceefe03" providerId="ADAL" clId="{0FDFED2E-BE5E-470C-ADE7-0D827DE2F485}" dt="2021-12-01T16:59:00.337" v="291" actId="108"/>
        <pc:sldMkLst>
          <pc:docMk/>
          <pc:sldMk cId="1763357836" sldId="279"/>
        </pc:sldMkLst>
        <pc:spChg chg="mod">
          <ac:chgData name="Kateřina Chroustová" userId="9493aa27-a3d8-4b85-8826-f77e2ceefe03" providerId="ADAL" clId="{0FDFED2E-BE5E-470C-ADE7-0D827DE2F485}" dt="2021-12-01T16:59:00.337" v="291" actId="108"/>
          <ac:spMkLst>
            <pc:docMk/>
            <pc:sldMk cId="1763357836" sldId="279"/>
            <ac:spMk id="86" creationId="{00000000-0000-0000-0000-000000000000}"/>
          </ac:spMkLst>
        </pc:spChg>
        <pc:spChg chg="mod">
          <ac:chgData name="Kateřina Chroustová" userId="9493aa27-a3d8-4b85-8826-f77e2ceefe03" providerId="ADAL" clId="{0FDFED2E-BE5E-470C-ADE7-0D827DE2F485}" dt="2021-12-01T15:30:03.072" v="129" actId="15"/>
          <ac:spMkLst>
            <pc:docMk/>
            <pc:sldMk cId="1763357836" sldId="279"/>
            <ac:spMk id="87" creationId="{00000000-0000-0000-0000-000000000000}"/>
          </ac:spMkLst>
        </pc:spChg>
      </pc:sldChg>
      <pc:sldMasterChg chg="modSldLayout">
        <pc:chgData name="Kateřina Chroustová" userId="9493aa27-a3d8-4b85-8826-f77e2ceefe03" providerId="ADAL" clId="{0FDFED2E-BE5E-470C-ADE7-0D827DE2F485}" dt="2021-12-01T16:56:13.067" v="219" actId="14100"/>
        <pc:sldMasterMkLst>
          <pc:docMk/>
          <pc:sldMasterMk cId="2648484788" sldId="2147483743"/>
        </pc:sldMasterMkLst>
        <pc:sldLayoutChg chg="modSp mod">
          <pc:chgData name="Kateřina Chroustová" userId="9493aa27-a3d8-4b85-8826-f77e2ceefe03" providerId="ADAL" clId="{0FDFED2E-BE5E-470C-ADE7-0D827DE2F485}" dt="2021-12-01T16:56:13.067" v="219" actId="14100"/>
          <pc:sldLayoutMkLst>
            <pc:docMk/>
            <pc:sldMasterMk cId="2648484788" sldId="2147483743"/>
            <pc:sldLayoutMk cId="2478771677" sldId="2147483760"/>
          </pc:sldLayoutMkLst>
          <pc:spChg chg="mod">
            <ac:chgData name="Kateřina Chroustová" userId="9493aa27-a3d8-4b85-8826-f77e2ceefe03" providerId="ADAL" clId="{0FDFED2E-BE5E-470C-ADE7-0D827DE2F485}" dt="2021-12-01T16:56:08.876" v="218" actId="14100"/>
            <ac:spMkLst>
              <pc:docMk/>
              <pc:sldMasterMk cId="2648484788" sldId="2147483743"/>
              <pc:sldLayoutMk cId="2478771677" sldId="2147483760"/>
              <ac:spMk id="5" creationId="{00000000-0000-0000-0000-000000000000}"/>
            </ac:spMkLst>
          </pc:spChg>
          <pc:spChg chg="mod">
            <ac:chgData name="Kateřina Chroustová" userId="9493aa27-a3d8-4b85-8826-f77e2ceefe03" providerId="ADAL" clId="{0FDFED2E-BE5E-470C-ADE7-0D827DE2F485}" dt="2021-12-01T16:56:13.067" v="219" actId="14100"/>
            <ac:spMkLst>
              <pc:docMk/>
              <pc:sldMasterMk cId="2648484788" sldId="2147483743"/>
              <pc:sldLayoutMk cId="2478771677" sldId="2147483760"/>
              <ac:spMk id="6" creationId="{00000000-0000-0000-0000-000000000000}"/>
            </ac:spMkLst>
          </pc:spChg>
        </pc:sldLayoutChg>
        <pc:sldLayoutChg chg="modSp mod">
          <pc:chgData name="Kateřina Chroustová" userId="9493aa27-a3d8-4b85-8826-f77e2ceefe03" providerId="ADAL" clId="{0FDFED2E-BE5E-470C-ADE7-0D827DE2F485}" dt="2021-12-01T16:55:43.952" v="217" actId="14100"/>
          <pc:sldLayoutMkLst>
            <pc:docMk/>
            <pc:sldMasterMk cId="2648484788" sldId="2147483743"/>
            <pc:sldLayoutMk cId="1854825932" sldId="2147483761"/>
          </pc:sldLayoutMkLst>
          <pc:spChg chg="mod">
            <ac:chgData name="Kateřina Chroustová" userId="9493aa27-a3d8-4b85-8826-f77e2ceefe03" providerId="ADAL" clId="{0FDFED2E-BE5E-470C-ADE7-0D827DE2F485}" dt="2021-12-01T16:55:41.065" v="216" actId="14100"/>
            <ac:spMkLst>
              <pc:docMk/>
              <pc:sldMasterMk cId="2648484788" sldId="2147483743"/>
              <pc:sldLayoutMk cId="1854825932" sldId="2147483761"/>
              <ac:spMk id="46" creationId="{00000000-0000-0000-0000-000000000000}"/>
            </ac:spMkLst>
          </pc:spChg>
          <pc:spChg chg="mod">
            <ac:chgData name="Kateřina Chroustová" userId="9493aa27-a3d8-4b85-8826-f77e2ceefe03" providerId="ADAL" clId="{0FDFED2E-BE5E-470C-ADE7-0D827DE2F485}" dt="2021-12-01T16:55:43.952" v="217" actId="14100"/>
            <ac:spMkLst>
              <pc:docMk/>
              <pc:sldMasterMk cId="2648484788" sldId="2147483743"/>
              <pc:sldLayoutMk cId="1854825932" sldId="2147483761"/>
              <ac:spMk id="47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5549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503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8344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72795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132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722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2882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0063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481411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8481411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8771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555302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8555302" cy="43509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482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5831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34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482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011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963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429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176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83A98B8-72AB-421E-9EBD-E8D9B797AF5F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285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7. 3. 2019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AD732F9A-FB13-463B-ADA7-6BE2A0D8A037}" type="slidenum">
              <a:rPr lang="cs-CZ" sz="1200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848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  <p:sldLayoutId id="2147483761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523880" y="1122480"/>
            <a:ext cx="7767604" cy="23871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cs-CZ" sz="6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Anorganická technologie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523880" y="3602160"/>
            <a:ext cx="7502133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Úvod do anorganické technologie</a:t>
            </a:r>
            <a:endParaRPr lang="cs-CZ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838080" y="1396181"/>
            <a:ext cx="8512397" cy="5100413"/>
          </a:xfrm>
        </p:spPr>
        <p:txBody>
          <a:bodyPr/>
          <a:lstStyle/>
          <a:p>
            <a:pPr marL="360" indent="0">
              <a:buClr>
                <a:srgbClr val="000000"/>
              </a:buClr>
              <a:buNone/>
            </a:pPr>
            <a:r>
              <a:rPr lang="cs-CZ" sz="3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Oxid uhelnatý</a:t>
            </a:r>
            <a:endParaRPr lang="cs-CZ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nedokonalé spalování uhlíkatých sloučenin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vedlejší produkt při reformaci uhlovodíků s max. bodem varu 220°C (proces parního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reformingu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b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přítomnosti katalyzátoru – Ni, t=800-900°C)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využití: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 syntézy v organické technologii (výroba 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kys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octové, fosgenu COCl</a:t>
            </a:r>
            <a:r>
              <a:rPr lang="cs-CZ" sz="28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106709"/>
          </a:xfrm>
        </p:spPr>
        <p:txBody>
          <a:bodyPr/>
          <a:lstStyle/>
          <a:p>
            <a:r>
              <a:rPr lang="cs-CZ" dirty="0"/>
              <a:t>Výroba oxidu uhelnatého</a:t>
            </a:r>
            <a:br>
              <a:rPr lang="cs-CZ" sz="1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392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845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Výroba oxidu uhličitého</a:t>
            </a:r>
            <a:b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838080" y="1326240"/>
            <a:ext cx="8433739" cy="4850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Oxid uhličitý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výroba:	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spalování při biologických procesech (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fermentace,trávení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spalovací procesy (oddělení z kouřových spalných plynů), např. výroba koksu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tepelný rozklad uhličitanů, z kvasných plynů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oddělení destilací CO</a:t>
            </a:r>
            <a:r>
              <a:rPr lang="cs-CZ" sz="28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 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za nízké teploty, selektivní absorpcí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využití: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 sody, methanolu, močoviny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potravinářství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365040"/>
            <a:ext cx="8445068" cy="1325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Oxid uhličitý</a:t>
            </a:r>
          </a:p>
        </p:txBody>
      </p:sp>
      <p:sp>
        <p:nvSpPr>
          <p:cNvPr id="97" name="TextShape 2"/>
          <p:cNvSpPr txBox="1"/>
          <p:nvPr/>
        </p:nvSpPr>
        <p:spPr>
          <a:xfrm>
            <a:off x="838080" y="1690200"/>
            <a:ext cx="9063004" cy="46757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108000">
              <a:buClr>
                <a:srgbClr val="000000"/>
              </a:buClr>
              <a:buSzPct val="45000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Konverze oxidu uhelnatého</a:t>
            </a:r>
          </a:p>
          <a:p>
            <a:pPr marL="108000">
              <a:buClr>
                <a:srgbClr val="000000"/>
              </a:buClr>
              <a:buSzPct val="45000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08000">
              <a:buClr>
                <a:srgbClr val="000000"/>
              </a:buClr>
              <a:buSzPct val="45000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	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 + H</a:t>
            </a:r>
            <a:r>
              <a:rPr lang="cs-CZ" sz="28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--- CO</a:t>
            </a:r>
            <a:r>
              <a:rPr lang="cs-CZ" sz="28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+ H</a:t>
            </a:r>
            <a:r>
              <a:rPr lang="cs-CZ" sz="28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</a:p>
          <a:p>
            <a:pPr marL="108000">
              <a:buClr>
                <a:srgbClr val="000000"/>
              </a:buClr>
              <a:buSzPct val="45000"/>
            </a:pP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65200" indent="-457200"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vysokoteplotní konverze 350 – 380°C </a:t>
            </a:r>
          </a:p>
          <a:p>
            <a:pPr marL="565200" indent="-457200"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katalyzátory – oxidy železa a chromu v přebytku vodní páry</a:t>
            </a:r>
          </a:p>
          <a:p>
            <a:pPr marL="565200" indent="-457200"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adsorpční procesy silikagel, oxid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Výroba oxidu siřičitého a oxidu sírového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677334" y="1689653"/>
            <a:ext cx="8596668" cy="43517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/>
              <a:t>Oxid siřičitý</a:t>
            </a:r>
          </a:p>
          <a:p>
            <a:r>
              <a:rPr lang="cs-CZ" sz="2800" dirty="0"/>
              <a:t>spalování síry vzduchem, t=600°C</a:t>
            </a:r>
          </a:p>
          <a:p>
            <a:r>
              <a:rPr lang="cs-CZ" sz="2800" dirty="0"/>
              <a:t>pražením pyritu, t=850 – 940°C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800" b="1" dirty="0"/>
              <a:t>Oxid sírový</a:t>
            </a:r>
          </a:p>
          <a:p>
            <a:r>
              <a:rPr lang="cs-CZ" sz="2800" dirty="0"/>
              <a:t>Oxidace oxidu siřičitého (kat. V</a:t>
            </a:r>
            <a:r>
              <a:rPr lang="cs-CZ" sz="28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lang="cs-CZ" sz="2800" dirty="0"/>
              <a:t>O</a:t>
            </a:r>
            <a:r>
              <a:rPr lang="cs-CZ" sz="2800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r>
              <a:rPr lang="cs-CZ" sz="2800" dirty="0"/>
              <a:t>, alkalické sírany na nosičích křemelina, silikagel, zeolit)-umožňují provozní teplotu (370 – 400-max 600°C)</a:t>
            </a:r>
          </a:p>
          <a:p>
            <a:r>
              <a:rPr lang="cs-CZ" sz="2800" dirty="0"/>
              <a:t>Absorpce do kyseliny sírové – vznik olea</a:t>
            </a:r>
          </a:p>
        </p:txBody>
      </p:sp>
    </p:spTree>
    <p:extLst>
      <p:ext uri="{BB962C8B-B14F-4D97-AF65-F5344CB8AC3E}">
        <p14:creationId xmlns:p14="http://schemas.microsoft.com/office/powerpoint/2010/main" val="611660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838080" y="1489166"/>
            <a:ext cx="10515240" cy="492905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historická výroba: reakce dusičnanu sodného (chilský ledek) s kyselinou sírovou při t=200°C)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20 století – výroba oxidu dusíku a kyslíku ze vzduchu, výroba amoniaku</a:t>
            </a:r>
          </a:p>
          <a:p>
            <a:endParaRPr lang="cs-CZ" sz="2800" dirty="0"/>
          </a:p>
          <a:p>
            <a:r>
              <a:rPr lang="cs-CZ" sz="2800" dirty="0"/>
              <a:t>Dnes </a:t>
            </a:r>
            <a:r>
              <a:rPr lang="cs-CZ" sz="2800" dirty="0" err="1"/>
              <a:t>Ostwaldův</a:t>
            </a:r>
            <a:r>
              <a:rPr lang="cs-CZ" sz="2800" dirty="0"/>
              <a:t> postup</a:t>
            </a:r>
          </a:p>
          <a:p>
            <a:pPr lvl="1"/>
            <a:r>
              <a:rPr lang="cs-CZ" sz="2600" dirty="0"/>
              <a:t>tři fáze: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/>
              <a:t>katalytická oxidace amoniaku,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/>
              <a:t>následná reakce oxidu dusnatého s kyslíkem,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2800" dirty="0"/>
              <a:t>vznik oxidu dusičitého a jeho reakce s vodou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124126"/>
          </a:xfrm>
        </p:spPr>
        <p:txBody>
          <a:bodyPr/>
          <a:lstStyle/>
          <a:p>
            <a:r>
              <a:rPr lang="cs-CZ" dirty="0"/>
              <a:t>Výroba kyseliny dusičné</a:t>
            </a:r>
          </a:p>
        </p:txBody>
      </p:sp>
    </p:spTree>
    <p:extLst>
      <p:ext uri="{BB962C8B-B14F-4D97-AF65-F5344CB8AC3E}">
        <p14:creationId xmlns:p14="http://schemas.microsoft.com/office/powerpoint/2010/main" val="3172469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838080" y="1489167"/>
            <a:ext cx="10515240" cy="4990010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/>
              <a:t>výroba známa již z 16 století </a:t>
            </a:r>
          </a:p>
          <a:p>
            <a:r>
              <a:rPr lang="cs-CZ" sz="2800" dirty="0"/>
              <a:t>průmyslová výroba – Anglie 18 století</a:t>
            </a:r>
          </a:p>
          <a:p>
            <a:r>
              <a:rPr lang="cs-CZ" sz="2800" dirty="0"/>
              <a:t>dnes roční výroba 160 </a:t>
            </a:r>
            <a:r>
              <a:rPr lang="cs-CZ" sz="2800" dirty="0" err="1"/>
              <a:t>Mt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použití:	</a:t>
            </a:r>
          </a:p>
          <a:p>
            <a:pPr lvl="1"/>
            <a:r>
              <a:rPr lang="cs-CZ" sz="2600" dirty="0"/>
              <a:t>výroba hnojiv, rafinace ropy, výroba pigmentů, </a:t>
            </a:r>
          </a:p>
          <a:p>
            <a:pPr lvl="1"/>
            <a:r>
              <a:rPr lang="cs-CZ" sz="2600" dirty="0"/>
              <a:t>moření oceli, získání neželezných kovů, </a:t>
            </a:r>
          </a:p>
          <a:p>
            <a:pPr lvl="1"/>
            <a:r>
              <a:rPr lang="cs-CZ" sz="2600" dirty="0"/>
              <a:t>výroba výbušnin,	detergentů, plastů, umělých vláken</a:t>
            </a:r>
          </a:p>
          <a:p>
            <a:pPr lvl="1"/>
            <a:r>
              <a:rPr lang="cs-CZ" sz="2600" dirty="0"/>
              <a:t>výroba barviv, léčiv </a:t>
            </a:r>
          </a:p>
          <a:p>
            <a:pPr lvl="1"/>
            <a:r>
              <a:rPr lang="cs-CZ" sz="2600" dirty="0"/>
              <a:t>reaktivní, bezbarvá, olejovitá tekutina</a:t>
            </a:r>
          </a:p>
          <a:p>
            <a:pPr lvl="1"/>
            <a:r>
              <a:rPr lang="cs-CZ" sz="2600" dirty="0"/>
              <a:t>oleum – rozpuštěný oxid sírový v </a:t>
            </a:r>
            <a:r>
              <a:rPr lang="cs-CZ" sz="2600" dirty="0" err="1"/>
              <a:t>kys</a:t>
            </a:r>
            <a:r>
              <a:rPr lang="cs-CZ" sz="2600" dirty="0"/>
              <a:t>. sírové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8555302" cy="991812"/>
          </a:xfrm>
        </p:spPr>
        <p:txBody>
          <a:bodyPr/>
          <a:lstStyle/>
          <a:p>
            <a:r>
              <a:rPr lang="cs-CZ" sz="4000" dirty="0"/>
              <a:t>Výroba kyseliny sírové</a:t>
            </a:r>
          </a:p>
        </p:txBody>
      </p:sp>
    </p:spTree>
    <p:extLst>
      <p:ext uri="{BB962C8B-B14F-4D97-AF65-F5344CB8AC3E}">
        <p14:creationId xmlns:p14="http://schemas.microsoft.com/office/powerpoint/2010/main" val="3168832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838080" y="1690200"/>
            <a:ext cx="8620552" cy="5868840"/>
          </a:xfrm>
        </p:spPr>
        <p:txBody>
          <a:bodyPr/>
          <a:lstStyle/>
          <a:p>
            <a:r>
              <a:rPr lang="cs-CZ" sz="2800" dirty="0"/>
              <a:t>Výchozí suroviny pro výrobu – fosfáty, tzv. fosfority, apatity nebo fosfor</a:t>
            </a:r>
          </a:p>
          <a:p>
            <a:r>
              <a:rPr lang="cs-CZ" sz="2800" dirty="0"/>
              <a:t>Termický způsob výroby:</a:t>
            </a:r>
          </a:p>
          <a:p>
            <a:pPr lvl="1"/>
            <a:r>
              <a:rPr lang="cs-CZ" sz="2600" dirty="0"/>
              <a:t>1.krok – spalování fosforu s přebytkem vzduchu</a:t>
            </a:r>
            <a:br>
              <a:rPr lang="cs-CZ" sz="2600" dirty="0"/>
            </a:br>
            <a:r>
              <a:rPr lang="cs-CZ" sz="2600" dirty="0"/>
              <a:t>(t=2 000°C)</a:t>
            </a:r>
          </a:p>
          <a:p>
            <a:pPr lvl="1"/>
            <a:r>
              <a:rPr lang="cs-CZ" sz="2600" dirty="0"/>
              <a:t>2.krok – hydratace vzniklého oxidu fosforečného</a:t>
            </a:r>
          </a:p>
          <a:p>
            <a:r>
              <a:rPr lang="cs-CZ" sz="3000" dirty="0"/>
              <a:t>Extrakční způsob</a:t>
            </a:r>
          </a:p>
          <a:p>
            <a:pPr lvl="1"/>
            <a:r>
              <a:rPr lang="cs-CZ" sz="2200" dirty="0"/>
              <a:t>rozklad fosfátů minerálními kyselinami (</a:t>
            </a:r>
            <a:r>
              <a:rPr lang="cs-CZ" sz="2200" dirty="0" err="1"/>
              <a:t>kys</a:t>
            </a:r>
            <a:r>
              <a:rPr lang="cs-CZ" sz="2200" dirty="0"/>
              <a:t>. sírová, </a:t>
            </a:r>
            <a:r>
              <a:rPr lang="cs-CZ" sz="2200" dirty="0" err="1"/>
              <a:t>kys</a:t>
            </a:r>
            <a:r>
              <a:rPr lang="cs-CZ" sz="2200" dirty="0"/>
              <a:t>. dusičná, </a:t>
            </a:r>
            <a:r>
              <a:rPr lang="cs-CZ" sz="2200" dirty="0" err="1"/>
              <a:t>HCl</a:t>
            </a:r>
            <a:r>
              <a:rPr lang="cs-CZ" sz="2200" dirty="0"/>
              <a:t>)</a:t>
            </a:r>
          </a:p>
          <a:p>
            <a:pPr marL="3657600" lvl="8" indent="0">
              <a:buNone/>
            </a:pPr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6754" y="460835"/>
            <a:ext cx="10515240" cy="1325160"/>
          </a:xfrm>
        </p:spPr>
        <p:txBody>
          <a:bodyPr/>
          <a:lstStyle/>
          <a:p>
            <a:r>
              <a:rPr lang="cs-CZ" sz="3600" dirty="0"/>
              <a:t>Výroba kyseliny </a:t>
            </a:r>
            <a:r>
              <a:rPr lang="cs-CZ" sz="3600" dirty="0" err="1"/>
              <a:t>trihydrogenfosforečné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80927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/>
          </p:nvPr>
        </p:nvSpPr>
        <p:spPr>
          <a:xfrm>
            <a:off x="838080" y="1825559"/>
            <a:ext cx="10515240" cy="4522989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/>
              <a:t>využití: </a:t>
            </a:r>
          </a:p>
          <a:p>
            <a:pPr lvl="1"/>
            <a:r>
              <a:rPr lang="cs-CZ" sz="2600" dirty="0"/>
              <a:t>moření plechů</a:t>
            </a:r>
          </a:p>
          <a:p>
            <a:pPr lvl="1"/>
            <a:r>
              <a:rPr lang="cs-CZ" sz="2600" dirty="0"/>
              <a:t>v dřevozpracujícím a kožedělném průmysl</a:t>
            </a:r>
          </a:p>
          <a:p>
            <a:endParaRPr lang="cs-CZ" sz="2800" dirty="0"/>
          </a:p>
          <a:p>
            <a:r>
              <a:rPr lang="cs-CZ" sz="2800" dirty="0"/>
              <a:t>výroba:</a:t>
            </a:r>
          </a:p>
          <a:p>
            <a:pPr lvl="1"/>
            <a:r>
              <a:rPr lang="cs-CZ" sz="2600" dirty="0"/>
              <a:t>rozklad </a:t>
            </a:r>
            <a:r>
              <a:rPr lang="cs-CZ" sz="2600" dirty="0" err="1"/>
              <a:t>NaCl</a:t>
            </a:r>
            <a:r>
              <a:rPr lang="cs-CZ" sz="2600" dirty="0"/>
              <a:t> </a:t>
            </a:r>
            <a:r>
              <a:rPr lang="cs-CZ" sz="2600" dirty="0" err="1"/>
              <a:t>kys.sírovou</a:t>
            </a:r>
            <a:endParaRPr lang="cs-CZ" sz="2600" dirty="0"/>
          </a:p>
          <a:p>
            <a:endParaRPr lang="cs-CZ" sz="2800" dirty="0"/>
          </a:p>
          <a:p>
            <a:r>
              <a:rPr lang="cs-CZ" sz="2800" dirty="0"/>
              <a:t>současná výroba</a:t>
            </a:r>
          </a:p>
          <a:p>
            <a:pPr lvl="1"/>
            <a:r>
              <a:rPr lang="cs-CZ" sz="2600" dirty="0"/>
              <a:t>absorpce </a:t>
            </a:r>
            <a:r>
              <a:rPr lang="cs-CZ" sz="2600" dirty="0" err="1"/>
              <a:t>HCl</a:t>
            </a:r>
            <a:r>
              <a:rPr lang="cs-CZ" sz="2600" dirty="0"/>
              <a:t> ve vodě</a:t>
            </a:r>
          </a:p>
          <a:p>
            <a:pPr lvl="1"/>
            <a:r>
              <a:rPr lang="cs-CZ" sz="2600" dirty="0"/>
              <a:t>(výroba přímou syntézou)</a:t>
            </a:r>
          </a:p>
          <a:p>
            <a:pPr marL="400050" lvl="1" indent="0">
              <a:buNone/>
            </a:pPr>
            <a:r>
              <a:rPr lang="cs-CZ" sz="2600" dirty="0"/>
              <a:t>			</a:t>
            </a:r>
          </a:p>
          <a:p>
            <a:pPr marL="0" indent="0">
              <a:buNone/>
            </a:pPr>
            <a:r>
              <a:rPr lang="cs-CZ" sz="2800" dirty="0"/>
              <a:t>						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Výroba kyseliny chlorovodíkové</a:t>
            </a:r>
          </a:p>
        </p:txBody>
      </p:sp>
    </p:spTree>
    <p:extLst>
      <p:ext uri="{BB962C8B-B14F-4D97-AF65-F5344CB8AC3E}">
        <p14:creationId xmlns:p14="http://schemas.microsoft.com/office/powerpoint/2010/main" val="2923595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AF59FD-FD41-4A47-B2A5-7D3DC7C7647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838080" y="1825560"/>
            <a:ext cx="8217430" cy="4350960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/>
              <a:t>LHOTKA, Miloslav. </a:t>
            </a:r>
            <a:r>
              <a:rPr lang="cs-CZ" sz="3200" i="1" dirty="0"/>
              <a:t>Úvod do anorganické technologie</a:t>
            </a:r>
            <a:r>
              <a:rPr lang="cs-CZ" sz="3200" dirty="0"/>
              <a:t>. Praha: Vysoká škola chemicko-technologická v Praze, 2012. </a:t>
            </a:r>
            <a:br>
              <a:rPr lang="cs-CZ" sz="3200" dirty="0"/>
            </a:br>
            <a:r>
              <a:rPr lang="cs-CZ" sz="3200" dirty="0"/>
              <a:t>ISBN 978-80-7080-841-2.</a:t>
            </a:r>
            <a:b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endParaRPr lang="cs-CZ" sz="3200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847AC6-8F78-44F6-B013-8A4DE6E80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460520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325538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787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Zkapalňování plynů</a:t>
            </a:r>
          </a:p>
        </p:txBody>
      </p:sp>
      <p:sp>
        <p:nvSpPr>
          <p:cNvPr id="81" name="TextShape 2"/>
          <p:cNvSpPr txBox="1"/>
          <p:nvPr/>
        </p:nvSpPr>
        <p:spPr>
          <a:xfrm>
            <a:off x="838081" y="1367799"/>
            <a:ext cx="8246926" cy="4759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zkapalňování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snadno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zkapalnitelných plynů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</a:t>
            </a:r>
            <a:r>
              <a:rPr lang="cs-CZ" sz="28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2, 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</a:t>
            </a:r>
            <a:r>
              <a:rPr lang="cs-CZ" sz="28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2,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SO</a:t>
            </a:r>
            <a:r>
              <a:rPr lang="cs-CZ" sz="2800" b="0" strike="noStrike" spc="-1" baseline="-25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chlór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proces ochlazení nebo ochlazení za mírného tlaku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zkapalňování </a:t>
            </a: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nesnadno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zkapalnitelných plynů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za normálních podmínek (101,325kPa, 273,15 K) expandující plyn se ochlazuje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t= -50°C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Lindeho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způsob – adiabatická expanze plynu ve spojení s odvodem tepla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Claudeův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způsob – využívá vnější mechanické práce konané expandovaným plynem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2"/>
          <p:cNvSpPr txBox="1"/>
          <p:nvPr/>
        </p:nvSpPr>
        <p:spPr>
          <a:xfrm>
            <a:off x="805645" y="1690200"/>
            <a:ext cx="8190871" cy="44863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Složení suchého vzduchu</a:t>
            </a: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dusík	78,03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obj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%</a:t>
            </a: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kyslík	20,75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obj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%</a:t>
            </a: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argon	0,93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obj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%</a:t>
            </a: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oxid uhličitý  0,04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obj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% 	</a:t>
            </a: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helium, krypton, xenon, vodík</a:t>
            </a:r>
          </a:p>
          <a:p>
            <a:pPr marL="228600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Dělení vzduchu rektifikací (kryogenní proces)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Adsorpční separační procesy (adsorbenty s vysokou afinitou k dusíku)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" name="TextShape 1">
            <a:extLst>
              <a:ext uri="{FF2B5EF4-FFF2-40B4-BE49-F238E27FC236}">
                <a16:creationId xmlns:a16="http://schemas.microsoft.com/office/drawing/2014/main" id="{D44D6B07-125F-4B92-A65D-E1A10F3BB57E}"/>
              </a:ext>
            </a:extLst>
          </p:cNvPr>
          <p:cNvSpPr txBox="1"/>
          <p:nvPr/>
        </p:nvSpPr>
        <p:spPr>
          <a:xfrm>
            <a:off x="838080" y="365040"/>
            <a:ext cx="10515240" cy="944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Zpracování vzduchu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2"/>
          <p:cNvSpPr txBox="1"/>
          <p:nvPr/>
        </p:nvSpPr>
        <p:spPr>
          <a:xfrm>
            <a:off x="838080" y="1533832"/>
            <a:ext cx="8187933" cy="515460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Kyslík 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výroba: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rektifikací vzduchu (zkapalnění plynu za snížené teploty 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využití: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 oceli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tavení skla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chemickém průmyslu – oxidace uhlovodíků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řezání a sváření kovů</a:t>
            </a: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TextShape 1">
            <a:extLst>
              <a:ext uri="{FF2B5EF4-FFF2-40B4-BE49-F238E27FC236}">
                <a16:creationId xmlns:a16="http://schemas.microsoft.com/office/drawing/2014/main" id="{A17F4ACC-FF5C-4170-8CE1-ADE9C5207071}"/>
              </a:ext>
            </a:extLst>
          </p:cNvPr>
          <p:cNvSpPr txBox="1"/>
          <p:nvPr/>
        </p:nvSpPr>
        <p:spPr>
          <a:xfrm>
            <a:off x="838080" y="365040"/>
            <a:ext cx="10515240" cy="944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Zpracování vzduchu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65040"/>
            <a:ext cx="10515240" cy="944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Zpracování vzduchu</a:t>
            </a:r>
          </a:p>
        </p:txBody>
      </p:sp>
      <p:sp>
        <p:nvSpPr>
          <p:cNvPr id="85" name="TextShape 2"/>
          <p:cNvSpPr txBox="1"/>
          <p:nvPr/>
        </p:nvSpPr>
        <p:spPr>
          <a:xfrm>
            <a:off x="838080" y="1533832"/>
            <a:ext cx="8187933" cy="515460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Dusík</a:t>
            </a: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nereaktivní plyn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rektifikací vzduchu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využití</a:t>
            </a:r>
            <a:endParaRPr lang="cs-CZ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metalurgický průmysl (zabraňuje styku s kyslíkem)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 amoniaku, následně kyseliny dusičné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kryoskopie - chlazení kapalným dusíkem (-197°C)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5145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838080" y="1351080"/>
            <a:ext cx="10515240" cy="5280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Argon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rektifikace vzduchu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při výrobě amoniaku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využití: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při vysokoteplotních operacích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při zpracování uranové rudy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plnění elektrických lamp</a:t>
            </a:r>
          </a:p>
        </p:txBody>
      </p:sp>
      <p:sp>
        <p:nvSpPr>
          <p:cNvPr id="4" name="TextShape 1">
            <a:extLst>
              <a:ext uri="{FF2B5EF4-FFF2-40B4-BE49-F238E27FC236}">
                <a16:creationId xmlns:a16="http://schemas.microsoft.com/office/drawing/2014/main" id="{13849A5B-EDE5-4A6C-8234-1F2723CE7CC2}"/>
              </a:ext>
            </a:extLst>
          </p:cNvPr>
          <p:cNvSpPr txBox="1"/>
          <p:nvPr/>
        </p:nvSpPr>
        <p:spPr>
          <a:xfrm>
            <a:off x="838080" y="365040"/>
            <a:ext cx="10515240" cy="944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Zpracování vzduchu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38080" y="365040"/>
            <a:ext cx="10515240" cy="837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Zpracování vzduchu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838080" y="1351080"/>
            <a:ext cx="8305920" cy="5280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Helium</a:t>
            </a: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ze zemního plynu (frakční kondenzací ostatních složek ochlazením)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využití: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plnění meteorologických balonů, vzducholodí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výzkum supravodivých materiálů</a:t>
            </a:r>
          </a:p>
        </p:txBody>
      </p:sp>
    </p:spTree>
    <p:extLst>
      <p:ext uri="{BB962C8B-B14F-4D97-AF65-F5344CB8AC3E}">
        <p14:creationId xmlns:p14="http://schemas.microsoft.com/office/powerpoint/2010/main" val="17633578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2"/>
          <p:cNvSpPr txBox="1"/>
          <p:nvPr/>
        </p:nvSpPr>
        <p:spPr>
          <a:xfrm>
            <a:off x="838080" y="1690200"/>
            <a:ext cx="8512397" cy="474831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108000">
              <a:buClr>
                <a:srgbClr val="000000"/>
              </a:buClr>
              <a:buSzPct val="45000"/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Princip parciální oxidace</a:t>
            </a:r>
          </a:p>
          <a:p>
            <a:pPr marL="565200" indent="-457200">
              <a:buClr>
                <a:srgbClr val="000000"/>
              </a:buClr>
              <a:buSzPct val="45000"/>
              <a:buFont typeface="Wingdings" panose="05000000000000000000" pitchFamily="2" charset="2"/>
              <a:buChar char="§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reakce uhlovodíků s nedostatečným množstvím kyslíku pro dokonalé spalování při teplotách 1 200- 1 600°C a tlaku 15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MPa</a:t>
            </a:r>
            <a:endParaRPr lang="cs-CZ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65200" indent="-457200">
              <a:buClr>
                <a:srgbClr val="000000"/>
              </a:buClr>
              <a:buSzPct val="45000"/>
              <a:buFont typeface="Wingdings" panose="05000000000000000000" pitchFamily="2" charset="2"/>
              <a:buChar char="§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nové koncepty výroby vodíku - spojení principu parního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reformingu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 parciální oxidace</a:t>
            </a:r>
          </a:p>
          <a:p>
            <a:pPr marL="565200" indent="-457200">
              <a:buClr>
                <a:srgbClr val="000000"/>
              </a:buClr>
              <a:buSzPct val="45000"/>
              <a:buFont typeface="Wingdings" panose="05000000000000000000" pitchFamily="2" charset="2"/>
              <a:buChar char="§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zplyňování uhlí, dřeva, rašeliny, biomasy, tuhé odpady</a:t>
            </a:r>
          </a:p>
          <a:p>
            <a:pPr marL="565200" indent="-457200">
              <a:buClr>
                <a:srgbClr val="000000"/>
              </a:buClr>
              <a:buSzPct val="45000"/>
              <a:buFont typeface="Wingdings" panose="05000000000000000000" pitchFamily="2" charset="2"/>
              <a:buChar char="§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tepelný rozklad, následuje heterogenní reakce pevného zbytku</a:t>
            </a:r>
            <a:b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 reaktivním plynem obsahujícím kyslík</a:t>
            </a:r>
          </a:p>
          <a:p>
            <a:pPr marL="565200" indent="-457200">
              <a:buClr>
                <a:srgbClr val="000000"/>
              </a:buClr>
              <a:buSzPct val="45000"/>
              <a:buFont typeface="Wingdings" panose="05000000000000000000" pitchFamily="2" charset="2"/>
              <a:buChar char="§"/>
            </a:pP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zařízení pro zplyňování uhlí - generátory</a:t>
            </a:r>
          </a:p>
          <a:p>
            <a:pPr marL="108000">
              <a:buClr>
                <a:srgbClr val="000000"/>
              </a:buClr>
              <a:buSzPct val="45000"/>
            </a:pPr>
            <a:endParaRPr lang="cs-CZ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" name="TextShape 1">
            <a:extLst>
              <a:ext uri="{FF2B5EF4-FFF2-40B4-BE49-F238E27FC236}">
                <a16:creationId xmlns:a16="http://schemas.microsoft.com/office/drawing/2014/main" id="{D5DC19A1-A295-47AC-990C-38388EE74CD5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Výroba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 </a:t>
            </a: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vodíku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Výroba</a:t>
            </a: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 </a:t>
            </a: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vodíku</a:t>
            </a:r>
          </a:p>
        </p:txBody>
      </p:sp>
      <p:sp>
        <p:nvSpPr>
          <p:cNvPr id="89" name="TextShape 2"/>
          <p:cNvSpPr txBox="1"/>
          <p:nvPr/>
        </p:nvSpPr>
        <p:spPr>
          <a:xfrm>
            <a:off x="838080" y="1825560"/>
            <a:ext cx="8630385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0">
              <a:lnSpc>
                <a:spcPct val="90000"/>
              </a:lnSpc>
              <a:buClr>
                <a:srgbClr val="000000"/>
              </a:buClr>
            </a:pPr>
            <a:r>
              <a:rPr lang="cs-CZ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Vodík </a:t>
            </a:r>
          </a:p>
          <a:p>
            <a:pPr marL="457560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výroba:</a:t>
            </a:r>
          </a:p>
          <a:p>
            <a:pPr marL="914760" lvl="1" indent="-457200">
              <a:lnSpc>
                <a:spcPct val="9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lektrolýzou vody, elektrolýza solanky (3,5% roztok </a:t>
            </a:r>
            <a:r>
              <a:rPr lang="cs-CZ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NaCl</a:t>
            </a: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vedlejší produkt při petrochemických a rafinačních procesech (90%)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využití: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syntéza amoniaku, methanolu (80%)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hydrogenační reakce - hydrogenační odsíření, ztužování tuků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metalurgii, elektrotechnice jako ochranný plyn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787</TotalTime>
  <Words>823</Words>
  <Application>Microsoft Office PowerPoint</Application>
  <PresentationFormat>Širokoúhlá obrazovka</PresentationFormat>
  <Paragraphs>149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Trebuchet MS</vt:lpstr>
      <vt:lpstr>Wingdings</vt:lpstr>
      <vt:lpstr>Wingdings 3</vt:lpstr>
      <vt:lpstr>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Výroba oxidu uhelnatého </vt:lpstr>
      <vt:lpstr>Prezentace aplikace PowerPoint</vt:lpstr>
      <vt:lpstr>Prezentace aplikace PowerPoint</vt:lpstr>
      <vt:lpstr>Výroba oxidu siřičitého a oxidu sírového</vt:lpstr>
      <vt:lpstr>Výroba kyseliny dusičné</vt:lpstr>
      <vt:lpstr>Výroba kyseliny sírové</vt:lpstr>
      <vt:lpstr>Výroba kyseliny trihydrogenfosforečné</vt:lpstr>
      <vt:lpstr>Výroba kyseliny chlorovodíkové</vt:lpstr>
      <vt:lpstr>Literatura</vt:lpstr>
    </vt:vector>
  </TitlesOfParts>
  <Company>UK Pedf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Anorganická technologie</dc:title>
  <dc:subject/>
  <dc:creator>uzivatel</dc:creator>
  <dc:description/>
  <cp:lastModifiedBy>Kateřina Chroustová</cp:lastModifiedBy>
  <cp:revision>50</cp:revision>
  <dcterms:created xsi:type="dcterms:W3CDTF">2019-03-05T12:43:08Z</dcterms:created>
  <dcterms:modified xsi:type="dcterms:W3CDTF">2021-12-01T17:21:33Z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UK Pedf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Širokoúhlá obrazovka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8</vt:i4>
  </property>
</Properties>
</file>