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3" r:id="rId6"/>
    <p:sldId id="261" r:id="rId7"/>
    <p:sldId id="260" r:id="rId8"/>
    <p:sldId id="264" r:id="rId9"/>
    <p:sldId id="262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02.10.2023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02.10.2023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02.10.2023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02.10.2023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02.10.2023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02.10.2023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02.10.2023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02.10.2023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02.10.2023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02.10.2023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02.10.2023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02.10.2023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Lekce 4 -5  - slovesa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R. Kotková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200" dirty="0"/>
              <a:t>Odpočívat, potřebovat, mít, </a:t>
            </a:r>
            <a:r>
              <a:rPr lang="cs-CZ" sz="3200" dirty="0" err="1"/>
              <a:t>mít</a:t>
            </a:r>
            <a:r>
              <a:rPr lang="cs-CZ" sz="3200" dirty="0"/>
              <a:t> rád, rozumět, pracovat, znát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04800" y="1628800"/>
            <a:ext cx="6139408" cy="4695800"/>
          </a:xfrm>
        </p:spPr>
        <p:txBody>
          <a:bodyPr>
            <a:normAutofit fontScale="92500" lnSpcReduction="10000"/>
          </a:bodyPr>
          <a:lstStyle/>
          <a:p>
            <a:r>
              <a:rPr lang="cs-CZ" sz="2600" dirty="0"/>
              <a:t>Moje sestra ___________ v restauraci, je číšnice.</a:t>
            </a:r>
          </a:p>
          <a:p>
            <a:r>
              <a:rPr lang="cs-CZ" sz="2600" dirty="0"/>
              <a:t>(já)______________ češtinu, je to hezký jazyk.</a:t>
            </a:r>
          </a:p>
          <a:p>
            <a:r>
              <a:rPr lang="cs-CZ" sz="2600" dirty="0"/>
              <a:t>Zítra pracujeme až odpoledne, ráno ________________ .</a:t>
            </a:r>
          </a:p>
          <a:p>
            <a:r>
              <a:rPr lang="cs-CZ" sz="2600" dirty="0"/>
              <a:t>Ondřej trochu ___________ </a:t>
            </a:r>
            <a:r>
              <a:rPr lang="cs-CZ" sz="2600" dirty="0" err="1"/>
              <a:t>francouzky</a:t>
            </a:r>
            <a:r>
              <a:rPr lang="cs-CZ" sz="2600" dirty="0"/>
              <a:t>, ale nemluví.</a:t>
            </a:r>
          </a:p>
          <a:p>
            <a:r>
              <a:rPr lang="cs-CZ" sz="2600" dirty="0"/>
              <a:t>Já nerozumím, ___________ slovník.</a:t>
            </a:r>
          </a:p>
          <a:p>
            <a:r>
              <a:rPr lang="cs-CZ" sz="2600" dirty="0"/>
              <a:t>Je už 12: 30. ______________ hlad?</a:t>
            </a:r>
          </a:p>
          <a:p>
            <a:r>
              <a:rPr lang="cs-CZ" sz="2600" dirty="0"/>
              <a:t>_____________ toho vysokého muže? – Ano, to je pan Růžička.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804248" y="1556792"/>
            <a:ext cx="2187352" cy="476780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Pracuje</a:t>
            </a:r>
          </a:p>
          <a:p>
            <a:r>
              <a:rPr lang="cs-CZ" dirty="0"/>
              <a:t>Mám rád</a:t>
            </a:r>
          </a:p>
          <a:p>
            <a:r>
              <a:rPr lang="cs-CZ" dirty="0"/>
              <a:t>Odpočíváme</a:t>
            </a:r>
          </a:p>
          <a:p>
            <a:endParaRPr lang="cs-CZ" dirty="0"/>
          </a:p>
          <a:p>
            <a:r>
              <a:rPr lang="cs-CZ" dirty="0"/>
              <a:t>Rozumí</a:t>
            </a:r>
          </a:p>
          <a:p>
            <a:r>
              <a:rPr lang="cs-CZ" dirty="0"/>
              <a:t>Potřebuju</a:t>
            </a:r>
          </a:p>
          <a:p>
            <a:r>
              <a:rPr lang="cs-CZ" dirty="0"/>
              <a:t>Máš/ máte</a:t>
            </a:r>
          </a:p>
          <a:p>
            <a:r>
              <a:rPr lang="cs-CZ" dirty="0"/>
              <a:t>Znáš/ znáte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3752" cy="1109808"/>
          </a:xfrm>
        </p:spPr>
        <p:txBody>
          <a:bodyPr>
            <a:noAutofit/>
          </a:bodyPr>
          <a:lstStyle/>
          <a:p>
            <a:r>
              <a:rPr lang="cs-CZ" sz="2800" dirty="0"/>
              <a:t>cvičit, potřebovat, mít, mít rád, mluvit, pracovat, znát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04800" y="1340768"/>
            <a:ext cx="6499448" cy="4983832"/>
          </a:xfrm>
        </p:spPr>
        <p:txBody>
          <a:bodyPr>
            <a:noAutofit/>
          </a:bodyPr>
          <a:lstStyle/>
          <a:p>
            <a:r>
              <a:rPr lang="cs-CZ" sz="2600" dirty="0"/>
              <a:t>Ve škole(my) _____________ gramatiku.</a:t>
            </a:r>
          </a:p>
          <a:p>
            <a:r>
              <a:rPr lang="cs-CZ" sz="2600" dirty="0"/>
              <a:t>Mám velkou rodinu, _________ velký dům.</a:t>
            </a:r>
          </a:p>
          <a:p>
            <a:r>
              <a:rPr lang="cs-CZ" sz="2600" dirty="0"/>
              <a:t>Jan je svobodný, ____________ manželku.</a:t>
            </a:r>
          </a:p>
          <a:p>
            <a:r>
              <a:rPr lang="cs-CZ" sz="2600" dirty="0"/>
              <a:t>(my)_________ jeho sestru, jmenuje se Karla.</a:t>
            </a:r>
          </a:p>
          <a:p>
            <a:r>
              <a:rPr lang="cs-CZ" sz="2600" dirty="0"/>
              <a:t>Zdeněk a jeho sestra nejsou na fakultě, už____</a:t>
            </a:r>
          </a:p>
          <a:p>
            <a:r>
              <a:rPr lang="cs-CZ" sz="2600" dirty="0"/>
              <a:t>Co _______ ve škole? – Sešit a knihu.</a:t>
            </a:r>
          </a:p>
          <a:p>
            <a:r>
              <a:rPr lang="cs-CZ" sz="2600" dirty="0"/>
              <a:t>Jak _________ ve škole? – Česky.</a:t>
            </a:r>
          </a:p>
          <a:p>
            <a:r>
              <a:rPr lang="cs-CZ" sz="2600" dirty="0"/>
              <a:t>Pavel je ženatý, ____________ svoji manželku.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876256" y="1340768"/>
            <a:ext cx="2115344" cy="49838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cvičíme</a:t>
            </a:r>
          </a:p>
          <a:p>
            <a:r>
              <a:rPr lang="cs-CZ" dirty="0"/>
              <a:t>Mám/ potřebuju</a:t>
            </a:r>
          </a:p>
          <a:p>
            <a:r>
              <a:rPr lang="cs-CZ" dirty="0"/>
              <a:t>Nemá</a:t>
            </a:r>
          </a:p>
          <a:p>
            <a:r>
              <a:rPr lang="cs-CZ" dirty="0"/>
              <a:t>Známe</a:t>
            </a:r>
          </a:p>
          <a:p>
            <a:r>
              <a:rPr lang="cs-CZ" dirty="0" err="1"/>
              <a:t>Pracujou</a:t>
            </a:r>
            <a:endParaRPr lang="cs-CZ" dirty="0"/>
          </a:p>
          <a:p>
            <a:r>
              <a:rPr lang="cs-CZ" dirty="0"/>
              <a:t>potřebuješ/ -</a:t>
            </a:r>
            <a:r>
              <a:rPr lang="cs-CZ" dirty="0" err="1"/>
              <a:t>jete</a:t>
            </a:r>
            <a:endParaRPr lang="cs-CZ" dirty="0"/>
          </a:p>
          <a:p>
            <a:r>
              <a:rPr lang="cs-CZ" dirty="0"/>
              <a:t>Mluvíš/ -</a:t>
            </a:r>
            <a:r>
              <a:rPr lang="cs-CZ" dirty="0" err="1"/>
              <a:t>íte</a:t>
            </a:r>
            <a:endParaRPr lang="cs-CZ" dirty="0"/>
          </a:p>
          <a:p>
            <a:r>
              <a:rPr lang="cs-CZ" dirty="0"/>
              <a:t>Má rád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MOCT (</a:t>
            </a:r>
            <a:r>
              <a:rPr lang="cs-CZ" dirty="0" err="1"/>
              <a:t>potere</a:t>
            </a:r>
            <a:r>
              <a:rPr lang="cs-CZ" dirty="0"/>
              <a:t>)               Muset (</a:t>
            </a:r>
            <a:r>
              <a:rPr lang="cs-CZ" dirty="0" err="1"/>
              <a:t>dovere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Můžu / mohu</a:t>
            </a:r>
          </a:p>
          <a:p>
            <a:r>
              <a:rPr lang="cs-CZ" sz="3600" b="1" dirty="0"/>
              <a:t>Můžeš</a:t>
            </a:r>
          </a:p>
          <a:p>
            <a:r>
              <a:rPr lang="cs-CZ" sz="3600" b="1" dirty="0"/>
              <a:t>Může</a:t>
            </a:r>
          </a:p>
          <a:p>
            <a:endParaRPr lang="cs-CZ" sz="3600" b="1" dirty="0"/>
          </a:p>
          <a:p>
            <a:r>
              <a:rPr lang="cs-CZ" sz="3600" b="1" dirty="0"/>
              <a:t>Můžeme</a:t>
            </a:r>
          </a:p>
          <a:p>
            <a:r>
              <a:rPr lang="cs-CZ" sz="3600" b="1" dirty="0"/>
              <a:t>Můžete</a:t>
            </a:r>
          </a:p>
          <a:p>
            <a:r>
              <a:rPr lang="cs-CZ" sz="3600" b="1" dirty="0"/>
              <a:t>Můžou / mohou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Musím</a:t>
            </a:r>
          </a:p>
          <a:p>
            <a:r>
              <a:rPr lang="cs-CZ" sz="3600" b="1" dirty="0"/>
              <a:t>Musíš</a:t>
            </a:r>
          </a:p>
          <a:p>
            <a:r>
              <a:rPr lang="cs-CZ" sz="3600" b="1" dirty="0"/>
              <a:t>Musí</a:t>
            </a:r>
          </a:p>
          <a:p>
            <a:endParaRPr lang="cs-CZ" sz="3600" b="1" dirty="0"/>
          </a:p>
          <a:p>
            <a:r>
              <a:rPr lang="cs-CZ" sz="3600" b="1" dirty="0"/>
              <a:t>Musíme</a:t>
            </a:r>
          </a:p>
          <a:p>
            <a:r>
              <a:rPr lang="cs-CZ" sz="3600" b="1" dirty="0"/>
              <a:t>Musíte</a:t>
            </a:r>
          </a:p>
          <a:p>
            <a:r>
              <a:rPr lang="cs-CZ" sz="3600" b="1" dirty="0"/>
              <a:t>musí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Ptejte se, odpovídejte – Můžu/ nemůžu, protože.....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Můžeš řídit auto?</a:t>
            </a:r>
          </a:p>
          <a:p>
            <a:r>
              <a:rPr lang="cs-CZ" b="1" dirty="0"/>
              <a:t>Můžeš zítra odpočívat celý den?</a:t>
            </a:r>
          </a:p>
          <a:p>
            <a:r>
              <a:rPr lang="cs-CZ" b="1" dirty="0"/>
              <a:t>Můžeš večer číst knihu?</a:t>
            </a:r>
          </a:p>
          <a:p>
            <a:r>
              <a:rPr lang="cs-CZ" b="1" dirty="0"/>
              <a:t>Můžeš jíst čokoládu často? </a:t>
            </a:r>
          </a:p>
          <a:p>
            <a:r>
              <a:rPr lang="cs-CZ" b="1" dirty="0"/>
              <a:t>Můžeš pít kávu 3x (krát) za den? </a:t>
            </a:r>
          </a:p>
          <a:p>
            <a:r>
              <a:rPr lang="cs-CZ" b="1" dirty="0"/>
              <a:t>Můžeš pít kávu večer?</a:t>
            </a:r>
          </a:p>
          <a:p>
            <a:r>
              <a:rPr lang="cs-CZ" b="1" dirty="0"/>
              <a:t>Můžeš poslouchat hudbu, když jedeš domů?</a:t>
            </a:r>
          </a:p>
          <a:p>
            <a:r>
              <a:rPr lang="cs-CZ" b="1" dirty="0"/>
              <a:t>Můžeš mít psa nebo kočku doma?</a:t>
            </a:r>
          </a:p>
          <a:p>
            <a:endParaRPr lang="cs-CZ" b="1" dirty="0"/>
          </a:p>
          <a:p>
            <a:endParaRPr lang="cs-CZ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Doplňte sloveso MOCT    a  muset   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>
          <a:xfrm>
            <a:off x="304800" y="1268760"/>
            <a:ext cx="5635352" cy="5055840"/>
          </a:xfrm>
        </p:spPr>
        <p:txBody>
          <a:bodyPr>
            <a:normAutofit lnSpcReduction="10000"/>
          </a:bodyPr>
          <a:lstStyle/>
          <a:p>
            <a:r>
              <a:rPr lang="cs-CZ" sz="2500" dirty="0"/>
              <a:t>(já) zítra ............. Odpočívat, nepracuju.</a:t>
            </a:r>
          </a:p>
          <a:p>
            <a:r>
              <a:rPr lang="cs-CZ" sz="2500" dirty="0" err="1"/>
              <a:t>Péťa</a:t>
            </a:r>
            <a:r>
              <a:rPr lang="cs-CZ" sz="2500" dirty="0"/>
              <a:t> (ne)....... řídit auto, je moc malý.</a:t>
            </a:r>
          </a:p>
          <a:p>
            <a:r>
              <a:rPr lang="cs-CZ" sz="2500" dirty="0"/>
              <a:t>(My - ne) ..... to koupit, (ne- mít) ....peníze.</a:t>
            </a:r>
          </a:p>
          <a:p>
            <a:r>
              <a:rPr lang="cs-CZ" sz="2500" dirty="0"/>
              <a:t>(oni) ..... jít na koncert, (mít) .... lístky.</a:t>
            </a:r>
          </a:p>
          <a:p>
            <a:r>
              <a:rPr lang="cs-CZ" sz="2500" dirty="0"/>
              <a:t>(vy) .... si to zkusit.</a:t>
            </a:r>
          </a:p>
          <a:p>
            <a:r>
              <a:rPr lang="cs-CZ" sz="2500" dirty="0"/>
              <a:t>-------------------------------</a:t>
            </a:r>
          </a:p>
          <a:p>
            <a:r>
              <a:rPr lang="cs-CZ" sz="2500" dirty="0"/>
              <a:t>(ty) ... Studovat víc!</a:t>
            </a:r>
          </a:p>
          <a:p>
            <a:r>
              <a:rPr lang="cs-CZ" sz="2500" dirty="0"/>
              <a:t>Dita a Karel ne... vstávat brzy</a:t>
            </a:r>
          </a:p>
          <a:p>
            <a:r>
              <a:rPr lang="cs-CZ" sz="2500" dirty="0"/>
              <a:t>Já .... jít do práce už v 7.</a:t>
            </a:r>
          </a:p>
          <a:p>
            <a:r>
              <a:rPr lang="cs-CZ" sz="2500" dirty="0"/>
              <a:t>Marta ..... telefonovat  domů.</a:t>
            </a:r>
          </a:p>
          <a:p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>
          <a:xfrm>
            <a:off x="6084168" y="1196752"/>
            <a:ext cx="2907432" cy="512784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Můžu</a:t>
            </a:r>
          </a:p>
          <a:p>
            <a:r>
              <a:rPr lang="cs-CZ" dirty="0"/>
              <a:t>Nemůže</a:t>
            </a:r>
          </a:p>
          <a:p>
            <a:r>
              <a:rPr lang="cs-CZ" dirty="0"/>
              <a:t>Nemůžeme, nemáme</a:t>
            </a:r>
          </a:p>
          <a:p>
            <a:r>
              <a:rPr lang="cs-CZ" dirty="0"/>
              <a:t>Můžou, mají</a:t>
            </a:r>
          </a:p>
          <a:p>
            <a:r>
              <a:rPr lang="cs-CZ" dirty="0"/>
              <a:t>Můžete</a:t>
            </a:r>
          </a:p>
          <a:p>
            <a:endParaRPr lang="cs-CZ" dirty="0"/>
          </a:p>
          <a:p>
            <a:r>
              <a:rPr lang="cs-CZ" dirty="0"/>
              <a:t>Musíš</a:t>
            </a:r>
          </a:p>
          <a:p>
            <a:r>
              <a:rPr lang="cs-CZ" dirty="0"/>
              <a:t>Nemusí</a:t>
            </a:r>
          </a:p>
          <a:p>
            <a:r>
              <a:rPr lang="cs-CZ" dirty="0"/>
              <a:t>Musím</a:t>
            </a:r>
          </a:p>
          <a:p>
            <a:r>
              <a:rPr lang="cs-CZ" dirty="0"/>
              <a:t>musí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65024" cy="720080"/>
          </a:xfrm>
        </p:spPr>
        <p:txBody>
          <a:bodyPr>
            <a:normAutofit/>
          </a:bodyPr>
          <a:lstStyle/>
          <a:p>
            <a:r>
              <a:rPr lang="cs-CZ" dirty="0"/>
              <a:t>MOCT    nebo  muset?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23528" y="1196752"/>
            <a:ext cx="5832648" cy="5127848"/>
          </a:xfrm>
        </p:spPr>
        <p:txBody>
          <a:bodyPr/>
          <a:lstStyle/>
          <a:p>
            <a:r>
              <a:rPr lang="cs-CZ" sz="2600" dirty="0"/>
              <a:t>Nemáme lekci, ...... jít domů!</a:t>
            </a:r>
          </a:p>
          <a:p>
            <a:r>
              <a:rPr lang="cs-CZ" sz="2600" dirty="0"/>
              <a:t>(ty) ........ pít pivo?  Je ti už 18?</a:t>
            </a:r>
          </a:p>
          <a:p>
            <a:r>
              <a:rPr lang="cs-CZ" sz="2600" dirty="0"/>
              <a:t>(já) ..... něco jíst, mám velký hlad!</a:t>
            </a:r>
          </a:p>
          <a:p>
            <a:r>
              <a:rPr lang="cs-CZ" sz="2600" dirty="0"/>
              <a:t>Petr ne.... jít do školy, je nemocný.</a:t>
            </a:r>
          </a:p>
          <a:p>
            <a:r>
              <a:rPr lang="cs-CZ" sz="2600" dirty="0"/>
              <a:t>Zdeněk ..... pít pivo,  dnes neřídí auto.</a:t>
            </a:r>
          </a:p>
          <a:p>
            <a:r>
              <a:rPr lang="cs-CZ" sz="2600" dirty="0"/>
              <a:t>.... vstávat , jdu do práce.</a:t>
            </a:r>
          </a:p>
          <a:p>
            <a:r>
              <a:rPr lang="cs-CZ" sz="2600" dirty="0"/>
              <a:t>Dědeček ne... pracovat, je v důchodu.</a:t>
            </a:r>
          </a:p>
          <a:p>
            <a:r>
              <a:rPr lang="cs-CZ" sz="2600" dirty="0"/>
              <a:t>(já) ...... pracovat jen trochu, jsem student.</a:t>
            </a:r>
          </a:p>
          <a:p>
            <a:r>
              <a:rPr lang="cs-CZ" sz="2600" dirty="0"/>
              <a:t>(my) ...... studovat dobře, čeština je těžká </a:t>
            </a:r>
            <a:r>
              <a:rPr lang="cs-CZ" sz="2600" dirty="0">
                <a:sym typeface="Wingdings" pitchFamily="2" charset="2"/>
              </a:rPr>
              <a:t></a:t>
            </a:r>
            <a:endParaRPr lang="cs-CZ" sz="2600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72200" y="1052736"/>
            <a:ext cx="2619400" cy="5271864"/>
          </a:xfrm>
        </p:spPr>
        <p:txBody>
          <a:bodyPr/>
          <a:lstStyle/>
          <a:p>
            <a:r>
              <a:rPr lang="cs-CZ" dirty="0"/>
              <a:t>Můžeme</a:t>
            </a:r>
          </a:p>
          <a:p>
            <a:r>
              <a:rPr lang="cs-CZ" dirty="0"/>
              <a:t>Můžeš</a:t>
            </a:r>
          </a:p>
          <a:p>
            <a:r>
              <a:rPr lang="cs-CZ" dirty="0"/>
              <a:t>Musím</a:t>
            </a:r>
          </a:p>
          <a:p>
            <a:r>
              <a:rPr lang="cs-CZ" dirty="0"/>
              <a:t>Nemůže</a:t>
            </a:r>
          </a:p>
          <a:p>
            <a:r>
              <a:rPr lang="cs-CZ" dirty="0"/>
              <a:t>Může</a:t>
            </a:r>
          </a:p>
          <a:p>
            <a:r>
              <a:rPr lang="cs-CZ" dirty="0"/>
              <a:t>Musím</a:t>
            </a:r>
          </a:p>
          <a:p>
            <a:r>
              <a:rPr lang="cs-CZ" dirty="0"/>
              <a:t>Nemusí</a:t>
            </a:r>
          </a:p>
          <a:p>
            <a:r>
              <a:rPr lang="cs-CZ" dirty="0"/>
              <a:t>Můžu</a:t>
            </a:r>
          </a:p>
          <a:p>
            <a:r>
              <a:rPr lang="cs-CZ" dirty="0"/>
              <a:t>Musíme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CEEB59-1E0C-4A01-AE71-0298E84B7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457200"/>
            <a:ext cx="1611288" cy="5867400"/>
          </a:xfrm>
        </p:spPr>
        <p:txBody>
          <a:bodyPr>
            <a:normAutofit/>
          </a:bodyPr>
          <a:lstStyle/>
          <a:p>
            <a:r>
              <a:rPr lang="cs-CZ" sz="2800" dirty="0"/>
              <a:t>Marina</a:t>
            </a:r>
            <a:br>
              <a:rPr lang="cs-CZ" sz="2800" dirty="0"/>
            </a:br>
            <a:r>
              <a:rPr lang="cs-CZ" sz="2800" dirty="0"/>
              <a:t>může…</a:t>
            </a:r>
            <a:br>
              <a:rPr lang="cs-CZ" sz="2800" dirty="0"/>
            </a:br>
            <a:r>
              <a:rPr lang="cs-CZ" sz="2800" dirty="0"/>
              <a:t>musí…</a:t>
            </a:r>
            <a:br>
              <a:rPr lang="cs-CZ" sz="2800" dirty="0"/>
            </a:br>
            <a:r>
              <a:rPr lang="cs-CZ" sz="2800" dirty="0"/>
              <a:t>Nemusí…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9E2D54F5-A461-4A0E-955B-4DA27A79088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204" y="457200"/>
            <a:ext cx="6932347" cy="6332432"/>
          </a:xfrm>
        </p:spPr>
      </p:pic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FA6775E-FBF0-4D03-A2E6-F762E0DC0B0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7848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Ptejte se, odpovídejte – musím/ nemusím, protože.....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Musíš dnes uklízet?</a:t>
            </a:r>
          </a:p>
          <a:p>
            <a:r>
              <a:rPr lang="cs-CZ" b="1" dirty="0"/>
              <a:t>Musíš dnes vařit večeři?</a:t>
            </a:r>
          </a:p>
          <a:p>
            <a:r>
              <a:rPr lang="cs-CZ" b="1" dirty="0"/>
              <a:t>Musíš dnes večer studovat?</a:t>
            </a:r>
          </a:p>
          <a:p>
            <a:r>
              <a:rPr lang="cs-CZ" b="1" dirty="0"/>
              <a:t>Musíš dnes nakupovat?</a:t>
            </a:r>
          </a:p>
          <a:p>
            <a:r>
              <a:rPr lang="cs-CZ" b="1" dirty="0"/>
              <a:t>Musíš zítra vstávat brzo?</a:t>
            </a:r>
          </a:p>
          <a:p>
            <a:r>
              <a:rPr lang="cs-CZ" b="1" dirty="0"/>
              <a:t>Musíš de dnes dívat na internet?</a:t>
            </a:r>
          </a:p>
          <a:p>
            <a:r>
              <a:rPr lang="cs-CZ" b="1" dirty="0"/>
              <a:t>Musíš dnes psát e-maily?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51</TotalTime>
  <Words>544</Words>
  <Application>Microsoft Office PowerPoint</Application>
  <PresentationFormat>Předvádění na obrazovce (4:3)</PresentationFormat>
  <Paragraphs>108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Franklin Gothic Book</vt:lpstr>
      <vt:lpstr>Franklin Gothic Medium</vt:lpstr>
      <vt:lpstr>Wingdings</vt:lpstr>
      <vt:lpstr>Wingdings 2</vt:lpstr>
      <vt:lpstr>Cesta</vt:lpstr>
      <vt:lpstr>Lekce 4 -5  - slovesa</vt:lpstr>
      <vt:lpstr>Odpočívat, potřebovat, mít, mít rád, rozumět, pracovat, znát</vt:lpstr>
      <vt:lpstr>cvičit, potřebovat, mít, mít rád, mluvit, pracovat, znát</vt:lpstr>
      <vt:lpstr>MOCT (potere)               Muset (dovere)</vt:lpstr>
      <vt:lpstr>Ptejte se, odpovídejte – Můžu/ nemůžu, protože.....</vt:lpstr>
      <vt:lpstr>Doplňte sloveso MOCT    a  muset   </vt:lpstr>
      <vt:lpstr>MOCT    nebo  muset?</vt:lpstr>
      <vt:lpstr>Marina může… musí… Nemusí…</vt:lpstr>
      <vt:lpstr>Ptejte se, odpovídejte – musím/ nemusím, protože.....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Lekce 4 - slovesa</dc:title>
  <dc:creator>Radomila Kotková</dc:creator>
  <cp:lastModifiedBy>Radomila Kotková</cp:lastModifiedBy>
  <cp:revision>10</cp:revision>
  <dcterms:created xsi:type="dcterms:W3CDTF">2018-10-13T18:17:29Z</dcterms:created>
  <dcterms:modified xsi:type="dcterms:W3CDTF">2023-10-02T12:51:30Z</dcterms:modified>
</cp:coreProperties>
</file>