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1" r:id="rId3"/>
    <p:sldId id="315" r:id="rId4"/>
    <p:sldId id="334" r:id="rId5"/>
    <p:sldId id="335" r:id="rId6"/>
    <p:sldId id="331" r:id="rId7"/>
    <p:sldId id="319" r:id="rId8"/>
    <p:sldId id="320" r:id="rId9"/>
    <p:sldId id="321" r:id="rId10"/>
    <p:sldId id="322" r:id="rId11"/>
    <p:sldId id="323" r:id="rId12"/>
    <p:sldId id="332" r:id="rId13"/>
    <p:sldId id="325" r:id="rId14"/>
    <p:sldId id="333" r:id="rId15"/>
    <p:sldId id="329" r:id="rId16"/>
    <p:sldId id="327" r:id="rId17"/>
    <p:sldId id="330" r:id="rId18"/>
    <p:sldId id="336" r:id="rId19"/>
    <p:sldId id="338" r:id="rId20"/>
    <p:sldId id="339" r:id="rId21"/>
    <p:sldId id="337" r:id="rId22"/>
    <p:sldId id="312" r:id="rId23"/>
    <p:sldId id="326" r:id="rId24"/>
    <p:sldId id="340" r:id="rId25"/>
    <p:sldId id="34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. Honová" initials="PAH" lastIdx="2" clrIdx="0">
    <p:extLst>
      <p:ext uri="{19B8F6BF-5375-455C-9EA6-DF929625EA0E}">
        <p15:presenceInfo xmlns:p15="http://schemas.microsoft.com/office/powerpoint/2012/main" userId="350aeedb4acde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FE1A9-2EBB-44DE-93EA-463DA53CB77E}" v="186" dt="2019-03-07T18:10:58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A. Honová" userId="350aeedb4acde6c1" providerId="LiveId" clId="{93035E99-FCD8-4487-8A5F-DAAE839BFA4D}"/>
    <pc:docChg chg="undo custSel addSld delSld modSld sldOrd">
      <pc:chgData name="Petra A. Honová" userId="350aeedb4acde6c1" providerId="LiveId" clId="{93035E99-FCD8-4487-8A5F-DAAE839BFA4D}" dt="2019-03-06T23:36:26.512" v="797"/>
      <pc:docMkLst>
        <pc:docMk/>
      </pc:docMkLst>
      <pc:sldChg chg="modSp">
        <pc:chgData name="Petra A. Honová" userId="350aeedb4acde6c1" providerId="LiveId" clId="{93035E99-FCD8-4487-8A5F-DAAE839BFA4D}" dt="2019-03-06T21:56:15.244" v="63" actId="27636"/>
        <pc:sldMkLst>
          <pc:docMk/>
          <pc:sldMk cId="1478819258" sldId="311"/>
        </pc:sldMkLst>
        <pc:spChg chg="mod">
          <ac:chgData name="Petra A. Honová" userId="350aeedb4acde6c1" providerId="LiveId" clId="{93035E99-FCD8-4487-8A5F-DAAE839BFA4D}" dt="2019-03-06T21:56:15.244" v="63" actId="27636"/>
          <ac:spMkLst>
            <pc:docMk/>
            <pc:sldMk cId="1478819258" sldId="311"/>
            <ac:spMk id="3" creationId="{F6421B7C-27FF-4BA9-8BDB-C4E6FEA02E24}"/>
          </ac:spMkLst>
        </pc:spChg>
      </pc:sldChg>
      <pc:sldChg chg="modSp">
        <pc:chgData name="Petra A. Honová" userId="350aeedb4acde6c1" providerId="LiveId" clId="{93035E99-FCD8-4487-8A5F-DAAE839BFA4D}" dt="2019-03-06T22:08:20.954" v="120" actId="1076"/>
        <pc:sldMkLst>
          <pc:docMk/>
          <pc:sldMk cId="273271580" sldId="312"/>
        </pc:sldMkLst>
        <pc:picChg chg="mod">
          <ac:chgData name="Petra A. Honová" userId="350aeedb4acde6c1" providerId="LiveId" clId="{93035E99-FCD8-4487-8A5F-DAAE839BFA4D}" dt="2019-03-06T22:08:16.259" v="117" actId="1076"/>
          <ac:picMkLst>
            <pc:docMk/>
            <pc:sldMk cId="273271580" sldId="312"/>
            <ac:picMk id="9" creationId="{9300DAF4-B8CB-4CD1-84C2-9BAEEB02E80B}"/>
          </ac:picMkLst>
        </pc:picChg>
        <pc:picChg chg="mod">
          <ac:chgData name="Petra A. Honová" userId="350aeedb4acde6c1" providerId="LiveId" clId="{93035E99-FCD8-4487-8A5F-DAAE839BFA4D}" dt="2019-03-06T22:08:19.228" v="119" actId="1076"/>
          <ac:picMkLst>
            <pc:docMk/>
            <pc:sldMk cId="273271580" sldId="312"/>
            <ac:picMk id="11" creationId="{135DA445-E2A6-4C98-9197-43BF0CB96611}"/>
          </ac:picMkLst>
        </pc:picChg>
        <pc:picChg chg="mod">
          <ac:chgData name="Petra A. Honová" userId="350aeedb4acde6c1" providerId="LiveId" clId="{93035E99-FCD8-4487-8A5F-DAAE839BFA4D}" dt="2019-03-06T22:08:20.954" v="120" actId="1076"/>
          <ac:picMkLst>
            <pc:docMk/>
            <pc:sldMk cId="273271580" sldId="312"/>
            <ac:picMk id="12" creationId="{FB5F53C9-EE7F-478C-8451-D421691FBB28}"/>
          </ac:picMkLst>
        </pc:picChg>
        <pc:picChg chg="mod">
          <ac:chgData name="Petra A. Honová" userId="350aeedb4acde6c1" providerId="LiveId" clId="{93035E99-FCD8-4487-8A5F-DAAE839BFA4D}" dt="2019-03-06T22:08:17.302" v="118" actId="1076"/>
          <ac:picMkLst>
            <pc:docMk/>
            <pc:sldMk cId="273271580" sldId="312"/>
            <ac:picMk id="14" creationId="{690E5057-65E8-491B-9FEE-A6B3FC69BBE8}"/>
          </ac:picMkLst>
        </pc:picChg>
      </pc:sldChg>
      <pc:sldChg chg="del">
        <pc:chgData name="Petra A. Honová" userId="350aeedb4acde6c1" providerId="LiveId" clId="{93035E99-FCD8-4487-8A5F-DAAE839BFA4D}" dt="2019-03-06T22:21:02.199" v="175" actId="2696"/>
        <pc:sldMkLst>
          <pc:docMk/>
          <pc:sldMk cId="3514145228" sldId="316"/>
        </pc:sldMkLst>
      </pc:sldChg>
      <pc:sldChg chg="addSp delSp modSp del mod">
        <pc:chgData name="Petra A. Honová" userId="350aeedb4acde6c1" providerId="LiveId" clId="{93035E99-FCD8-4487-8A5F-DAAE839BFA4D}" dt="2019-03-06T23:15:16.138" v="236" actId="2696"/>
        <pc:sldMkLst>
          <pc:docMk/>
          <pc:sldMk cId="2840392642" sldId="324"/>
        </pc:sldMkLst>
        <pc:spChg chg="mod">
          <ac:chgData name="Petra A. Honová" userId="350aeedb4acde6c1" providerId="LiveId" clId="{93035E99-FCD8-4487-8A5F-DAAE839BFA4D}" dt="2019-03-06T21:51:13.058" v="25" actId="20577"/>
          <ac:spMkLst>
            <pc:docMk/>
            <pc:sldMk cId="2840392642" sldId="324"/>
            <ac:spMk id="2" creationId="{2FFDDDE5-F806-4620-A80C-1E6876AFEC65}"/>
          </ac:spMkLst>
        </pc:spChg>
        <pc:spChg chg="del">
          <ac:chgData name="Petra A. Honová" userId="350aeedb4acde6c1" providerId="LiveId" clId="{93035E99-FCD8-4487-8A5F-DAAE839BFA4D}" dt="2019-03-06T21:51:15.559" v="26" actId="478"/>
          <ac:spMkLst>
            <pc:docMk/>
            <pc:sldMk cId="2840392642" sldId="324"/>
            <ac:spMk id="3" creationId="{D1986D9D-E90C-499A-A047-A384544CD1A4}"/>
          </ac:spMkLst>
        </pc:spChg>
        <pc:spChg chg="add del mod">
          <ac:chgData name="Petra A. Honová" userId="350aeedb4acde6c1" providerId="LiveId" clId="{93035E99-FCD8-4487-8A5F-DAAE839BFA4D}" dt="2019-03-06T21:51:17.274" v="27" actId="478"/>
          <ac:spMkLst>
            <pc:docMk/>
            <pc:sldMk cId="2840392642" sldId="324"/>
            <ac:spMk id="6" creationId="{D042BD22-31B3-416F-A0C8-E1E83788F362}"/>
          </ac:spMkLst>
        </pc:spChg>
        <pc:spChg chg="add mod">
          <ac:chgData name="Petra A. Honová" userId="350aeedb4acde6c1" providerId="LiveId" clId="{93035E99-FCD8-4487-8A5F-DAAE839BFA4D}" dt="2019-03-06T22:12:28.149" v="170" actId="1076"/>
          <ac:spMkLst>
            <pc:docMk/>
            <pc:sldMk cId="2840392642" sldId="324"/>
            <ac:spMk id="9" creationId="{3CF4AEDC-C8A2-474F-A1B5-04C0C1C957F7}"/>
          </ac:spMkLst>
        </pc:spChg>
        <pc:graphicFrameChg chg="add del">
          <ac:chgData name="Petra A. Honová" userId="350aeedb4acde6c1" providerId="LiveId" clId="{93035E99-FCD8-4487-8A5F-DAAE839BFA4D}" dt="2019-03-06T22:11:45.215" v="123" actId="478"/>
          <ac:graphicFrameMkLst>
            <pc:docMk/>
            <pc:sldMk cId="2840392642" sldId="324"/>
            <ac:graphicFrameMk id="7" creationId="{6DDA0D0C-B63A-45A5-8DE2-2BBA07582DF4}"/>
          </ac:graphicFrameMkLst>
        </pc:graphicFrameChg>
        <pc:picChg chg="add del mod">
          <ac:chgData name="Petra A. Honová" userId="350aeedb4acde6c1" providerId="LiveId" clId="{93035E99-FCD8-4487-8A5F-DAAE839BFA4D}" dt="2019-03-06T22:14:20.581" v="171" actId="478"/>
          <ac:picMkLst>
            <pc:docMk/>
            <pc:sldMk cId="2840392642" sldId="324"/>
            <ac:picMk id="8" creationId="{10462327-F29C-4C81-A501-CC0DF9B46DD9}"/>
          </ac:picMkLst>
        </pc:picChg>
        <pc:picChg chg="add mod">
          <ac:chgData name="Petra A. Honová" userId="350aeedb4acde6c1" providerId="LiveId" clId="{93035E99-FCD8-4487-8A5F-DAAE839BFA4D}" dt="2019-03-06T22:14:26.529" v="174" actId="14100"/>
          <ac:picMkLst>
            <pc:docMk/>
            <pc:sldMk cId="2840392642" sldId="324"/>
            <ac:picMk id="10" creationId="{ADA56E64-B594-4859-924A-F6A952CF3110}"/>
          </ac:picMkLst>
        </pc:picChg>
        <pc:inkChg chg="add del">
          <ac:chgData name="Petra A. Honová" userId="350aeedb4acde6c1" providerId="LiveId" clId="{93035E99-FCD8-4487-8A5F-DAAE839BFA4D}" dt="2019-03-06T21:51:06.217" v="1"/>
          <ac:inkMkLst>
            <pc:docMk/>
            <pc:sldMk cId="2840392642" sldId="324"/>
            <ac:inkMk id="4" creationId="{45354B2C-F177-4552-A32E-B8BAAC5FA0AB}"/>
          </ac:inkMkLst>
        </pc:inkChg>
      </pc:sldChg>
      <pc:sldChg chg="ord">
        <pc:chgData name="Petra A. Honová" userId="350aeedb4acde6c1" providerId="LiveId" clId="{93035E99-FCD8-4487-8A5F-DAAE839BFA4D}" dt="2019-03-06T23:36:26.512" v="797"/>
        <pc:sldMkLst>
          <pc:docMk/>
          <pc:sldMk cId="544881208" sldId="325"/>
        </pc:sldMkLst>
      </pc:sldChg>
      <pc:sldChg chg="addSp delSp modSp add mod">
        <pc:chgData name="Petra A. Honová" userId="350aeedb4acde6c1" providerId="LiveId" clId="{93035E99-FCD8-4487-8A5F-DAAE839BFA4D}" dt="2019-03-06T22:08:06.795" v="116" actId="1076"/>
        <pc:sldMkLst>
          <pc:docMk/>
          <pc:sldMk cId="2151194677" sldId="326"/>
        </pc:sldMkLst>
        <pc:spChg chg="del">
          <ac:chgData name="Petra A. Honová" userId="350aeedb4acde6c1" providerId="LiveId" clId="{93035E99-FCD8-4487-8A5F-DAAE839BFA4D}" dt="2019-03-06T22:04:03.419" v="68" actId="478"/>
          <ac:spMkLst>
            <pc:docMk/>
            <pc:sldMk cId="2151194677" sldId="326"/>
            <ac:spMk id="2" creationId="{019564C0-706B-4DF2-B9AE-359D682173DE}"/>
          </ac:spMkLst>
        </pc:spChg>
        <pc:spChg chg="del">
          <ac:chgData name="Petra A. Honová" userId="350aeedb4acde6c1" providerId="LiveId" clId="{93035E99-FCD8-4487-8A5F-DAAE839BFA4D}" dt="2019-03-06T22:04:02.097" v="67" actId="478"/>
          <ac:spMkLst>
            <pc:docMk/>
            <pc:sldMk cId="2151194677" sldId="326"/>
            <ac:spMk id="3" creationId="{7F0DDD93-EC27-490A-894B-13DE3CC0002C}"/>
          </ac:spMkLst>
        </pc:spChg>
        <pc:spChg chg="add mod">
          <ac:chgData name="Petra A. Honová" userId="350aeedb4acde6c1" providerId="LiveId" clId="{93035E99-FCD8-4487-8A5F-DAAE839BFA4D}" dt="2019-03-06T22:04:35.158" v="109" actId="20577"/>
          <ac:spMkLst>
            <pc:docMk/>
            <pc:sldMk cId="2151194677" sldId="326"/>
            <ac:spMk id="6" creationId="{148DB2F9-ADCA-481F-931E-7BDC88D258D9}"/>
          </ac:spMkLst>
        </pc:spChg>
        <pc:graphicFrameChg chg="add del mod">
          <ac:chgData name="Petra A. Honová" userId="350aeedb4acde6c1" providerId="LiveId" clId="{93035E99-FCD8-4487-8A5F-DAAE839BFA4D}" dt="2019-03-06T22:04:19.387" v="72" actId="478"/>
          <ac:graphicFrameMkLst>
            <pc:docMk/>
            <pc:sldMk cId="2151194677" sldId="326"/>
            <ac:graphicFrameMk id="4" creationId="{40719EAC-F96C-494A-9188-6A650C2B2E62}"/>
          </ac:graphicFrameMkLst>
        </pc:graphicFrameChg>
        <pc:picChg chg="add mod">
          <ac:chgData name="Petra A. Honová" userId="350aeedb4acde6c1" providerId="LiveId" clId="{93035E99-FCD8-4487-8A5F-DAAE839BFA4D}" dt="2019-03-06T22:08:06.795" v="116" actId="1076"/>
          <ac:picMkLst>
            <pc:docMk/>
            <pc:sldMk cId="2151194677" sldId="326"/>
            <ac:picMk id="5" creationId="{998DE533-3F6E-468C-B83A-EA3C2DEB776C}"/>
          </ac:picMkLst>
        </pc:picChg>
        <pc:picChg chg="add mod">
          <ac:chgData name="Petra A. Honová" userId="350aeedb4acde6c1" providerId="LiveId" clId="{93035E99-FCD8-4487-8A5F-DAAE839BFA4D}" dt="2019-03-06T22:08:04.508" v="115" actId="1076"/>
          <ac:picMkLst>
            <pc:docMk/>
            <pc:sldMk cId="2151194677" sldId="326"/>
            <ac:picMk id="7" creationId="{2598D56B-6505-4B2B-99C2-2ED4FA327343}"/>
          </ac:picMkLst>
        </pc:picChg>
      </pc:sldChg>
      <pc:sldChg chg="addSp delSp modSp add mod">
        <pc:chgData name="Petra A. Honová" userId="350aeedb4acde6c1" providerId="LiveId" clId="{93035E99-FCD8-4487-8A5F-DAAE839BFA4D}" dt="2019-03-06T23:33:16.619" v="733" actId="14100"/>
        <pc:sldMkLst>
          <pc:docMk/>
          <pc:sldMk cId="3808772759" sldId="327"/>
        </pc:sldMkLst>
        <pc:spChg chg="mod">
          <ac:chgData name="Petra A. Honová" userId="350aeedb4acde6c1" providerId="LiveId" clId="{93035E99-FCD8-4487-8A5F-DAAE839BFA4D}" dt="2019-03-06T23:15:18.728" v="237" actId="113"/>
          <ac:spMkLst>
            <pc:docMk/>
            <pc:sldMk cId="3808772759" sldId="327"/>
            <ac:spMk id="2" creationId="{8E9B8D5A-C97C-4078-9D96-023A2D63E21D}"/>
          </ac:spMkLst>
        </pc:spChg>
        <pc:spChg chg="add del">
          <ac:chgData name="Petra A. Honová" userId="350aeedb4acde6c1" providerId="LiveId" clId="{93035E99-FCD8-4487-8A5F-DAAE839BFA4D}" dt="2019-03-06T22:51:59.064" v="180"/>
          <ac:spMkLst>
            <pc:docMk/>
            <pc:sldMk cId="3808772759" sldId="327"/>
            <ac:spMk id="3" creationId="{1717C162-5145-4DAD-9671-5DDA1A95EE5A}"/>
          </ac:spMkLst>
        </pc:spChg>
        <pc:graphicFrameChg chg="add mod">
          <ac:chgData name="Petra A. Honová" userId="350aeedb4acde6c1" providerId="LiveId" clId="{93035E99-FCD8-4487-8A5F-DAAE839BFA4D}" dt="2019-03-06T22:51:56.277" v="179"/>
          <ac:graphicFrameMkLst>
            <pc:docMk/>
            <pc:sldMk cId="3808772759" sldId="327"/>
            <ac:graphicFrameMk id="4" creationId="{7C31F5E1-B8D3-4DD3-B8AD-AE89DA623964}"/>
          </ac:graphicFrameMkLst>
        </pc:graphicFrameChg>
        <pc:picChg chg="add mod">
          <ac:chgData name="Petra A. Honová" userId="350aeedb4acde6c1" providerId="LiveId" clId="{93035E99-FCD8-4487-8A5F-DAAE839BFA4D}" dt="2019-03-06T23:33:16.619" v="733" actId="14100"/>
          <ac:picMkLst>
            <pc:docMk/>
            <pc:sldMk cId="3808772759" sldId="327"/>
            <ac:picMk id="5" creationId="{E1D50E05-9672-4498-A8FF-40F2B2AE0AF4}"/>
          </ac:picMkLst>
        </pc:picChg>
      </pc:sldChg>
      <pc:sldChg chg="add del">
        <pc:chgData name="Petra A. Honová" userId="350aeedb4acde6c1" providerId="LiveId" clId="{93035E99-FCD8-4487-8A5F-DAAE839BFA4D}" dt="2019-03-06T23:15:28.635" v="238" actId="2696"/>
        <pc:sldMkLst>
          <pc:docMk/>
          <pc:sldMk cId="456710102" sldId="328"/>
        </pc:sldMkLst>
      </pc:sldChg>
      <pc:sldChg chg="addSp delSp modSp add ord">
        <pc:chgData name="Petra A. Honová" userId="350aeedb4acde6c1" providerId="LiveId" clId="{93035E99-FCD8-4487-8A5F-DAAE839BFA4D}" dt="2019-03-06T23:33:11.665" v="731" actId="14100"/>
        <pc:sldMkLst>
          <pc:docMk/>
          <pc:sldMk cId="4004599941" sldId="329"/>
        </pc:sldMkLst>
        <pc:spChg chg="mod">
          <ac:chgData name="Petra A. Honová" userId="350aeedb4acde6c1" providerId="LiveId" clId="{93035E99-FCD8-4487-8A5F-DAAE839BFA4D}" dt="2019-03-06T23:31:59.239" v="727" actId="20577"/>
          <ac:spMkLst>
            <pc:docMk/>
            <pc:sldMk cId="4004599941" sldId="329"/>
            <ac:spMk id="2" creationId="{F433F6BD-E1EE-408D-AF68-FFF7F3C11E0C}"/>
          </ac:spMkLst>
        </pc:spChg>
        <pc:spChg chg="del">
          <ac:chgData name="Petra A. Honová" userId="350aeedb4acde6c1" providerId="LiveId" clId="{93035E99-FCD8-4487-8A5F-DAAE839BFA4D}" dt="2019-03-06T23:14:25.598" v="208" actId="478"/>
          <ac:spMkLst>
            <pc:docMk/>
            <pc:sldMk cId="4004599941" sldId="329"/>
            <ac:spMk id="3" creationId="{2DCBE8C7-C890-4E7C-A1CD-6FD38B87F276}"/>
          </ac:spMkLst>
        </pc:spChg>
        <pc:picChg chg="add del mod">
          <ac:chgData name="Petra A. Honová" userId="350aeedb4acde6c1" providerId="LiveId" clId="{93035E99-FCD8-4487-8A5F-DAAE839BFA4D}" dt="2019-03-06T23:33:04.970" v="728" actId="478"/>
          <ac:picMkLst>
            <pc:docMk/>
            <pc:sldMk cId="4004599941" sldId="329"/>
            <ac:picMk id="4" creationId="{23E920D3-1429-4671-9FCA-9B50AAB1B14B}"/>
          </ac:picMkLst>
        </pc:picChg>
        <pc:picChg chg="add mod">
          <ac:chgData name="Petra A. Honová" userId="350aeedb4acde6c1" providerId="LiveId" clId="{93035E99-FCD8-4487-8A5F-DAAE839BFA4D}" dt="2019-03-06T23:33:11.665" v="731" actId="14100"/>
          <ac:picMkLst>
            <pc:docMk/>
            <pc:sldMk cId="4004599941" sldId="329"/>
            <ac:picMk id="5" creationId="{23B47B9C-047B-4F16-99EF-4C3F3990102B}"/>
          </ac:picMkLst>
        </pc:picChg>
      </pc:sldChg>
      <pc:sldChg chg="addSp delSp modSp add">
        <pc:chgData name="Petra A. Honová" userId="350aeedb4acde6c1" providerId="LiveId" clId="{93035E99-FCD8-4487-8A5F-DAAE839BFA4D}" dt="2019-03-06T23:33:28.427" v="734" actId="14100"/>
        <pc:sldMkLst>
          <pc:docMk/>
          <pc:sldMk cId="1449385852" sldId="330"/>
        </pc:sldMkLst>
        <pc:spChg chg="mod">
          <ac:chgData name="Petra A. Honová" userId="350aeedb4acde6c1" providerId="LiveId" clId="{93035E99-FCD8-4487-8A5F-DAAE839BFA4D}" dt="2019-03-06T23:15:54.708" v="284" actId="20577"/>
          <ac:spMkLst>
            <pc:docMk/>
            <pc:sldMk cId="1449385852" sldId="330"/>
            <ac:spMk id="2" creationId="{8E9B8D5A-C97C-4078-9D96-023A2D63E21D}"/>
          </ac:spMkLst>
        </pc:spChg>
        <pc:spChg chg="add del mod">
          <ac:chgData name="Petra A. Honová" userId="350aeedb4acde6c1" providerId="LiveId" clId="{93035E99-FCD8-4487-8A5F-DAAE839BFA4D}" dt="2019-03-06T23:15:58.028" v="286"/>
          <ac:spMkLst>
            <pc:docMk/>
            <pc:sldMk cId="1449385852" sldId="330"/>
            <ac:spMk id="4" creationId="{2F66BC14-C736-4071-A87C-AD2B7B37383D}"/>
          </ac:spMkLst>
        </pc:spChg>
        <pc:picChg chg="del">
          <ac:chgData name="Petra A. Honová" userId="350aeedb4acde6c1" providerId="LiveId" clId="{93035E99-FCD8-4487-8A5F-DAAE839BFA4D}" dt="2019-03-06T23:15:56.075" v="285" actId="478"/>
          <ac:picMkLst>
            <pc:docMk/>
            <pc:sldMk cId="1449385852" sldId="330"/>
            <ac:picMk id="5" creationId="{E1D50E05-9672-4498-A8FF-40F2B2AE0AF4}"/>
          </ac:picMkLst>
        </pc:picChg>
        <pc:picChg chg="add mod">
          <ac:chgData name="Petra A. Honová" userId="350aeedb4acde6c1" providerId="LiveId" clId="{93035E99-FCD8-4487-8A5F-DAAE839BFA4D}" dt="2019-03-06T23:33:28.427" v="734" actId="14100"/>
          <ac:picMkLst>
            <pc:docMk/>
            <pc:sldMk cId="1449385852" sldId="330"/>
            <ac:picMk id="6" creationId="{4C155E01-ED39-485F-A2B4-AE01CE273FE7}"/>
          </ac:picMkLst>
        </pc:picChg>
      </pc:sldChg>
      <pc:sldChg chg="modSp add ord">
        <pc:chgData name="Petra A. Honová" userId="350aeedb4acde6c1" providerId="LiveId" clId="{93035E99-FCD8-4487-8A5F-DAAE839BFA4D}" dt="2019-03-06T23:28:34.346" v="666" actId="114"/>
        <pc:sldMkLst>
          <pc:docMk/>
          <pc:sldMk cId="3349295850" sldId="331"/>
        </pc:sldMkLst>
        <pc:spChg chg="mod">
          <ac:chgData name="Petra A. Honová" userId="350aeedb4acde6c1" providerId="LiveId" clId="{93035E99-FCD8-4487-8A5F-DAAE839BFA4D}" dt="2019-03-06T23:27:43.844" v="661" actId="113"/>
          <ac:spMkLst>
            <pc:docMk/>
            <pc:sldMk cId="3349295850" sldId="331"/>
            <ac:spMk id="2" creationId="{73D0F51E-A565-4513-B60E-CECDA276CDB2}"/>
          </ac:spMkLst>
        </pc:spChg>
        <pc:spChg chg="mod">
          <ac:chgData name="Petra A. Honová" userId="350aeedb4acde6c1" providerId="LiveId" clId="{93035E99-FCD8-4487-8A5F-DAAE839BFA4D}" dt="2019-03-06T23:28:34.346" v="666" actId="114"/>
          <ac:spMkLst>
            <pc:docMk/>
            <pc:sldMk cId="3349295850" sldId="331"/>
            <ac:spMk id="3" creationId="{314A7E94-5E55-4282-8922-698A1B9168AE}"/>
          </ac:spMkLst>
        </pc:spChg>
      </pc:sldChg>
      <pc:sldChg chg="addSp delSp modSp add">
        <pc:chgData name="Petra A. Honová" userId="350aeedb4acde6c1" providerId="LiveId" clId="{93035E99-FCD8-4487-8A5F-DAAE839BFA4D}" dt="2019-03-06T23:31:10.475" v="698" actId="9405"/>
        <pc:sldMkLst>
          <pc:docMk/>
          <pc:sldMk cId="186061731" sldId="332"/>
        </pc:sldMkLst>
        <pc:spChg chg="mod">
          <ac:chgData name="Petra A. Honová" userId="350aeedb4acde6c1" providerId="LiveId" clId="{93035E99-FCD8-4487-8A5F-DAAE839BFA4D}" dt="2019-03-06T23:29:02.123" v="686" actId="113"/>
          <ac:spMkLst>
            <pc:docMk/>
            <pc:sldMk cId="186061731" sldId="332"/>
            <ac:spMk id="2" creationId="{D46FCCF5-2107-4CA3-AF46-A3373AF07A52}"/>
          </ac:spMkLst>
        </pc:spChg>
        <pc:picChg chg="add mod">
          <ac:chgData name="Petra A. Honová" userId="350aeedb4acde6c1" providerId="LiveId" clId="{93035E99-FCD8-4487-8A5F-DAAE839BFA4D}" dt="2019-03-06T23:30:07.037" v="689" actId="14100"/>
          <ac:picMkLst>
            <pc:docMk/>
            <pc:sldMk cId="186061731" sldId="332"/>
            <ac:picMk id="4" creationId="{755296DC-7D3D-49D0-8253-7125DB56A8BB}"/>
          </ac:picMkLst>
        </pc:picChg>
        <pc:inkChg chg="add del">
          <ac:chgData name="Petra A. Honová" userId="350aeedb4acde6c1" providerId="LiveId" clId="{93035E99-FCD8-4487-8A5F-DAAE839BFA4D}" dt="2019-03-06T23:30:27.567" v="691" actId="9405"/>
          <ac:inkMkLst>
            <pc:docMk/>
            <pc:sldMk cId="186061731" sldId="332"/>
            <ac:inkMk id="5" creationId="{4C142215-C1DA-4FEA-BAB8-E191C9B3A0F3}"/>
          </ac:inkMkLst>
        </pc:inkChg>
        <pc:inkChg chg="add">
          <ac:chgData name="Petra A. Honová" userId="350aeedb4acde6c1" providerId="LiveId" clId="{93035E99-FCD8-4487-8A5F-DAAE839BFA4D}" dt="2019-03-06T23:30:35.207" v="692" actId="9405"/>
          <ac:inkMkLst>
            <pc:docMk/>
            <pc:sldMk cId="186061731" sldId="332"/>
            <ac:inkMk id="6" creationId="{6B1CC05B-2888-4352-96A2-AAF7E0F9D4C0}"/>
          </ac:inkMkLst>
        </pc:inkChg>
        <pc:inkChg chg="add del">
          <ac:chgData name="Petra A. Honová" userId="350aeedb4acde6c1" providerId="LiveId" clId="{93035E99-FCD8-4487-8A5F-DAAE839BFA4D}" dt="2019-03-06T23:31:06.081" v="696" actId="9405"/>
          <ac:inkMkLst>
            <pc:docMk/>
            <pc:sldMk cId="186061731" sldId="332"/>
            <ac:inkMk id="7" creationId="{77AD2540-528E-400A-BDF1-22BC476654E9}"/>
          </ac:inkMkLst>
        </pc:inkChg>
        <pc:inkChg chg="add del">
          <ac:chgData name="Petra A. Honová" userId="350aeedb4acde6c1" providerId="LiveId" clId="{93035E99-FCD8-4487-8A5F-DAAE839BFA4D}" dt="2019-03-06T23:31:05.494" v="695" actId="9405"/>
          <ac:inkMkLst>
            <pc:docMk/>
            <pc:sldMk cId="186061731" sldId="332"/>
            <ac:inkMk id="8" creationId="{88872A6B-EFF4-4F05-A302-0755808415A0}"/>
          </ac:inkMkLst>
        </pc:inkChg>
        <pc:inkChg chg="add">
          <ac:chgData name="Petra A. Honová" userId="350aeedb4acde6c1" providerId="LiveId" clId="{93035E99-FCD8-4487-8A5F-DAAE839BFA4D}" dt="2019-03-06T23:31:09.188" v="697" actId="9405"/>
          <ac:inkMkLst>
            <pc:docMk/>
            <pc:sldMk cId="186061731" sldId="332"/>
            <ac:inkMk id="9" creationId="{2BCE4800-23A2-4860-B879-A9DF7D82671D}"/>
          </ac:inkMkLst>
        </pc:inkChg>
        <pc:inkChg chg="add">
          <ac:chgData name="Petra A. Honová" userId="350aeedb4acde6c1" providerId="LiveId" clId="{93035E99-FCD8-4487-8A5F-DAAE839BFA4D}" dt="2019-03-06T23:31:10.475" v="698" actId="9405"/>
          <ac:inkMkLst>
            <pc:docMk/>
            <pc:sldMk cId="186061731" sldId="332"/>
            <ac:inkMk id="10" creationId="{658FBA10-4AB6-4D1F-B786-35612FEED318}"/>
          </ac:inkMkLst>
        </pc:inkChg>
      </pc:sldChg>
      <pc:sldChg chg="addSp delSp modSp add ord">
        <pc:chgData name="Petra A. Honová" userId="350aeedb4acde6c1" providerId="LiveId" clId="{93035E99-FCD8-4487-8A5F-DAAE839BFA4D}" dt="2019-03-06T23:35:41.542" v="795" actId="20577"/>
        <pc:sldMkLst>
          <pc:docMk/>
          <pc:sldMk cId="2490379163" sldId="333"/>
        </pc:sldMkLst>
        <pc:spChg chg="mod">
          <ac:chgData name="Petra A. Honová" userId="350aeedb4acde6c1" providerId="LiveId" clId="{93035E99-FCD8-4487-8A5F-DAAE839BFA4D}" dt="2019-03-06T23:35:19.616" v="784" actId="113"/>
          <ac:spMkLst>
            <pc:docMk/>
            <pc:sldMk cId="2490379163" sldId="333"/>
            <ac:spMk id="2" creationId="{379E6C7D-E9F1-4866-8216-6028386F2FE0}"/>
          </ac:spMkLst>
        </pc:spChg>
        <pc:spChg chg="del">
          <ac:chgData name="Petra A. Honová" userId="350aeedb4acde6c1" providerId="LiveId" clId="{93035E99-FCD8-4487-8A5F-DAAE839BFA4D}" dt="2019-03-06T23:35:13.669" v="782"/>
          <ac:spMkLst>
            <pc:docMk/>
            <pc:sldMk cId="2490379163" sldId="333"/>
            <ac:spMk id="3" creationId="{1AA689CC-110B-422F-A5AC-CAE8517B2965}"/>
          </ac:spMkLst>
        </pc:spChg>
        <pc:spChg chg="add mod">
          <ac:chgData name="Petra A. Honová" userId="350aeedb4acde6c1" providerId="LiveId" clId="{93035E99-FCD8-4487-8A5F-DAAE839BFA4D}" dt="2019-03-06T23:35:41.542" v="795" actId="20577"/>
          <ac:spMkLst>
            <pc:docMk/>
            <pc:sldMk cId="2490379163" sldId="333"/>
            <ac:spMk id="5" creationId="{4ADAAC61-2A4E-4A32-AF05-F790FCF9C887}"/>
          </ac:spMkLst>
        </pc:spChg>
        <pc:picChg chg="add mod">
          <ac:chgData name="Petra A. Honová" userId="350aeedb4acde6c1" providerId="LiveId" clId="{93035E99-FCD8-4487-8A5F-DAAE839BFA4D}" dt="2019-03-06T23:35:17.037" v="783" actId="1076"/>
          <ac:picMkLst>
            <pc:docMk/>
            <pc:sldMk cId="2490379163" sldId="333"/>
            <ac:picMk id="4" creationId="{D7E63AF0-4473-4328-8D5C-EFD959B7BD53}"/>
          </ac:picMkLst>
        </pc:picChg>
      </pc:sldChg>
    </pc:docChg>
  </pc:docChgLst>
  <pc:docChgLst>
    <pc:chgData name="Petra A. Honová" userId="350aeedb4acde6c1" providerId="LiveId" clId="{94AFE1A9-2EBB-44DE-93EA-463DA53CB77E}"/>
    <pc:docChg chg="undo custSel mod addSld delSld modSld sldOrd">
      <pc:chgData name="Petra A. Honová" userId="350aeedb4acde6c1" providerId="LiveId" clId="{94AFE1A9-2EBB-44DE-93EA-463DA53CB77E}" dt="2019-03-07T18:11:31.345" v="2196" actId="2696"/>
      <pc:docMkLst>
        <pc:docMk/>
      </pc:docMkLst>
      <pc:sldChg chg="modSp">
        <pc:chgData name="Petra A. Honová" userId="350aeedb4acde6c1" providerId="LiveId" clId="{94AFE1A9-2EBB-44DE-93EA-463DA53CB77E}" dt="2019-03-07T10:10:29.268" v="1402" actId="20577"/>
        <pc:sldMkLst>
          <pc:docMk/>
          <pc:sldMk cId="1478819258" sldId="311"/>
        </pc:sldMkLst>
        <pc:spChg chg="mod">
          <ac:chgData name="Petra A. Honová" userId="350aeedb4acde6c1" providerId="LiveId" clId="{94AFE1A9-2EBB-44DE-93EA-463DA53CB77E}" dt="2019-03-07T10:10:29.268" v="1402" actId="20577"/>
          <ac:spMkLst>
            <pc:docMk/>
            <pc:sldMk cId="1478819258" sldId="311"/>
            <ac:spMk id="3" creationId="{F6421B7C-27FF-4BA9-8BDB-C4E6FEA02E24}"/>
          </ac:spMkLst>
        </pc:spChg>
      </pc:sldChg>
      <pc:sldChg chg="modSp">
        <pc:chgData name="Petra A. Honová" userId="350aeedb4acde6c1" providerId="LiveId" clId="{94AFE1A9-2EBB-44DE-93EA-463DA53CB77E}" dt="2019-03-07T10:05:05.230" v="1399" actId="14100"/>
        <pc:sldMkLst>
          <pc:docMk/>
          <pc:sldMk cId="1631346643" sldId="315"/>
        </pc:sldMkLst>
        <pc:spChg chg="mod">
          <ac:chgData name="Petra A. Honová" userId="350aeedb4acde6c1" providerId="LiveId" clId="{94AFE1A9-2EBB-44DE-93EA-463DA53CB77E}" dt="2019-03-07T10:05:05.230" v="1399" actId="14100"/>
          <ac:spMkLst>
            <pc:docMk/>
            <pc:sldMk cId="1631346643" sldId="315"/>
            <ac:spMk id="3" creationId="{F6421B7C-27FF-4BA9-8BDB-C4E6FEA02E24}"/>
          </ac:spMkLst>
        </pc:spChg>
        <pc:picChg chg="mod">
          <ac:chgData name="Petra A. Honová" userId="350aeedb4acde6c1" providerId="LiveId" clId="{94AFE1A9-2EBB-44DE-93EA-463DA53CB77E}" dt="2019-03-07T10:05:02.220" v="1398" actId="1076"/>
          <ac:picMkLst>
            <pc:docMk/>
            <pc:sldMk cId="1631346643" sldId="315"/>
            <ac:picMk id="12" creationId="{73D93458-12DA-474D-A688-4DAB77894F5A}"/>
          </ac:picMkLst>
        </pc:picChg>
      </pc:sldChg>
      <pc:sldChg chg="modSp">
        <pc:chgData name="Petra A. Honová" userId="350aeedb4acde6c1" providerId="LiveId" clId="{94AFE1A9-2EBB-44DE-93EA-463DA53CB77E}" dt="2019-03-07T09:50:01.529" v="1396" actId="20577"/>
        <pc:sldMkLst>
          <pc:docMk/>
          <pc:sldMk cId="588548828" sldId="319"/>
        </pc:sldMkLst>
        <pc:spChg chg="mod">
          <ac:chgData name="Petra A. Honová" userId="350aeedb4acde6c1" providerId="LiveId" clId="{94AFE1A9-2EBB-44DE-93EA-463DA53CB77E}" dt="2019-03-07T09:50:01.529" v="1396" actId="20577"/>
          <ac:spMkLst>
            <pc:docMk/>
            <pc:sldMk cId="588548828" sldId="319"/>
            <ac:spMk id="3" creationId="{47B50A8C-D715-4676-B87F-51097980B375}"/>
          </ac:spMkLst>
        </pc:spChg>
      </pc:sldChg>
      <pc:sldChg chg="modSp">
        <pc:chgData name="Petra A. Honová" userId="350aeedb4acde6c1" providerId="LiveId" clId="{94AFE1A9-2EBB-44DE-93EA-463DA53CB77E}" dt="2019-03-07T07:49:58.790" v="889" actId="1076"/>
        <pc:sldMkLst>
          <pc:docMk/>
          <pc:sldMk cId="2468134217" sldId="320"/>
        </pc:sldMkLst>
        <pc:picChg chg="mod">
          <ac:chgData name="Petra A. Honová" userId="350aeedb4acde6c1" providerId="LiveId" clId="{94AFE1A9-2EBB-44DE-93EA-463DA53CB77E}" dt="2019-03-07T07:49:52.764" v="887" actId="1076"/>
          <ac:picMkLst>
            <pc:docMk/>
            <pc:sldMk cId="2468134217" sldId="320"/>
            <ac:picMk id="5" creationId="{57BAD094-929F-4F02-9FA1-A9FC9DA890E3}"/>
          </ac:picMkLst>
        </pc:picChg>
        <pc:picChg chg="mod">
          <ac:chgData name="Petra A. Honová" userId="350aeedb4acde6c1" providerId="LiveId" clId="{94AFE1A9-2EBB-44DE-93EA-463DA53CB77E}" dt="2019-03-07T07:49:55.223" v="888" actId="1076"/>
          <ac:picMkLst>
            <pc:docMk/>
            <pc:sldMk cId="2468134217" sldId="320"/>
            <ac:picMk id="17" creationId="{20C82B83-A0E2-4994-9948-40A1D11B3C10}"/>
          </ac:picMkLst>
        </pc:picChg>
        <pc:picChg chg="mod">
          <ac:chgData name="Petra A. Honová" userId="350aeedb4acde6c1" providerId="LiveId" clId="{94AFE1A9-2EBB-44DE-93EA-463DA53CB77E}" dt="2019-03-07T07:49:58.790" v="889" actId="1076"/>
          <ac:picMkLst>
            <pc:docMk/>
            <pc:sldMk cId="2468134217" sldId="320"/>
            <ac:picMk id="27" creationId="{AD2E8FA0-2765-4573-B748-0DC910D4C8B3}"/>
          </ac:picMkLst>
        </pc:picChg>
      </pc:sldChg>
      <pc:sldChg chg="ord">
        <pc:chgData name="Petra A. Honová" userId="350aeedb4acde6c1" providerId="LiveId" clId="{94AFE1A9-2EBB-44DE-93EA-463DA53CB77E}" dt="2019-03-07T12:29:50.868" v="1522"/>
        <pc:sldMkLst>
          <pc:docMk/>
          <pc:sldMk cId="1464421233" sldId="323"/>
        </pc:sldMkLst>
      </pc:sldChg>
      <pc:sldChg chg="ord">
        <pc:chgData name="Petra A. Honová" userId="350aeedb4acde6c1" providerId="LiveId" clId="{94AFE1A9-2EBB-44DE-93EA-463DA53CB77E}" dt="2019-03-07T09:48:43.196" v="1328"/>
        <pc:sldMkLst>
          <pc:docMk/>
          <pc:sldMk cId="544881208" sldId="325"/>
        </pc:sldMkLst>
      </pc:sldChg>
      <pc:sldChg chg="addSp delSp modSp mod setBg">
        <pc:chgData name="Petra A. Honová" userId="350aeedb4acde6c1" providerId="LiveId" clId="{94AFE1A9-2EBB-44DE-93EA-463DA53CB77E}" dt="2019-03-07T09:10:30.538" v="1226" actId="1076"/>
        <pc:sldMkLst>
          <pc:docMk/>
          <pc:sldMk cId="3808772759" sldId="327"/>
        </pc:sldMkLst>
        <pc:spChg chg="mod">
          <ac:chgData name="Petra A. Honová" userId="350aeedb4acde6c1" providerId="LiveId" clId="{94AFE1A9-2EBB-44DE-93EA-463DA53CB77E}" dt="2019-03-07T09:00:13.323" v="1213" actId="26606"/>
          <ac:spMkLst>
            <pc:docMk/>
            <pc:sldMk cId="3808772759" sldId="327"/>
            <ac:spMk id="2" creationId="{8E9B8D5A-C97C-4078-9D96-023A2D63E21D}"/>
          </ac:spMkLst>
        </pc:spChg>
        <pc:spChg chg="add del">
          <ac:chgData name="Petra A. Honová" userId="350aeedb4acde6c1" providerId="LiveId" clId="{94AFE1A9-2EBB-44DE-93EA-463DA53CB77E}" dt="2019-03-07T09:00:13.323" v="1213" actId="26606"/>
          <ac:spMkLst>
            <pc:docMk/>
            <pc:sldMk cId="3808772759" sldId="327"/>
            <ac:spMk id="10" creationId="{AB45A142-4255-493C-8284-5D566C121B10}"/>
          </ac:spMkLst>
        </pc:spChg>
        <pc:graphicFrameChg chg="add del">
          <ac:chgData name="Petra A. Honová" userId="350aeedb4acde6c1" providerId="LiveId" clId="{94AFE1A9-2EBB-44DE-93EA-463DA53CB77E}" dt="2019-03-07T09:10:13.913" v="1221"/>
          <ac:graphicFrameMkLst>
            <pc:docMk/>
            <pc:sldMk cId="3808772759" sldId="327"/>
            <ac:graphicFrameMk id="6" creationId="{6D23DEA1-CB27-419D-8232-05A027A82297}"/>
          </ac:graphicFrameMkLst>
        </pc:graphicFrameChg>
        <pc:picChg chg="add del">
          <ac:chgData name="Petra A. Honová" userId="350aeedb4acde6c1" providerId="LiveId" clId="{94AFE1A9-2EBB-44DE-93EA-463DA53CB77E}" dt="2019-03-07T09:04:22.574" v="1215" actId="478"/>
          <ac:picMkLst>
            <pc:docMk/>
            <pc:sldMk cId="3808772759" sldId="327"/>
            <ac:picMk id="3" creationId="{1DC3A8C7-DB23-4087-870E-914F2AE0D436}"/>
          </ac:picMkLst>
        </pc:picChg>
        <pc:picChg chg="add mod">
          <ac:chgData name="Petra A. Honová" userId="350aeedb4acde6c1" providerId="LiveId" clId="{94AFE1A9-2EBB-44DE-93EA-463DA53CB77E}" dt="2019-03-07T09:06:31.678" v="1217" actId="1076"/>
          <ac:picMkLst>
            <pc:docMk/>
            <pc:sldMk cId="3808772759" sldId="327"/>
            <ac:picMk id="4" creationId="{9D6B1C48-21EA-447D-8F34-2C0599E8A419}"/>
          </ac:picMkLst>
        </pc:picChg>
        <pc:picChg chg="mod">
          <ac:chgData name="Petra A. Honová" userId="350aeedb4acde6c1" providerId="LiveId" clId="{94AFE1A9-2EBB-44DE-93EA-463DA53CB77E}" dt="2019-03-07T09:00:13.323" v="1213" actId="26606"/>
          <ac:picMkLst>
            <pc:docMk/>
            <pc:sldMk cId="3808772759" sldId="327"/>
            <ac:picMk id="5" creationId="{E1D50E05-9672-4498-A8FF-40F2B2AE0AF4}"/>
          </ac:picMkLst>
        </pc:picChg>
        <pc:picChg chg="add mod">
          <ac:chgData name="Petra A. Honová" userId="350aeedb4acde6c1" providerId="LiveId" clId="{94AFE1A9-2EBB-44DE-93EA-463DA53CB77E}" dt="2019-03-07T09:10:30.538" v="1226" actId="1076"/>
          <ac:picMkLst>
            <pc:docMk/>
            <pc:sldMk cId="3808772759" sldId="327"/>
            <ac:picMk id="7" creationId="{2BDDCE9E-0F7A-442B-B9BE-6A419C5DCD17}"/>
          </ac:picMkLst>
        </pc:picChg>
        <pc:cxnChg chg="add del">
          <ac:chgData name="Petra A. Honová" userId="350aeedb4acde6c1" providerId="LiveId" clId="{94AFE1A9-2EBB-44DE-93EA-463DA53CB77E}" dt="2019-03-07T09:00:13.323" v="1213" actId="26606"/>
          <ac:cxnSpMkLst>
            <pc:docMk/>
            <pc:sldMk cId="3808772759" sldId="327"/>
            <ac:cxnSpMk id="12" creationId="{38FB9660-F42F-4313-BBC4-47C007FE484C}"/>
          </ac:cxnSpMkLst>
        </pc:cxnChg>
      </pc:sldChg>
      <pc:sldChg chg="addSp delSp modSp mod">
        <pc:chgData name="Petra A. Honová" userId="350aeedb4acde6c1" providerId="LiveId" clId="{94AFE1A9-2EBB-44DE-93EA-463DA53CB77E}" dt="2019-03-07T18:07:41.878" v="2185" actId="478"/>
        <pc:sldMkLst>
          <pc:docMk/>
          <pc:sldMk cId="4004599941" sldId="329"/>
        </pc:sldMkLst>
        <pc:graphicFrameChg chg="add del mod">
          <ac:chgData name="Petra A. Honová" userId="350aeedb4acde6c1" providerId="LiveId" clId="{94AFE1A9-2EBB-44DE-93EA-463DA53CB77E}" dt="2019-03-07T18:07:06.398" v="2176" actId="478"/>
          <ac:graphicFrameMkLst>
            <pc:docMk/>
            <pc:sldMk cId="4004599941" sldId="329"/>
            <ac:graphicFrameMk id="4" creationId="{177E3CA8-6F38-442F-A813-1D9430FB53A1}"/>
          </ac:graphicFrameMkLst>
        </pc:graphicFrameChg>
        <pc:graphicFrameChg chg="add del">
          <ac:chgData name="Petra A. Honová" userId="350aeedb4acde6c1" providerId="LiveId" clId="{94AFE1A9-2EBB-44DE-93EA-463DA53CB77E}" dt="2019-03-07T18:07:41.878" v="2185" actId="478"/>
          <ac:graphicFrameMkLst>
            <pc:docMk/>
            <pc:sldMk cId="4004599941" sldId="329"/>
            <ac:graphicFrameMk id="6" creationId="{177E3CA8-6F38-442F-A813-1D9430FB53A1}"/>
          </ac:graphicFrameMkLst>
        </pc:graphicFrameChg>
        <pc:picChg chg="add mod">
          <ac:chgData name="Petra A. Honová" userId="350aeedb4acde6c1" providerId="LiveId" clId="{94AFE1A9-2EBB-44DE-93EA-463DA53CB77E}" dt="2019-03-07T18:07:23.360" v="2182" actId="1076"/>
          <ac:picMkLst>
            <pc:docMk/>
            <pc:sldMk cId="4004599941" sldId="329"/>
            <ac:picMk id="3" creationId="{E96E28D2-D499-4EA9-9135-14868BDFF7CE}"/>
          </ac:picMkLst>
        </pc:picChg>
        <pc:picChg chg="del mod">
          <ac:chgData name="Petra A. Honová" userId="350aeedb4acde6c1" providerId="LiveId" clId="{94AFE1A9-2EBB-44DE-93EA-463DA53CB77E}" dt="2019-03-07T18:07:20.626" v="2181" actId="478"/>
          <ac:picMkLst>
            <pc:docMk/>
            <pc:sldMk cId="4004599941" sldId="329"/>
            <ac:picMk id="5" creationId="{23B47B9C-047B-4F16-99EF-4C3F3990102B}"/>
          </ac:picMkLst>
        </pc:picChg>
      </pc:sldChg>
      <pc:sldChg chg="addSp modSp">
        <pc:chgData name="Petra A. Honová" userId="350aeedb4acde6c1" providerId="LiveId" clId="{94AFE1A9-2EBB-44DE-93EA-463DA53CB77E}" dt="2019-03-07T09:13:01.587" v="1232" actId="14100"/>
        <pc:sldMkLst>
          <pc:docMk/>
          <pc:sldMk cId="1449385852" sldId="330"/>
        </pc:sldMkLst>
        <pc:picChg chg="add mod">
          <ac:chgData name="Petra A. Honová" userId="350aeedb4acde6c1" providerId="LiveId" clId="{94AFE1A9-2EBB-44DE-93EA-463DA53CB77E}" dt="2019-03-07T09:06:41.235" v="1219" actId="1076"/>
          <ac:picMkLst>
            <pc:docMk/>
            <pc:sldMk cId="1449385852" sldId="330"/>
            <ac:picMk id="3" creationId="{2BAD57C7-9EED-4086-8543-E505C0269E45}"/>
          </ac:picMkLst>
        </pc:picChg>
        <pc:picChg chg="add mod">
          <ac:chgData name="Petra A. Honová" userId="350aeedb4acde6c1" providerId="LiveId" clId="{94AFE1A9-2EBB-44DE-93EA-463DA53CB77E}" dt="2019-03-07T09:13:01.587" v="1232" actId="14100"/>
          <ac:picMkLst>
            <pc:docMk/>
            <pc:sldMk cId="1449385852" sldId="330"/>
            <ac:picMk id="4" creationId="{0EAC65A0-8F7B-44DB-831B-935AB3E9F1EF}"/>
          </ac:picMkLst>
        </pc:picChg>
      </pc:sldChg>
      <pc:sldChg chg="addSp modSp">
        <pc:chgData name="Petra A. Honová" userId="350aeedb4acde6c1" providerId="LiveId" clId="{94AFE1A9-2EBB-44DE-93EA-463DA53CB77E}" dt="2019-03-07T16:27:38.728" v="2171" actId="20577"/>
        <pc:sldMkLst>
          <pc:docMk/>
          <pc:sldMk cId="3349295850" sldId="331"/>
        </pc:sldMkLst>
        <pc:spChg chg="mod">
          <ac:chgData name="Petra A. Honová" userId="350aeedb4acde6c1" providerId="LiveId" clId="{94AFE1A9-2EBB-44DE-93EA-463DA53CB77E}" dt="2019-03-07T16:27:38.728" v="2171" actId="20577"/>
          <ac:spMkLst>
            <pc:docMk/>
            <pc:sldMk cId="3349295850" sldId="331"/>
            <ac:spMk id="3" creationId="{314A7E94-5E55-4282-8922-698A1B9168AE}"/>
          </ac:spMkLst>
        </pc:spChg>
        <pc:spChg chg="add mod">
          <ac:chgData name="Petra A. Honová" userId="350aeedb4acde6c1" providerId="LiveId" clId="{94AFE1A9-2EBB-44DE-93EA-463DA53CB77E}" dt="2019-03-07T12:29:43.601" v="1516" actId="571"/>
          <ac:spMkLst>
            <pc:docMk/>
            <pc:sldMk cId="3349295850" sldId="331"/>
            <ac:spMk id="6" creationId="{D5A0C638-FD91-44AE-B054-811FD9DE2762}"/>
          </ac:spMkLst>
        </pc:spChg>
        <pc:spChg chg="add mod">
          <ac:chgData name="Petra A. Honová" userId="350aeedb4acde6c1" providerId="LiveId" clId="{94AFE1A9-2EBB-44DE-93EA-463DA53CB77E}" dt="2019-03-07T12:29:45.791" v="1518" actId="571"/>
          <ac:spMkLst>
            <pc:docMk/>
            <pc:sldMk cId="3349295850" sldId="331"/>
            <ac:spMk id="7" creationId="{86E9A46E-CEDC-41C1-88A9-D31F8E4C3A8D}"/>
          </ac:spMkLst>
        </pc:spChg>
        <pc:spChg chg="add mod">
          <ac:chgData name="Petra A. Honová" userId="350aeedb4acde6c1" providerId="LiveId" clId="{94AFE1A9-2EBB-44DE-93EA-463DA53CB77E}" dt="2019-03-07T12:29:48.257" v="1520" actId="571"/>
          <ac:spMkLst>
            <pc:docMk/>
            <pc:sldMk cId="3349295850" sldId="331"/>
            <ac:spMk id="8" creationId="{1F03153F-E632-4D37-9320-D47179836951}"/>
          </ac:spMkLst>
        </pc:spChg>
        <pc:picChg chg="add mod">
          <ac:chgData name="Petra A. Honová" userId="350aeedb4acde6c1" providerId="LiveId" clId="{94AFE1A9-2EBB-44DE-93EA-463DA53CB77E}" dt="2019-03-07T08:15:08.929" v="1051" actId="1076"/>
          <ac:picMkLst>
            <pc:docMk/>
            <pc:sldMk cId="3349295850" sldId="331"/>
            <ac:picMk id="5" creationId="{0DB1B1BD-766E-4434-B360-4F1B9F08FAE5}"/>
          </ac:picMkLst>
        </pc:picChg>
      </pc:sldChg>
      <pc:sldChg chg="modSp add ord">
        <pc:chgData name="Petra A. Honová" userId="350aeedb4acde6c1" providerId="LiveId" clId="{94AFE1A9-2EBB-44DE-93EA-463DA53CB77E}" dt="2019-03-07T07:43:08.414" v="594" actId="20577"/>
        <pc:sldMkLst>
          <pc:docMk/>
          <pc:sldMk cId="217555756" sldId="334"/>
        </pc:sldMkLst>
        <pc:spChg chg="mod">
          <ac:chgData name="Petra A. Honová" userId="350aeedb4acde6c1" providerId="LiveId" clId="{94AFE1A9-2EBB-44DE-93EA-463DA53CB77E}" dt="2019-03-07T07:36:53.081" v="30" actId="113"/>
          <ac:spMkLst>
            <pc:docMk/>
            <pc:sldMk cId="217555756" sldId="334"/>
            <ac:spMk id="2" creationId="{C3759197-C6CB-4C2E-863C-69D68BAFF208}"/>
          </ac:spMkLst>
        </pc:spChg>
        <pc:spChg chg="mod">
          <ac:chgData name="Petra A. Honová" userId="350aeedb4acde6c1" providerId="LiveId" clId="{94AFE1A9-2EBB-44DE-93EA-463DA53CB77E}" dt="2019-03-07T07:43:08.414" v="594" actId="20577"/>
          <ac:spMkLst>
            <pc:docMk/>
            <pc:sldMk cId="217555756" sldId="334"/>
            <ac:spMk id="3" creationId="{01CC2376-CC07-47FD-9BC6-532D7E70BED0}"/>
          </ac:spMkLst>
        </pc:spChg>
      </pc:sldChg>
      <pc:sldChg chg="modSp add">
        <pc:chgData name="Petra A. Honová" userId="350aeedb4acde6c1" providerId="LiveId" clId="{94AFE1A9-2EBB-44DE-93EA-463DA53CB77E}" dt="2019-03-07T08:13:00.063" v="1043" actId="20577"/>
        <pc:sldMkLst>
          <pc:docMk/>
          <pc:sldMk cId="3558933667" sldId="335"/>
        </pc:sldMkLst>
        <pc:spChg chg="mod">
          <ac:chgData name="Petra A. Honová" userId="350aeedb4acde6c1" providerId="LiveId" clId="{94AFE1A9-2EBB-44DE-93EA-463DA53CB77E}" dt="2019-03-07T07:45:49.790" v="658" actId="113"/>
          <ac:spMkLst>
            <pc:docMk/>
            <pc:sldMk cId="3558933667" sldId="335"/>
            <ac:spMk id="2" creationId="{59EC6758-E788-4C35-A291-9A4173F9AE5C}"/>
          </ac:spMkLst>
        </pc:spChg>
        <pc:spChg chg="mod">
          <ac:chgData name="Petra A. Honová" userId="350aeedb4acde6c1" providerId="LiveId" clId="{94AFE1A9-2EBB-44DE-93EA-463DA53CB77E}" dt="2019-03-07T08:13:00.063" v="1043" actId="20577"/>
          <ac:spMkLst>
            <pc:docMk/>
            <pc:sldMk cId="3558933667" sldId="335"/>
            <ac:spMk id="3" creationId="{1C97AB71-4F0F-4FC5-9D2E-F097F416A0A3}"/>
          </ac:spMkLst>
        </pc:spChg>
      </pc:sldChg>
      <pc:sldChg chg="addSp delSp modSp add mod">
        <pc:chgData name="Petra A. Honová" userId="350aeedb4acde6c1" providerId="LiveId" clId="{94AFE1A9-2EBB-44DE-93EA-463DA53CB77E}" dt="2019-03-07T09:24:08.836" v="1258" actId="14100"/>
        <pc:sldMkLst>
          <pc:docMk/>
          <pc:sldMk cId="970055954" sldId="336"/>
        </pc:sldMkLst>
        <pc:spChg chg="mod">
          <ac:chgData name="Petra A. Honová" userId="350aeedb4acde6c1" providerId="LiveId" clId="{94AFE1A9-2EBB-44DE-93EA-463DA53CB77E}" dt="2019-03-07T09:20:33.667" v="1247" actId="20577"/>
          <ac:spMkLst>
            <pc:docMk/>
            <pc:sldMk cId="970055954" sldId="336"/>
            <ac:spMk id="2" creationId="{343583DE-FDEC-45D6-8528-D18847C296B5}"/>
          </ac:spMkLst>
        </pc:spChg>
        <pc:spChg chg="del">
          <ac:chgData name="Petra A. Honová" userId="350aeedb4acde6c1" providerId="LiveId" clId="{94AFE1A9-2EBB-44DE-93EA-463DA53CB77E}" dt="2019-03-07T09:20:36.955" v="1248" actId="478"/>
          <ac:spMkLst>
            <pc:docMk/>
            <pc:sldMk cId="970055954" sldId="336"/>
            <ac:spMk id="3" creationId="{CB0DE72E-AAAA-4117-8BDA-DE6B014FF365}"/>
          </ac:spMkLst>
        </pc:spChg>
        <pc:graphicFrameChg chg="add mod">
          <ac:chgData name="Petra A. Honová" userId="350aeedb4acde6c1" providerId="LiveId" clId="{94AFE1A9-2EBB-44DE-93EA-463DA53CB77E}" dt="2019-03-07T09:20:38.785" v="1251"/>
          <ac:graphicFrameMkLst>
            <pc:docMk/>
            <pc:sldMk cId="970055954" sldId="336"/>
            <ac:graphicFrameMk id="4" creationId="{BBD12B47-B270-4B22-B159-1899418F63CC}"/>
          </ac:graphicFrameMkLst>
        </pc:graphicFrameChg>
        <pc:picChg chg="add mod">
          <ac:chgData name="Petra A. Honová" userId="350aeedb4acde6c1" providerId="LiveId" clId="{94AFE1A9-2EBB-44DE-93EA-463DA53CB77E}" dt="2019-03-07T09:20:47.482" v="1255" actId="14100"/>
          <ac:picMkLst>
            <pc:docMk/>
            <pc:sldMk cId="970055954" sldId="336"/>
            <ac:picMk id="5" creationId="{1A14B0C3-44DA-4D6D-AC93-F57BA145128F}"/>
          </ac:picMkLst>
        </pc:picChg>
        <pc:picChg chg="add mod">
          <ac:chgData name="Petra A. Honová" userId="350aeedb4acde6c1" providerId="LiveId" clId="{94AFE1A9-2EBB-44DE-93EA-463DA53CB77E}" dt="2019-03-07T09:24:08.836" v="1258" actId="14100"/>
          <ac:picMkLst>
            <pc:docMk/>
            <pc:sldMk cId="970055954" sldId="336"/>
            <ac:picMk id="6" creationId="{AAB4AD9E-F8A0-44C4-A78D-049C2BDD7AF0}"/>
          </ac:picMkLst>
        </pc:picChg>
      </pc:sldChg>
      <pc:sldChg chg="addSp delSp modSp add mod">
        <pc:chgData name="Petra A. Honová" userId="350aeedb4acde6c1" providerId="LiveId" clId="{94AFE1A9-2EBB-44DE-93EA-463DA53CB77E}" dt="2019-03-07T09:44:05" v="1306" actId="14100"/>
        <pc:sldMkLst>
          <pc:docMk/>
          <pc:sldMk cId="3692770055" sldId="337"/>
        </pc:sldMkLst>
        <pc:spChg chg="mod">
          <ac:chgData name="Petra A. Honová" userId="350aeedb4acde6c1" providerId="LiveId" clId="{94AFE1A9-2EBB-44DE-93EA-463DA53CB77E}" dt="2019-03-07T09:38:46.308" v="1270" actId="1076"/>
          <ac:spMkLst>
            <pc:docMk/>
            <pc:sldMk cId="3692770055" sldId="337"/>
            <ac:spMk id="2" creationId="{7FEDD3C9-F1E2-4430-9807-5A5CD9CBE423}"/>
          </ac:spMkLst>
        </pc:spChg>
        <pc:spChg chg="del">
          <ac:chgData name="Petra A. Honová" userId="350aeedb4acde6c1" providerId="LiveId" clId="{94AFE1A9-2EBB-44DE-93EA-463DA53CB77E}" dt="2019-03-07T09:38:42.755" v="1267" actId="478"/>
          <ac:spMkLst>
            <pc:docMk/>
            <pc:sldMk cId="3692770055" sldId="337"/>
            <ac:spMk id="3" creationId="{5CC8070E-D392-4AD1-82FC-8BAB95C49063}"/>
          </ac:spMkLst>
        </pc:spChg>
        <pc:spChg chg="add del">
          <ac:chgData name="Petra A. Honová" userId="350aeedb4acde6c1" providerId="LiveId" clId="{94AFE1A9-2EBB-44DE-93EA-463DA53CB77E}" dt="2019-03-07T09:39:05.362" v="1276" actId="478"/>
          <ac:spMkLst>
            <pc:docMk/>
            <pc:sldMk cId="3692770055" sldId="337"/>
            <ac:spMk id="6" creationId="{F6D0E9CA-45E7-4FD1-9A0B-9055C7C4063E}"/>
          </ac:spMkLst>
        </pc:spChg>
        <pc:graphicFrameChg chg="add del">
          <ac:chgData name="Petra A. Honová" userId="350aeedb4acde6c1" providerId="LiveId" clId="{94AFE1A9-2EBB-44DE-93EA-463DA53CB77E}" dt="2019-03-07T09:38:48.164" v="1271" actId="478"/>
          <ac:graphicFrameMkLst>
            <pc:docMk/>
            <pc:sldMk cId="3692770055" sldId="337"/>
            <ac:graphicFrameMk id="4" creationId="{69FF0756-8B6E-46AF-86F1-70BD297B2119}"/>
          </ac:graphicFrameMkLst>
        </pc:graphicFrameChg>
        <pc:picChg chg="add mod">
          <ac:chgData name="Petra A. Honová" userId="350aeedb4acde6c1" providerId="LiveId" clId="{94AFE1A9-2EBB-44DE-93EA-463DA53CB77E}" dt="2019-03-07T09:38:54.018" v="1274" actId="14100"/>
          <ac:picMkLst>
            <pc:docMk/>
            <pc:sldMk cId="3692770055" sldId="337"/>
            <ac:picMk id="5" creationId="{629BE5A8-A7BF-441A-9CAB-965AF05E9956}"/>
          </ac:picMkLst>
        </pc:picChg>
        <pc:picChg chg="add del mod">
          <ac:chgData name="Petra A. Honová" userId="350aeedb4acde6c1" providerId="LiveId" clId="{94AFE1A9-2EBB-44DE-93EA-463DA53CB77E}" dt="2019-03-07T09:43:43.453" v="1301" actId="478"/>
          <ac:picMkLst>
            <pc:docMk/>
            <pc:sldMk cId="3692770055" sldId="337"/>
            <ac:picMk id="7" creationId="{5C074532-31B0-4D7C-B66C-407DC521A1D6}"/>
          </ac:picMkLst>
        </pc:picChg>
        <pc:picChg chg="add mod">
          <ac:chgData name="Petra A. Honová" userId="350aeedb4acde6c1" providerId="LiveId" clId="{94AFE1A9-2EBB-44DE-93EA-463DA53CB77E}" dt="2019-03-07T09:44:05" v="1306" actId="14100"/>
          <ac:picMkLst>
            <pc:docMk/>
            <pc:sldMk cId="3692770055" sldId="337"/>
            <ac:picMk id="8" creationId="{85CFF84E-2460-42B6-A492-74AF9F75FC8F}"/>
          </ac:picMkLst>
        </pc:picChg>
      </pc:sldChg>
      <pc:sldChg chg="addSp delSp modSp add">
        <pc:chgData name="Petra A. Honová" userId="350aeedb4acde6c1" providerId="LiveId" clId="{94AFE1A9-2EBB-44DE-93EA-463DA53CB77E}" dt="2019-03-07T09:43:00.497" v="1299" actId="14100"/>
        <pc:sldMkLst>
          <pc:docMk/>
          <pc:sldMk cId="1757989663" sldId="338"/>
        </pc:sldMkLst>
        <pc:spChg chg="mod">
          <ac:chgData name="Petra A. Honová" userId="350aeedb4acde6c1" providerId="LiveId" clId="{94AFE1A9-2EBB-44DE-93EA-463DA53CB77E}" dt="2019-03-07T09:39:39.913" v="1291" actId="20577"/>
          <ac:spMkLst>
            <pc:docMk/>
            <pc:sldMk cId="1757989663" sldId="338"/>
            <ac:spMk id="2" creationId="{343583DE-FDEC-45D6-8528-D18847C296B5}"/>
          </ac:spMkLst>
        </pc:spChg>
        <pc:picChg chg="add mod">
          <ac:chgData name="Petra A. Honová" userId="350aeedb4acde6c1" providerId="LiveId" clId="{94AFE1A9-2EBB-44DE-93EA-463DA53CB77E}" dt="2019-03-07T09:42:34.645" v="1296" actId="14100"/>
          <ac:picMkLst>
            <pc:docMk/>
            <pc:sldMk cId="1757989663" sldId="338"/>
            <ac:picMk id="3" creationId="{F4DC0A9A-55D9-409E-936C-C02DF1A43E0D}"/>
          </ac:picMkLst>
        </pc:picChg>
        <pc:picChg chg="add mod">
          <ac:chgData name="Petra A. Honová" userId="350aeedb4acde6c1" providerId="LiveId" clId="{94AFE1A9-2EBB-44DE-93EA-463DA53CB77E}" dt="2019-03-07T09:43:00.497" v="1299" actId="14100"/>
          <ac:picMkLst>
            <pc:docMk/>
            <pc:sldMk cId="1757989663" sldId="338"/>
            <ac:picMk id="4" creationId="{3DB485D0-309C-4209-BF78-36A7F3BBC435}"/>
          </ac:picMkLst>
        </pc:picChg>
        <pc:picChg chg="del">
          <ac:chgData name="Petra A. Honová" userId="350aeedb4acde6c1" providerId="LiveId" clId="{94AFE1A9-2EBB-44DE-93EA-463DA53CB77E}" dt="2019-03-07T09:39:41.963" v="1293" actId="478"/>
          <ac:picMkLst>
            <pc:docMk/>
            <pc:sldMk cId="1757989663" sldId="338"/>
            <ac:picMk id="5" creationId="{1A14B0C3-44DA-4D6D-AC93-F57BA145128F}"/>
          </ac:picMkLst>
        </pc:picChg>
        <pc:picChg chg="del">
          <ac:chgData name="Petra A. Honová" userId="350aeedb4acde6c1" providerId="LiveId" clId="{94AFE1A9-2EBB-44DE-93EA-463DA53CB77E}" dt="2019-03-07T09:39:41.567" v="1292" actId="478"/>
          <ac:picMkLst>
            <pc:docMk/>
            <pc:sldMk cId="1757989663" sldId="338"/>
            <ac:picMk id="6" creationId="{AAB4AD9E-F8A0-44C4-A78D-049C2BDD7AF0}"/>
          </ac:picMkLst>
        </pc:picChg>
      </pc:sldChg>
      <pc:sldChg chg="addSp delSp modSp add ord">
        <pc:chgData name="Petra A. Honová" userId="350aeedb4acde6c1" providerId="LiveId" clId="{94AFE1A9-2EBB-44DE-93EA-463DA53CB77E}" dt="2019-03-07T09:48:31.849" v="1326"/>
        <pc:sldMkLst>
          <pc:docMk/>
          <pc:sldMk cId="2243046546" sldId="339"/>
        </pc:sldMkLst>
        <pc:spChg chg="mod">
          <ac:chgData name="Petra A. Honová" userId="350aeedb4acde6c1" providerId="LiveId" clId="{94AFE1A9-2EBB-44DE-93EA-463DA53CB77E}" dt="2019-03-07T09:47:39.069" v="1314" actId="20577"/>
          <ac:spMkLst>
            <pc:docMk/>
            <pc:sldMk cId="2243046546" sldId="339"/>
            <ac:spMk id="2" creationId="{7FEDD3C9-F1E2-4430-9807-5A5CD9CBE423}"/>
          </ac:spMkLst>
        </pc:spChg>
        <pc:picChg chg="add mod">
          <ac:chgData name="Petra A. Honová" userId="350aeedb4acde6c1" providerId="LiveId" clId="{94AFE1A9-2EBB-44DE-93EA-463DA53CB77E}" dt="2019-03-07T09:48:19.356" v="1324" actId="1076"/>
          <ac:picMkLst>
            <pc:docMk/>
            <pc:sldMk cId="2243046546" sldId="339"/>
            <ac:picMk id="3" creationId="{0188684E-6425-472F-B6C5-09BB5DF8A0DC}"/>
          </ac:picMkLst>
        </pc:picChg>
        <pc:picChg chg="add mod">
          <ac:chgData name="Petra A. Honová" userId="350aeedb4acde6c1" providerId="LiveId" clId="{94AFE1A9-2EBB-44DE-93EA-463DA53CB77E}" dt="2019-03-07T09:48:21.161" v="1325" actId="1076"/>
          <ac:picMkLst>
            <pc:docMk/>
            <pc:sldMk cId="2243046546" sldId="339"/>
            <ac:picMk id="4" creationId="{EFAEA5AB-069C-4E08-B87C-061EC31CBEEC}"/>
          </ac:picMkLst>
        </pc:picChg>
        <pc:picChg chg="del">
          <ac:chgData name="Petra A. Honová" userId="350aeedb4acde6c1" providerId="LiveId" clId="{94AFE1A9-2EBB-44DE-93EA-463DA53CB77E}" dt="2019-03-07T09:47:40.471" v="1315" actId="478"/>
          <ac:picMkLst>
            <pc:docMk/>
            <pc:sldMk cId="2243046546" sldId="339"/>
            <ac:picMk id="5" creationId="{629BE5A8-A7BF-441A-9CAB-965AF05E9956}"/>
          </ac:picMkLst>
        </pc:picChg>
        <pc:picChg chg="del">
          <ac:chgData name="Petra A. Honová" userId="350aeedb4acde6c1" providerId="LiveId" clId="{94AFE1A9-2EBB-44DE-93EA-463DA53CB77E}" dt="2019-03-07T09:47:40.853" v="1316" actId="478"/>
          <ac:picMkLst>
            <pc:docMk/>
            <pc:sldMk cId="2243046546" sldId="339"/>
            <ac:picMk id="8" creationId="{85CFF84E-2460-42B6-A492-74AF9F75FC8F}"/>
          </ac:picMkLst>
        </pc:picChg>
      </pc:sldChg>
      <pc:sldChg chg="addSp delSp modSp add ord">
        <pc:chgData name="Petra A. Honová" userId="350aeedb4acde6c1" providerId="LiveId" clId="{94AFE1A9-2EBB-44DE-93EA-463DA53CB77E}" dt="2019-03-07T16:25:04.695" v="2116" actId="20577"/>
        <pc:sldMkLst>
          <pc:docMk/>
          <pc:sldMk cId="227888415" sldId="340"/>
        </pc:sldMkLst>
        <pc:spChg chg="mod">
          <ac:chgData name="Petra A. Honová" userId="350aeedb4acde6c1" providerId="LiveId" clId="{94AFE1A9-2EBB-44DE-93EA-463DA53CB77E}" dt="2019-03-07T12:30:38.932" v="1540" actId="20577"/>
          <ac:spMkLst>
            <pc:docMk/>
            <pc:sldMk cId="227888415" sldId="340"/>
            <ac:spMk id="2" creationId="{3ADAFCD5-97F0-406D-BC06-1DD75B8E7C77}"/>
          </ac:spMkLst>
        </pc:spChg>
        <pc:spChg chg="mod">
          <ac:chgData name="Petra A. Honová" userId="350aeedb4acde6c1" providerId="LiveId" clId="{94AFE1A9-2EBB-44DE-93EA-463DA53CB77E}" dt="2019-03-07T16:25:04.695" v="2116" actId="20577"/>
          <ac:spMkLst>
            <pc:docMk/>
            <pc:sldMk cId="227888415" sldId="340"/>
            <ac:spMk id="3" creationId="{13EC154A-FA30-4D10-9ABC-CAEA9A4CB269}"/>
          </ac:spMkLst>
        </pc:spChg>
        <pc:spChg chg="add del mod">
          <ac:chgData name="Petra A. Honová" userId="350aeedb4acde6c1" providerId="LiveId" clId="{94AFE1A9-2EBB-44DE-93EA-463DA53CB77E}" dt="2019-03-07T12:31:48.322" v="1576" actId="478"/>
          <ac:spMkLst>
            <pc:docMk/>
            <pc:sldMk cId="227888415" sldId="340"/>
            <ac:spMk id="4" creationId="{D219B832-966A-49AE-830A-58E876E5D570}"/>
          </ac:spMkLst>
        </pc:spChg>
        <pc:spChg chg="add mod">
          <ac:chgData name="Petra A. Honová" userId="350aeedb4acde6c1" providerId="LiveId" clId="{94AFE1A9-2EBB-44DE-93EA-463DA53CB77E}" dt="2019-03-07T13:34:53.767" v="1585"/>
          <ac:spMkLst>
            <pc:docMk/>
            <pc:sldMk cId="227888415" sldId="340"/>
            <ac:spMk id="5" creationId="{DB939E6D-E66D-4703-B43F-41768138EE46}"/>
          </ac:spMkLst>
        </pc:spChg>
      </pc:sldChg>
      <pc:sldChg chg="addSp delSp modSp add">
        <pc:chgData name="Petra A. Honová" userId="350aeedb4acde6c1" providerId="LiveId" clId="{94AFE1A9-2EBB-44DE-93EA-463DA53CB77E}" dt="2019-03-07T16:27:29.505" v="2165" actId="13926"/>
        <pc:sldMkLst>
          <pc:docMk/>
          <pc:sldMk cId="3368512078" sldId="341"/>
        </pc:sldMkLst>
        <pc:spChg chg="mod">
          <ac:chgData name="Petra A. Honová" userId="350aeedb4acde6c1" providerId="LiveId" clId="{94AFE1A9-2EBB-44DE-93EA-463DA53CB77E}" dt="2019-03-07T12:30:34.485" v="1535" actId="20577"/>
          <ac:spMkLst>
            <pc:docMk/>
            <pc:sldMk cId="3368512078" sldId="341"/>
            <ac:spMk id="2" creationId="{D212A25F-5CB4-44AB-8691-7C00CD16B6C7}"/>
          </ac:spMkLst>
        </pc:spChg>
        <pc:spChg chg="mod">
          <ac:chgData name="Petra A. Honová" userId="350aeedb4acde6c1" providerId="LiveId" clId="{94AFE1A9-2EBB-44DE-93EA-463DA53CB77E}" dt="2019-03-07T16:27:29.505" v="2165" actId="13926"/>
          <ac:spMkLst>
            <pc:docMk/>
            <pc:sldMk cId="3368512078" sldId="341"/>
            <ac:spMk id="3" creationId="{5757B663-FF7B-448D-8C50-1A406813A5E2}"/>
          </ac:spMkLst>
        </pc:spChg>
        <pc:spChg chg="add del">
          <ac:chgData name="Petra A. Honová" userId="350aeedb4acde6c1" providerId="LiveId" clId="{94AFE1A9-2EBB-44DE-93EA-463DA53CB77E}" dt="2019-03-07T16:11:37.703" v="1973"/>
          <ac:spMkLst>
            <pc:docMk/>
            <pc:sldMk cId="3368512078" sldId="341"/>
            <ac:spMk id="5" creationId="{1FBF4D7D-F951-468C-9ABE-6D384E5B88F2}"/>
          </ac:spMkLst>
        </pc:spChg>
        <pc:graphicFrameChg chg="add del">
          <ac:chgData name="Petra A. Honová" userId="350aeedb4acde6c1" providerId="LiveId" clId="{94AFE1A9-2EBB-44DE-93EA-463DA53CB77E}" dt="2019-03-07T15:49:16.883" v="1819"/>
          <ac:graphicFrameMkLst>
            <pc:docMk/>
            <pc:sldMk cId="3368512078" sldId="341"/>
            <ac:graphicFrameMk id="4" creationId="{199A4D8C-B05D-4988-A59B-5CCDBEFA3BEE}"/>
          </ac:graphicFrameMkLst>
        </pc:graphicFrameChg>
        <pc:graphicFrameChg chg="add del">
          <ac:chgData name="Petra A. Honová" userId="350aeedb4acde6c1" providerId="LiveId" clId="{94AFE1A9-2EBB-44DE-93EA-463DA53CB77E}" dt="2019-03-07T16:03:29.569" v="1923"/>
          <ac:graphicFrameMkLst>
            <pc:docMk/>
            <pc:sldMk cId="3368512078" sldId="341"/>
            <ac:graphicFrameMk id="4" creationId="{2B2655C7-DD65-4821-B99A-8E66DF3DC72A}"/>
          </ac:graphicFrameMkLst>
        </pc:graphicFrameChg>
        <pc:graphicFrameChg chg="add del modGraphic">
          <ac:chgData name="Petra A. Honová" userId="350aeedb4acde6c1" providerId="LiveId" clId="{94AFE1A9-2EBB-44DE-93EA-463DA53CB77E}" dt="2019-03-07T15:49:23.475" v="1824" actId="478"/>
          <ac:graphicFrameMkLst>
            <pc:docMk/>
            <pc:sldMk cId="3368512078" sldId="341"/>
            <ac:graphicFrameMk id="5" creationId="{9C07BB72-4F26-4ECA-87FD-1667A9C61C0C}"/>
          </ac:graphicFrameMkLst>
        </pc:graphicFrameChg>
        <pc:graphicFrameChg chg="add del mod">
          <ac:chgData name="Petra A. Honová" userId="350aeedb4acde6c1" providerId="LiveId" clId="{94AFE1A9-2EBB-44DE-93EA-463DA53CB77E}" dt="2019-03-07T16:01:49.850" v="1863" actId="478"/>
          <ac:graphicFrameMkLst>
            <pc:docMk/>
            <pc:sldMk cId="3368512078" sldId="341"/>
            <ac:graphicFrameMk id="6" creationId="{8BDE03F2-734D-4FDF-AC15-8FC6C73C6798}"/>
          </ac:graphicFrameMkLst>
        </pc:graphicFrameChg>
        <pc:picChg chg="add del">
          <ac:chgData name="Petra A. Honová" userId="350aeedb4acde6c1" providerId="LiveId" clId="{94AFE1A9-2EBB-44DE-93EA-463DA53CB77E}" dt="2019-03-07T16:11:37.703" v="1973"/>
          <ac:picMkLst>
            <pc:docMk/>
            <pc:sldMk cId="3368512078" sldId="341"/>
            <ac:picMk id="1026" creationId="{18859DFF-BB4D-49CC-BC78-4B077BA597AE}"/>
          </ac:picMkLst>
        </pc:picChg>
      </pc:sldChg>
      <pc:sldChg chg="addSp delSp modSp add del ord">
        <pc:chgData name="Petra A. Honová" userId="350aeedb4acde6c1" providerId="LiveId" clId="{94AFE1A9-2EBB-44DE-93EA-463DA53CB77E}" dt="2019-03-07T18:11:31.345" v="2196" actId="2696"/>
        <pc:sldMkLst>
          <pc:docMk/>
          <pc:sldMk cId="234545528" sldId="342"/>
        </pc:sldMkLst>
        <pc:picChg chg="del">
          <ac:chgData name="Petra A. Honová" userId="350aeedb4acde6c1" providerId="LiveId" clId="{94AFE1A9-2EBB-44DE-93EA-463DA53CB77E}" dt="2019-03-07T18:07:45.801" v="2187" actId="478"/>
          <ac:picMkLst>
            <pc:docMk/>
            <pc:sldMk cId="234545528" sldId="342"/>
            <ac:picMk id="3" creationId="{E96E28D2-D499-4EA9-9135-14868BDFF7CE}"/>
          </ac:picMkLst>
        </pc:picChg>
        <pc:picChg chg="add del mod">
          <ac:chgData name="Petra A. Honová" userId="350aeedb4acde6c1" providerId="LiveId" clId="{94AFE1A9-2EBB-44DE-93EA-463DA53CB77E}" dt="2019-03-07T18:10:24.096" v="2191" actId="478"/>
          <ac:picMkLst>
            <pc:docMk/>
            <pc:sldMk cId="234545528" sldId="342"/>
            <ac:picMk id="4" creationId="{33322D61-1F68-44C2-8382-ABD8A5325B48}"/>
          </ac:picMkLst>
        </pc:picChg>
        <pc:picChg chg="add mod">
          <ac:chgData name="Petra A. Honová" userId="350aeedb4acde6c1" providerId="LiveId" clId="{94AFE1A9-2EBB-44DE-93EA-463DA53CB77E}" dt="2019-03-07T18:10:46.083" v="2194" actId="14100"/>
          <ac:picMkLst>
            <pc:docMk/>
            <pc:sldMk cId="234545528" sldId="342"/>
            <ac:picMk id="5" creationId="{52157198-CB96-4622-B20D-238819AD1C0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3:30:35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3:31:09.1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3:31:10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1:40:05.3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1:40:08.1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1:40:12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6T21:40:16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BEADE-E943-4E22-8AE5-58E88DC49FCD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45A9-78D7-4EEA-BECB-889E4254B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3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45A9-78D7-4EEA-BECB-889E4254B185}" type="slidenum">
              <a:rPr lang="cs-CZ" smtClean="0"/>
              <a:t>1</a:t>
            </a:fld>
            <a:endParaRPr lang="cs-CZ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2B74E3C0-5753-4CBB-9D73-DC3E989D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E11F7-1E23-4CC9-95F2-9BBB8CCCE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7FE75-2A60-4279-9066-A03B5CB4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9A25E-992F-4C0F-9E4A-828117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B2B34-E8F1-4B16-8F35-784689B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F9605-BF2C-498E-B837-9728F447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5D758-AD05-4C61-A0A1-4E475CF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9AA6CA-023F-4D16-9C78-E1F6F0BF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3C4E9-00F7-4593-8698-10A03447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E6AB8-7468-45DA-9024-60C0DDC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9EBA2-E40B-4162-8AC9-BBB007CE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3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89DE4F-237C-421A-B733-9166F1F1F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CCCC6D-33BC-428A-83C1-D52EC366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8D1BE-B9A2-4A0F-9E69-2116ABE1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81007-00FA-499F-BD7E-F3D12877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EA473-D1FF-412D-9839-B356BBC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27CF5-2AF4-4389-BD4E-0B5592F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4E70B-B06F-4690-9306-88784210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2D049-A448-4EA0-A6FC-5E8D05FA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E736-FF39-4CF0-B7D7-E02132A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18559-BABF-47FA-A333-C63D8B03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E064C-4D7F-4595-AB35-63C501B5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9E73-5BCB-4061-9A6C-A8FBC9CF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66EF-CD52-4091-B59A-D748FBC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8FA13-50A1-4B7B-8080-FF580F20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BF4F2-80AF-4945-9183-927156B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465CE-E318-4093-B5AF-7754E2A3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2928E-CD66-4152-871A-56F45416F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229177-03F6-4640-9898-80062DD3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6C5972-6D81-4143-B4F6-C9A0395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D966A-3D6C-4914-B13E-6A98565E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B2A515-C498-41AC-B782-4C18C040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27BF-C5BE-45E9-AF23-3EDD7352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9F6E8-D63C-455B-BD4F-36A913D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51EC2-52FA-4C43-ABB5-A2049D5A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E3C13E-B72A-4E6B-846E-6251B026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E1B0C3-936C-4FFE-8679-111DEF80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BBC0C0-A7DD-483E-8819-02658903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297127-D196-4E81-9ECE-20FDFADD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6B17F2-9736-4093-B14F-C7A3BE4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EF774-4FF7-48FE-B277-4588551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2DE0CE-370B-4CB5-AFA6-C509359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2FACED-F030-4E79-8153-1B7FD860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3F797-D3B4-4CA4-8BB4-7A95F5C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F669E-AD61-4F34-BCD8-96B2498B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5084A1-6718-4F7E-9F10-778F0DA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763B-8ABA-42FB-A763-844A03AE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5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2DB4C-BAC4-46D0-A68E-BB95B4F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C52E-91D3-499F-93E7-5BDD787F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9EC8C-41A3-4D52-ABDB-D9C81CC3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759EBD-831D-4BF6-84DB-9C859A95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10514-2AEC-4067-9F51-D7F4409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558AF-123F-4F30-8B9C-3CFDA00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8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CCBD-5A42-4624-9CF9-0D63F80E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7F34D8-5275-4D4F-B636-7277481B0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3DC1F-BEF7-4110-AE3E-2BC118B3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0BAE-CB4E-4149-A6E6-5E9C7A3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8816F-93DB-4F32-9138-786EC89E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4B3F-2AF3-44D9-8093-3CC6314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7CA93B-74F0-4134-8BD8-43280F52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33D1-D13B-44D4-BD8C-33A29483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D0F6AD-BF53-493E-9624-BBE5FC899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217B-AF85-4BA3-9D5D-551F25693318}" type="datetimeFigureOut">
              <a:rPr lang="cs-CZ" smtClean="0"/>
              <a:t>07.03.2019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0D810-8014-4278-A1B4-D37081EC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4222DE-8EF6-4BC3-A73E-42BC63D5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E8C3E6B-78D0-4542-BFCB-DE117E000B0A}"/>
              </a:ext>
            </a:extLst>
          </p:cNvPr>
          <p:cNvSpPr/>
          <p:nvPr/>
        </p:nvSpPr>
        <p:spPr>
          <a:xfrm>
            <a:off x="1872344" y="1238907"/>
            <a:ext cx="87666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latin typeface="+mj-lt"/>
              </a:rPr>
              <a:t>POLITICAL SOCIOLOGY </a:t>
            </a:r>
            <a:br>
              <a:rPr lang="cs-CZ" sz="5400" b="1" dirty="0">
                <a:latin typeface="+mj-lt"/>
              </a:rPr>
            </a:br>
            <a:r>
              <a:rPr lang="cs-CZ" sz="5400" b="1" dirty="0">
                <a:latin typeface="+mj-lt"/>
              </a:rPr>
              <a:t>OF CENTRAL EUROPE</a:t>
            </a:r>
          </a:p>
          <a:p>
            <a:pPr algn="ctr"/>
            <a:br>
              <a:rPr lang="cs-CZ" sz="4400" b="1" dirty="0">
                <a:latin typeface="+mj-lt"/>
              </a:rPr>
            </a:br>
            <a:r>
              <a:rPr lang="cs-CZ" sz="4400" dirty="0" err="1">
                <a:latin typeface="+mj-lt"/>
              </a:rPr>
              <a:t>Political</a:t>
            </a:r>
            <a:r>
              <a:rPr lang="cs-CZ" sz="4400" dirty="0">
                <a:latin typeface="+mj-lt"/>
              </a:rPr>
              <a:t> </a:t>
            </a:r>
            <a:r>
              <a:rPr lang="cs-CZ" sz="4400" dirty="0" err="1">
                <a:latin typeface="+mj-lt"/>
              </a:rPr>
              <a:t>Culture</a:t>
            </a:r>
            <a:r>
              <a:rPr lang="cs-CZ" sz="4400" dirty="0">
                <a:latin typeface="+mj-lt"/>
              </a:rPr>
              <a:t> </a:t>
            </a:r>
            <a:r>
              <a:rPr lang="cs-CZ" sz="4400" dirty="0" err="1">
                <a:latin typeface="+mj-lt"/>
              </a:rPr>
              <a:t>of</a:t>
            </a:r>
            <a:r>
              <a:rPr lang="cs-CZ" sz="4400" dirty="0">
                <a:latin typeface="+mj-lt"/>
              </a:rPr>
              <a:t> CE</a:t>
            </a:r>
          </a:p>
          <a:p>
            <a:pPr algn="ctr"/>
            <a:endParaRPr lang="cs-CZ" sz="2400" dirty="0">
              <a:latin typeface="+mj-lt"/>
            </a:endParaRPr>
          </a:p>
          <a:p>
            <a:pPr algn="ctr"/>
            <a:r>
              <a:rPr lang="cs-CZ" sz="2400" dirty="0" err="1">
                <a:latin typeface="+mj-lt"/>
              </a:rPr>
              <a:t>Lecture</a:t>
            </a:r>
            <a:r>
              <a:rPr lang="cs-CZ" sz="2400" dirty="0">
                <a:latin typeface="+mj-lt"/>
              </a:rPr>
              <a:t> 3 (7 </a:t>
            </a:r>
            <a:r>
              <a:rPr lang="cs-CZ" sz="2400" dirty="0" err="1">
                <a:latin typeface="+mj-lt"/>
              </a:rPr>
              <a:t>March</a:t>
            </a:r>
            <a:r>
              <a:rPr lang="cs-CZ" sz="2400" dirty="0">
                <a:latin typeface="+mj-lt"/>
              </a:rPr>
              <a:t> 2019)</a:t>
            </a:r>
            <a:br>
              <a:rPr lang="en-US" sz="32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462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B1EF-96D8-4847-9EDE-89D10C0C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Friendship</a:t>
            </a:r>
            <a:r>
              <a:rPr lang="cs-CZ" sz="4000" b="1" dirty="0"/>
              <a:t> </a:t>
            </a:r>
            <a:r>
              <a:rPr lang="cs-CZ" sz="4000" b="1" dirty="0" err="1"/>
              <a:t>networks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0A8C-D715-4676-B87F-5109798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 err="1"/>
              <a:t>survival</a:t>
            </a:r>
            <a:r>
              <a:rPr lang="cs-CZ" sz="2600" dirty="0"/>
              <a:t> </a:t>
            </a:r>
            <a:r>
              <a:rPr lang="cs-CZ" sz="2600" dirty="0" err="1"/>
              <a:t>strategies</a:t>
            </a:r>
            <a:r>
              <a:rPr lang="cs-CZ" sz="2600" dirty="0"/>
              <a:t>, „</a:t>
            </a:r>
            <a:r>
              <a:rPr lang="cs-CZ" sz="2600" dirty="0" err="1"/>
              <a:t>economy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favors</a:t>
            </a:r>
            <a:r>
              <a:rPr lang="cs-CZ" sz="2600" dirty="0"/>
              <a:t>“ </a:t>
            </a:r>
          </a:p>
          <a:p>
            <a:r>
              <a:rPr lang="cs-CZ" sz="2600" dirty="0" err="1"/>
              <a:t>sharing</a:t>
            </a:r>
            <a:r>
              <a:rPr lang="cs-CZ" sz="2600" dirty="0"/>
              <a:t> </a:t>
            </a:r>
            <a:r>
              <a:rPr lang="cs-CZ" sz="2600" dirty="0" err="1"/>
              <a:t>scarce</a:t>
            </a:r>
            <a:r>
              <a:rPr lang="cs-CZ" sz="2600" dirty="0"/>
              <a:t> </a:t>
            </a:r>
            <a:r>
              <a:rPr lang="cs-CZ" sz="2600" dirty="0" err="1"/>
              <a:t>commodities</a:t>
            </a:r>
            <a:r>
              <a:rPr lang="cs-CZ" sz="2600" dirty="0"/>
              <a:t> (</a:t>
            </a:r>
            <a:r>
              <a:rPr lang="cs-CZ" sz="2600" dirty="0" err="1"/>
              <a:t>e.g</a:t>
            </a:r>
            <a:r>
              <a:rPr lang="cs-CZ" sz="2600" dirty="0"/>
              <a:t>. Western LP vinyl </a:t>
            </a:r>
            <a:r>
              <a:rPr lang="cs-CZ" sz="2600" dirty="0" err="1"/>
              <a:t>records</a:t>
            </a:r>
            <a:r>
              <a:rPr lang="cs-CZ" sz="2600" dirty="0"/>
              <a:t>)</a:t>
            </a:r>
          </a:p>
          <a:p>
            <a:r>
              <a:rPr lang="cs-CZ" sz="2600" dirty="0" err="1"/>
              <a:t>russian</a:t>
            </a:r>
            <a:r>
              <a:rPr lang="cs-CZ" sz="2600" dirty="0"/>
              <a:t> </a:t>
            </a:r>
            <a:r>
              <a:rPr lang="cs-CZ" sz="2600" dirty="0" err="1"/>
              <a:t>word</a:t>
            </a:r>
            <a:r>
              <a:rPr lang="cs-CZ" sz="2600" dirty="0"/>
              <a:t> „blat“ (</a:t>
            </a:r>
            <a:r>
              <a:rPr lang="cs-CZ" sz="2600" dirty="0" err="1"/>
              <a:t>favors</a:t>
            </a:r>
            <a:r>
              <a:rPr lang="cs-CZ" sz="2600" dirty="0"/>
              <a:t>) - a</a:t>
            </a:r>
            <a:r>
              <a:rPr lang="en-US" sz="2600" dirty="0"/>
              <a:t>n </a:t>
            </a:r>
            <a:r>
              <a:rPr lang="en-US" sz="2600" dirty="0" err="1"/>
              <a:t>acquantaince</a:t>
            </a:r>
            <a:r>
              <a:rPr lang="en-US" sz="2600" dirty="0"/>
              <a:t> or friend through whom you can obtain some goods and services in short supply, cheaper or better quality </a:t>
            </a:r>
            <a:r>
              <a:rPr lang="cs-CZ" sz="2600" dirty="0"/>
              <a:t>(</a:t>
            </a:r>
            <a:r>
              <a:rPr lang="cs-CZ" sz="2600" dirty="0" err="1"/>
              <a:t>Ledeneva</a:t>
            </a:r>
            <a:r>
              <a:rPr lang="cs-CZ" sz="2600" dirty="0"/>
              <a:t> 1998)</a:t>
            </a:r>
          </a:p>
          <a:p>
            <a:r>
              <a:rPr lang="en-US" sz="2600" dirty="0"/>
              <a:t>cheating </a:t>
            </a:r>
            <a:r>
              <a:rPr lang="cs-CZ" sz="2600" dirty="0" err="1"/>
              <a:t>of</a:t>
            </a:r>
            <a:r>
              <a:rPr lang="cs-CZ" sz="2600" dirty="0"/>
              <a:t> shop </a:t>
            </a:r>
            <a:r>
              <a:rPr lang="cs-CZ" sz="2600" dirty="0" err="1"/>
              <a:t>assistants</a:t>
            </a:r>
            <a:r>
              <a:rPr lang="cs-CZ" sz="2600" dirty="0"/>
              <a:t> </a:t>
            </a:r>
            <a:r>
              <a:rPr lang="en-US" sz="2600" dirty="0"/>
              <a:t>(keeping goods for the friends</a:t>
            </a:r>
            <a:r>
              <a:rPr lang="cs-CZ" sz="2600" dirty="0"/>
              <a:t>)</a:t>
            </a:r>
          </a:p>
          <a:p>
            <a:r>
              <a:rPr lang="cs-CZ" sz="2600" dirty="0" err="1"/>
              <a:t>giving</a:t>
            </a:r>
            <a:r>
              <a:rPr lang="cs-CZ" sz="2600" dirty="0"/>
              <a:t> and </a:t>
            </a:r>
            <a:r>
              <a:rPr lang="cs-CZ" sz="2600" dirty="0" err="1"/>
              <a:t>receiving</a:t>
            </a:r>
            <a:r>
              <a:rPr lang="cs-CZ" sz="2600" dirty="0"/>
              <a:t> </a:t>
            </a:r>
            <a:r>
              <a:rPr lang="en-US" sz="2600" dirty="0"/>
              <a:t>all sorts of </a:t>
            </a:r>
            <a:r>
              <a:rPr lang="en-US" sz="2600" dirty="0" err="1"/>
              <a:t>favours</a:t>
            </a:r>
            <a:r>
              <a:rPr lang="cs-CZ" sz="2600" dirty="0"/>
              <a:t> (a </a:t>
            </a:r>
            <a:r>
              <a:rPr lang="cs-CZ" sz="2600" dirty="0" err="1"/>
              <a:t>bottle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alcohol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a </a:t>
            </a:r>
            <a:r>
              <a:rPr lang="cs-CZ" sz="2600" dirty="0" err="1"/>
              <a:t>doctor</a:t>
            </a:r>
            <a:r>
              <a:rPr lang="cs-CZ" sz="2600" dirty="0"/>
              <a:t>)</a:t>
            </a:r>
          </a:p>
          <a:p>
            <a:r>
              <a:rPr lang="cs-CZ" sz="2600" dirty="0"/>
              <a:t>a</a:t>
            </a:r>
            <a:r>
              <a:rPr lang="en-US" sz="2600" dirty="0"/>
              <a:t> reciprocal relationship (“You help me--I help you”) </a:t>
            </a:r>
            <a:endParaRPr lang="cs-CZ" sz="2600" dirty="0"/>
          </a:p>
          <a:p>
            <a:r>
              <a:rPr lang="cs-CZ" sz="2600" dirty="0"/>
              <a:t>n</a:t>
            </a:r>
            <a:r>
              <a:rPr lang="en-US" sz="2600" dirty="0"/>
              <a:t>on-monetary (barter) </a:t>
            </a:r>
            <a:endParaRPr lang="cs-CZ" sz="2600" dirty="0"/>
          </a:p>
          <a:p>
            <a:r>
              <a:rPr lang="cs-CZ" sz="2600" dirty="0"/>
              <a:t>o</a:t>
            </a:r>
            <a:r>
              <a:rPr lang="en-US" sz="2600" dirty="0" err="1"/>
              <a:t>ften</a:t>
            </a:r>
            <a:r>
              <a:rPr lang="en-US" sz="2600" dirty="0"/>
              <a:t> covered up by the rhetoric of friendship, family, “sharing,” “helping out,” “friendly support,” etc.</a:t>
            </a:r>
            <a:endParaRPr lang="cs-CZ" sz="2600" dirty="0"/>
          </a:p>
          <a:p>
            <a:endParaRPr lang="cs-CZ" sz="20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26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B1EF-96D8-4847-9EDE-89D10C0C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Postcommunist</a:t>
            </a:r>
            <a:r>
              <a:rPr lang="cs-CZ" sz="4000" b="1" dirty="0"/>
              <a:t> </a:t>
            </a:r>
            <a:r>
              <a:rPr lang="cs-CZ" sz="4000" b="1" dirty="0" err="1"/>
              <a:t>disappointment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0A8C-D715-4676-B87F-5109798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</a:t>
            </a:r>
            <a:r>
              <a:rPr lang="cs-CZ" sz="2400" dirty="0" err="1"/>
              <a:t>honeymoon</a:t>
            </a:r>
            <a:r>
              <a:rPr lang="cs-CZ" sz="2400" dirty="0"/>
              <a:t> </a:t>
            </a:r>
            <a:r>
              <a:rPr lang="cs-CZ" sz="2400" dirty="0" err="1"/>
              <a:t>effect</a:t>
            </a:r>
            <a:r>
              <a:rPr lang="cs-CZ" sz="2400" dirty="0"/>
              <a:t>“</a:t>
            </a:r>
          </a:p>
          <a:p>
            <a:r>
              <a:rPr lang="cs-CZ" sz="2400" dirty="0" err="1"/>
              <a:t>corruption</a:t>
            </a:r>
            <a:r>
              <a:rPr lang="cs-CZ" sz="2400" dirty="0"/>
              <a:t>, </a:t>
            </a:r>
            <a:r>
              <a:rPr lang="cs-CZ" sz="2400" dirty="0" err="1"/>
              <a:t>problematic</a:t>
            </a:r>
            <a:r>
              <a:rPr lang="cs-CZ" sz="2400" dirty="0"/>
              <a:t> </a:t>
            </a:r>
            <a:r>
              <a:rPr lang="cs-CZ" sz="2400" dirty="0" err="1"/>
              <a:t>privatization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en-US" sz="2400" dirty="0" err="1"/>
              <a:t>ostcommunist</a:t>
            </a:r>
            <a:r>
              <a:rPr lang="en-US" sz="2400" dirty="0"/>
              <a:t> nostalgia</a:t>
            </a:r>
            <a:endParaRPr lang="cs-CZ" sz="2400" dirty="0"/>
          </a:p>
          <a:p>
            <a:r>
              <a:rPr lang="cs-CZ" sz="2400" dirty="0" err="1"/>
              <a:t>rise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inequalities</a:t>
            </a:r>
            <a:r>
              <a:rPr lang="cs-CZ" sz="2400" dirty="0"/>
              <a:t>, </a:t>
            </a:r>
            <a:r>
              <a:rPr lang="cs-CZ" sz="2400" dirty="0" err="1"/>
              <a:t>unemployment</a:t>
            </a:r>
            <a:r>
              <a:rPr lang="cs-CZ" sz="2400" dirty="0"/>
              <a:t> -&gt; </a:t>
            </a:r>
            <a:r>
              <a:rPr lang="cs-CZ" sz="2400" dirty="0" err="1"/>
              <a:t>insecurity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600" dirty="0"/>
          </a:p>
          <a:p>
            <a:endParaRPr lang="cs-CZ" sz="20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42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FCCF5-2107-4CA3-AF46-A3373AF0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Howard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3D674-1510-4ED4-B53B-F9F0FBC5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296DC-7D3D-49D0-8253-7125DB56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366837"/>
            <a:ext cx="6715125" cy="55838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B1CC05B-2888-4352-96A2-AAF7E0F9D4C0}"/>
                  </a:ext>
                </a:extLst>
              </p14:cNvPr>
              <p14:cNvContentPartPr/>
              <p14:nvPr/>
            </p14:nvContentPartPr>
            <p14:xfrm>
              <a:off x="5305140" y="584811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B1CC05B-2888-4352-96A2-AAF7E0F9D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1140" y="57401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BCE4800-23A2-4860-B879-A9DF7D82671D}"/>
                  </a:ext>
                </a:extLst>
              </p14:cNvPr>
              <p14:cNvContentPartPr/>
              <p14:nvPr/>
            </p14:nvContentPartPr>
            <p14:xfrm>
              <a:off x="5505300" y="6343110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BCE4800-23A2-4860-B879-A9DF7D826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1660" y="62354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658FBA10-4AB6-4D1F-B786-35612FEED318}"/>
                  </a:ext>
                </a:extLst>
              </p14:cNvPr>
              <p14:cNvContentPartPr/>
              <p14:nvPr/>
            </p14:nvContentPartPr>
            <p14:xfrm>
              <a:off x="5696100" y="5848110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658FBA10-4AB6-4D1F-B786-35612FEED3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2100" y="574011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6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4B90C-FD66-4C1F-815C-BF24679E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Satisfaction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Democracy</a:t>
            </a:r>
            <a:r>
              <a:rPr lang="cs-CZ" b="1" dirty="0"/>
              <a:t> (data </a:t>
            </a:r>
            <a:r>
              <a:rPr lang="cs-CZ" b="1" dirty="0" err="1"/>
              <a:t>from</a:t>
            </a:r>
            <a:r>
              <a:rPr lang="cs-CZ" b="1" dirty="0"/>
              <a:t> 2008)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4B0F83-2344-4564-9F92-C888CE0A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0" y="1297689"/>
            <a:ext cx="7715490" cy="519518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DFAB028-78C8-413C-BF32-F50667B7337C}"/>
              </a:ext>
            </a:extLst>
          </p:cNvPr>
          <p:cNvSpPr txBox="1"/>
          <p:nvPr/>
        </p:nvSpPr>
        <p:spPr>
          <a:xfrm>
            <a:off x="534120" y="6211669"/>
            <a:ext cx="111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source: </a:t>
            </a:r>
            <a:r>
              <a:rPr lang="en-US" sz="1600" dirty="0"/>
              <a:t>van der Meer </a:t>
            </a:r>
            <a:r>
              <a:rPr lang="cs-CZ" sz="1600" dirty="0"/>
              <a:t>and </a:t>
            </a:r>
            <a:r>
              <a:rPr lang="en-US" sz="1600" dirty="0" err="1"/>
              <a:t>Hakhverdian</a:t>
            </a:r>
            <a:r>
              <a:rPr lang="en-US" sz="1600" dirty="0"/>
              <a:t> </a:t>
            </a:r>
            <a:r>
              <a:rPr lang="cs-CZ" sz="1600" dirty="0"/>
              <a:t>(2016): </a:t>
            </a:r>
            <a:r>
              <a:rPr lang="en-US" sz="1600" dirty="0"/>
              <a:t>Political Trust as the Evaluation of Process and Performance: A Cross-National Study of 42 European Countries</a:t>
            </a:r>
            <a:endParaRPr lang="cs-CZ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70B44FF-EB53-4C2F-BA9B-5CE219CB65E2}"/>
                  </a:ext>
                </a:extLst>
              </p14:cNvPr>
              <p14:cNvContentPartPr/>
              <p14:nvPr/>
            </p14:nvContentPartPr>
            <p14:xfrm>
              <a:off x="5390820" y="5619150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70B44FF-EB53-4C2F-BA9B-5CE219CB6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7180" y="55111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93D4AC3-DE58-41FD-9D73-43D2D997AFDC}"/>
                  </a:ext>
                </a:extLst>
              </p14:cNvPr>
              <p14:cNvContentPartPr/>
              <p14:nvPr/>
            </p14:nvContentPartPr>
            <p14:xfrm>
              <a:off x="6981660" y="5324310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93D4AC3-DE58-41FD-9D73-43D2D997AF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8020" y="52163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77EE3494-4706-458B-BF64-9A1A41E7DC41}"/>
                  </a:ext>
                </a:extLst>
              </p14:cNvPr>
              <p14:cNvContentPartPr/>
              <p14:nvPr/>
            </p14:nvContentPartPr>
            <p14:xfrm>
              <a:off x="4381020" y="5314590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77EE3494-4706-458B-BF64-9A1A41E7DC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7020" y="52065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0C1DF6E4-E6C4-4216-9546-3F879BBEA263}"/>
                  </a:ext>
                </a:extLst>
              </p14:cNvPr>
              <p14:cNvContentPartPr/>
              <p14:nvPr/>
            </p14:nvContentPartPr>
            <p14:xfrm>
              <a:off x="3361860" y="5257350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0C1DF6E4-E6C4-4216-9546-3F879BBEA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220" y="514935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88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6C7D-E9F1-4866-8216-6028386F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Growth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civil society </a:t>
            </a:r>
            <a:r>
              <a:rPr lang="cs-CZ" b="1" dirty="0" err="1"/>
              <a:t>organizations</a:t>
            </a:r>
            <a:endParaRPr lang="cs-CZ" b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7E63AF0-4473-4328-8D5C-EFD959B7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123611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DAAC61-2A4E-4A32-AF05-F790FCF9C887}"/>
              </a:ext>
            </a:extLst>
          </p:cNvPr>
          <p:cNvSpPr txBox="1"/>
          <p:nvPr/>
        </p:nvSpPr>
        <p:spPr>
          <a:xfrm>
            <a:off x="838200" y="6181725"/>
            <a:ext cx="85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Source: Mansfeldová, Nalez, </a:t>
            </a:r>
            <a:r>
              <a:rPr lang="cs-CZ" altLang="cs-CZ" dirty="0" err="1"/>
              <a:t>Priller</a:t>
            </a:r>
            <a:r>
              <a:rPr lang="cs-CZ" altLang="cs-CZ" dirty="0"/>
              <a:t> and </a:t>
            </a:r>
            <a:r>
              <a:rPr lang="cs-CZ" altLang="cs-CZ" dirty="0" err="1"/>
              <a:t>Zimmer</a:t>
            </a:r>
            <a:r>
              <a:rPr lang="cs-CZ" altLang="cs-CZ" dirty="0"/>
              <a:t> 2004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37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F6BD-E1EE-408D-AF68-FFF7F3C1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Current</a:t>
            </a:r>
            <a:r>
              <a:rPr lang="cs-CZ" b="1" dirty="0"/>
              <a:t> data (in %)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E28D2-D499-4EA9-9135-14868BDF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7473"/>
            <a:ext cx="7331027" cy="48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B8D5A-C97C-4078-9D96-023A2D6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/>
              <a:t>Party membership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1D50E05-9672-4498-A8FF-40F2B2AE0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775408" cy="40814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6B1C48-21EA-447D-8F34-2C0599E8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4953000"/>
            <a:ext cx="1828800" cy="819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DDCE9E-0F7A-442B-B9BE-6A419C5DC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043" y="1718931"/>
            <a:ext cx="3363322" cy="2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B8D5A-C97C-4078-9D96-023A2D63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Church</a:t>
            </a:r>
            <a:r>
              <a:rPr lang="cs-CZ" b="1" dirty="0"/>
              <a:t> and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religious</a:t>
            </a:r>
            <a:r>
              <a:rPr lang="cs-CZ" b="1" dirty="0"/>
              <a:t> </a:t>
            </a:r>
            <a:r>
              <a:rPr lang="cs-CZ" b="1" dirty="0" err="1"/>
              <a:t>groups</a:t>
            </a:r>
            <a:endParaRPr lang="cs-CZ" b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C155E01-ED39-485F-A2B4-AE01CE273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56" y="1690687"/>
            <a:ext cx="6792854" cy="41100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BAD57C7-9EED-4086-8543-E505C026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66" y="4981574"/>
            <a:ext cx="1828800" cy="8191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EAC65A0-8F7B-44DB-831B-935AB3E9F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715" y="1690688"/>
            <a:ext cx="3242029" cy="19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583DE-FDEC-45D6-8528-D18847C2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Republic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14B0C3-44DA-4D6D-AC93-F57BA145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6701023" cy="45577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B4AD9E-F8A0-44C4-A78D-049C2BDD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90" y="1690688"/>
            <a:ext cx="4220444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583DE-FDEC-45D6-8528-D18847C2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Slovakia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DC0A9A-55D9-409E-936C-C02DF1A4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0" y="1690687"/>
            <a:ext cx="7082554" cy="48021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DB485D0-309C-4209-BF78-36A7F3BB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90" y="1690687"/>
            <a:ext cx="35489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3EE4C-BD76-4E86-88BC-3CE7863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Features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21B7C-27FF-4BA9-8BDB-C4E6FEA0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6040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trend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nonparticipation</a:t>
            </a:r>
            <a:r>
              <a:rPr lang="cs-CZ" dirty="0"/>
              <a:t> and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 (Howard 2002)</a:t>
            </a:r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and </a:t>
            </a:r>
            <a:r>
              <a:rPr lang="cs-CZ" dirty="0" err="1"/>
              <a:t>accountability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goverments</a:t>
            </a:r>
            <a:r>
              <a:rPr lang="cs-CZ" dirty="0"/>
              <a:t> (Rose-</a:t>
            </a:r>
            <a:r>
              <a:rPr lang="cs-CZ" dirty="0" err="1"/>
              <a:t>Ackerman</a:t>
            </a:r>
            <a:r>
              <a:rPr lang="cs-CZ" dirty="0"/>
              <a:t> 2007)</a:t>
            </a:r>
          </a:p>
          <a:p>
            <a:r>
              <a:rPr lang="cs-CZ" dirty="0" err="1"/>
              <a:t>corruption</a:t>
            </a:r>
            <a:r>
              <a:rPr lang="cs-CZ" dirty="0"/>
              <a:t> (</a:t>
            </a:r>
            <a:r>
              <a:rPr lang="cs-CZ" dirty="0" err="1"/>
              <a:t>Zakaria</a:t>
            </a:r>
            <a:r>
              <a:rPr lang="cs-CZ" dirty="0"/>
              <a:t> 2012)</a:t>
            </a:r>
          </a:p>
          <a:p>
            <a:r>
              <a:rPr lang="cs-CZ" dirty="0"/>
              <a:t>u</a:t>
            </a:r>
            <a:r>
              <a:rPr lang="en-US" dirty="0" err="1"/>
              <a:t>nstable</a:t>
            </a:r>
            <a:r>
              <a:rPr lang="en-US" dirty="0"/>
              <a:t> parties and party systems </a:t>
            </a:r>
            <a:r>
              <a:rPr lang="cs-CZ" dirty="0"/>
              <a:t>(</a:t>
            </a:r>
            <a:r>
              <a:rPr lang="en-US" dirty="0" err="1"/>
              <a:t>Ibenska</a:t>
            </a:r>
            <a:r>
              <a:rPr lang="cs-CZ" dirty="0"/>
              <a:t>s and </a:t>
            </a:r>
            <a:r>
              <a:rPr lang="en-US" dirty="0" err="1"/>
              <a:t>Sikk</a:t>
            </a:r>
            <a:r>
              <a:rPr lang="cs-CZ" dirty="0"/>
              <a:t> 2016)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X heterogenity </a:t>
            </a:r>
            <a:r>
              <a:rPr lang="cs-CZ" dirty="0" err="1"/>
              <a:t>among</a:t>
            </a:r>
            <a:r>
              <a:rPr lang="cs-CZ" dirty="0"/>
              <a:t> CE (</a:t>
            </a:r>
            <a:r>
              <a:rPr lang="cs-CZ" dirty="0" err="1"/>
              <a:t>Letki</a:t>
            </a:r>
            <a:r>
              <a:rPr lang="cs-CZ" dirty="0"/>
              <a:t> 2004)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X </a:t>
            </a:r>
            <a:r>
              <a:rPr lang="cs-CZ" dirty="0" err="1"/>
              <a:t>worldwide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  <a:p>
            <a:r>
              <a:rPr lang="en-GB" dirty="0"/>
              <a:t>decrease of trust in formal politics (</a:t>
            </a:r>
            <a:r>
              <a:rPr lang="cs-CZ" dirty="0" err="1"/>
              <a:t>Mishler</a:t>
            </a:r>
            <a:r>
              <a:rPr lang="cs-CZ" dirty="0"/>
              <a:t> and Rose 1997; </a:t>
            </a:r>
            <a:r>
              <a:rPr lang="en-GB" dirty="0"/>
              <a:t>Dalton 2004; Hetherington 2005; Dogan 2005) </a:t>
            </a:r>
            <a:endParaRPr lang="cs-CZ" dirty="0"/>
          </a:p>
          <a:p>
            <a:r>
              <a:rPr lang="en-GB" dirty="0"/>
              <a:t>declining voter turnout (</a:t>
            </a:r>
            <a:r>
              <a:rPr lang="en-GB" dirty="0" err="1"/>
              <a:t>Gray</a:t>
            </a:r>
            <a:r>
              <a:rPr lang="en-GB" dirty="0"/>
              <a:t> and Caul 2000)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81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DD3C9-F1E2-4430-9807-5A5CD9CB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5"/>
            <a:ext cx="10515600" cy="1325563"/>
          </a:xfrm>
        </p:spPr>
        <p:txBody>
          <a:bodyPr/>
          <a:lstStyle/>
          <a:p>
            <a:r>
              <a:rPr lang="cs-CZ" dirty="0" err="1"/>
              <a:t>Hungary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88684E-6425-472F-B6C5-09BB5DF8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4" y="1754188"/>
            <a:ext cx="6986225" cy="474569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AEA5AB-069C-4E08-B87C-061EC31C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173" y="1754188"/>
            <a:ext cx="3855141" cy="14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DD3C9-F1E2-4430-9807-5A5CD9CB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5"/>
            <a:ext cx="10515600" cy="1325563"/>
          </a:xfrm>
        </p:spPr>
        <p:txBody>
          <a:bodyPr/>
          <a:lstStyle/>
          <a:p>
            <a:r>
              <a:rPr lang="cs-CZ" dirty="0" err="1"/>
              <a:t>Poland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9BE5A8-A7BF-441A-9CAB-965AF05E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2081"/>
            <a:ext cx="6748218" cy="4484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5CFF84E-2460-42B6-A492-74AF9F75F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415" y="1792081"/>
            <a:ext cx="4203995" cy="15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0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DDDE5-F806-4620-A80C-1E6876AF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Voter</a:t>
            </a:r>
            <a:r>
              <a:rPr lang="cs-CZ" b="1" dirty="0"/>
              <a:t> </a:t>
            </a:r>
            <a:r>
              <a:rPr lang="cs-CZ" b="1" dirty="0" err="1"/>
              <a:t>turnout</a:t>
            </a:r>
            <a:endParaRPr lang="cs-CZ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00DAF4-B8CB-4CD1-84C2-9BAEEB02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220"/>
            <a:ext cx="4163929" cy="26763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35DA445-E2A6-4C98-9197-43BF0CB9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109" y="1291220"/>
            <a:ext cx="4157832" cy="26824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5F53C9-EE7F-478C-8451-D421691FB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05" y="4134656"/>
            <a:ext cx="4151736" cy="26763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90E5057-65E8-491B-9FEE-A6B3FC69B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34656"/>
            <a:ext cx="415783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8DE533-3F6E-468C-B83A-EA3C2DEB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02" y="1874785"/>
            <a:ext cx="4151736" cy="267637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48DB2F9-ADCA-481F-931E-7BDC88D2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… </a:t>
            </a:r>
            <a:r>
              <a:rPr lang="cs-CZ" b="1" dirty="0" err="1"/>
              <a:t>meanwhile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West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98D56B-6505-4B2B-99C2-2ED4FA32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8689"/>
            <a:ext cx="415783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AFCD5-97F0-406D-BC06-1DD75B8E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References</a:t>
            </a:r>
            <a:r>
              <a:rPr lang="cs-CZ" b="1" dirty="0"/>
              <a:t> (I.)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C154A-FA30-4D10-9ABC-CAEA9A4C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42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Almond, G.</a:t>
            </a:r>
            <a:r>
              <a:rPr lang="cs-CZ" dirty="0"/>
              <a:t> and S. </a:t>
            </a:r>
            <a:r>
              <a:rPr lang="en-US" dirty="0" err="1"/>
              <a:t>Verba</a:t>
            </a:r>
            <a:r>
              <a:rPr lang="cs-CZ" dirty="0"/>
              <a:t>.</a:t>
            </a:r>
            <a:r>
              <a:rPr lang="en-US" dirty="0"/>
              <a:t> 1963. </a:t>
            </a:r>
            <a:r>
              <a:rPr lang="en-US" i="1" dirty="0"/>
              <a:t>The </a:t>
            </a:r>
            <a:r>
              <a:rPr lang="cs-CZ" i="1" dirty="0"/>
              <a:t>C</a:t>
            </a:r>
            <a:r>
              <a:rPr lang="en-US" i="1" dirty="0" err="1"/>
              <a:t>ivic</a:t>
            </a:r>
            <a:r>
              <a:rPr lang="en-US" i="1" dirty="0"/>
              <a:t> </a:t>
            </a:r>
            <a:r>
              <a:rPr lang="cs-CZ" i="1" dirty="0"/>
              <a:t>C</a:t>
            </a:r>
            <a:r>
              <a:rPr lang="en-US" i="1" dirty="0" err="1"/>
              <a:t>ulture</a:t>
            </a:r>
            <a:r>
              <a:rPr lang="en-US" i="1" dirty="0"/>
              <a:t>: </a:t>
            </a:r>
            <a:r>
              <a:rPr lang="cs-CZ" i="1" dirty="0"/>
              <a:t>P</a:t>
            </a:r>
            <a:r>
              <a:rPr lang="en-US" i="1" dirty="0" err="1"/>
              <a:t>olitical</a:t>
            </a:r>
            <a:r>
              <a:rPr lang="en-US" i="1" dirty="0"/>
              <a:t> </a:t>
            </a:r>
            <a:r>
              <a:rPr lang="cs-CZ" i="1" dirty="0"/>
              <a:t>A</a:t>
            </a:r>
            <a:r>
              <a:rPr lang="en-US" i="1" dirty="0" err="1"/>
              <a:t>ttitudes</a:t>
            </a:r>
            <a:r>
              <a:rPr lang="en-US" i="1" dirty="0"/>
              <a:t> and </a:t>
            </a:r>
            <a:r>
              <a:rPr lang="cs-CZ" i="1" dirty="0"/>
              <a:t>D</a:t>
            </a:r>
            <a:r>
              <a:rPr lang="en-US" i="1" dirty="0" err="1"/>
              <a:t>emocracy</a:t>
            </a:r>
            <a:r>
              <a:rPr lang="en-US" i="1" dirty="0"/>
              <a:t> in </a:t>
            </a:r>
            <a:r>
              <a:rPr lang="cs-CZ" i="1" dirty="0"/>
              <a:t>F</a:t>
            </a:r>
            <a:r>
              <a:rPr lang="en-US" i="1" dirty="0" err="1"/>
              <a:t>ive</a:t>
            </a:r>
            <a:r>
              <a:rPr lang="en-US" i="1" dirty="0"/>
              <a:t> </a:t>
            </a:r>
            <a:r>
              <a:rPr lang="cs-CZ" i="1" dirty="0"/>
              <a:t>Na</a:t>
            </a:r>
            <a:r>
              <a:rPr lang="en-US" i="1" dirty="0" err="1"/>
              <a:t>tions</a:t>
            </a:r>
            <a:r>
              <a:rPr lang="en-US" dirty="0"/>
              <a:t>.</a:t>
            </a:r>
            <a:r>
              <a:rPr lang="cs-CZ" dirty="0"/>
              <a:t> Boston: </a:t>
            </a:r>
            <a:r>
              <a:rPr lang="cs-CZ" dirty="0" err="1"/>
              <a:t>Little</a:t>
            </a:r>
            <a:r>
              <a:rPr lang="cs-CZ" dirty="0"/>
              <a:t>, Brown.</a:t>
            </a:r>
          </a:p>
          <a:p>
            <a:pPr fontAlgn="base"/>
            <a:r>
              <a:rPr lang="en-US" dirty="0" err="1"/>
              <a:t>Blokker</a:t>
            </a:r>
            <a:r>
              <a:rPr lang="en-US" dirty="0"/>
              <a:t>, P. 2008. “Multiple Democracies: Political Cultures and Democratic Variety in Post-enlargement Europe.” </a:t>
            </a:r>
            <a:r>
              <a:rPr lang="en-US" i="1" dirty="0"/>
              <a:t>Contemporary Politics </a:t>
            </a:r>
            <a:r>
              <a:rPr lang="en-US" dirty="0"/>
              <a:t>14 (2): 161–178. </a:t>
            </a:r>
            <a:endParaRPr lang="cs-CZ" dirty="0"/>
          </a:p>
          <a:p>
            <a:pPr fontAlgn="base"/>
            <a:r>
              <a:rPr lang="en-GB" dirty="0"/>
              <a:t>Dalton, R</a:t>
            </a:r>
            <a:r>
              <a:rPr lang="cs-CZ" dirty="0"/>
              <a:t>.</a:t>
            </a:r>
            <a:r>
              <a:rPr lang="en-GB" dirty="0"/>
              <a:t> J. 2008</a:t>
            </a:r>
            <a:r>
              <a:rPr lang="cs-CZ" dirty="0"/>
              <a:t>. </a:t>
            </a:r>
            <a:r>
              <a:rPr lang="en-GB" dirty="0"/>
              <a:t>“Citizenship Norms and the Expansion of Political Participation.“ </a:t>
            </a:r>
            <a:r>
              <a:rPr lang="en-GB" i="1" dirty="0"/>
              <a:t>Political Studies</a:t>
            </a:r>
            <a:r>
              <a:rPr lang="en-GB" dirty="0"/>
              <a:t> 56 (1): 76</a:t>
            </a:r>
            <a:r>
              <a:rPr lang="en-US" dirty="0"/>
              <a:t>–</a:t>
            </a:r>
            <a:r>
              <a:rPr lang="en-GB" dirty="0"/>
              <a:t>98. </a:t>
            </a:r>
            <a:endParaRPr lang="cs-CZ" dirty="0"/>
          </a:p>
          <a:p>
            <a:pPr fontAlgn="base"/>
            <a:r>
              <a:rPr lang="en-US" dirty="0"/>
              <a:t>Dogan, M. 2005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GB" dirty="0"/>
              <a:t>“</a:t>
            </a:r>
            <a:r>
              <a:rPr lang="en-US" dirty="0"/>
              <a:t>Erosion of confidence in thirty European democracies</a:t>
            </a:r>
            <a:r>
              <a:rPr lang="cs-CZ" dirty="0"/>
              <a:t>.“</a:t>
            </a:r>
            <a:r>
              <a:rPr lang="en-US" dirty="0"/>
              <a:t> </a:t>
            </a:r>
            <a:r>
              <a:rPr lang="en-US" i="1" dirty="0"/>
              <a:t>Comparative Sociology</a:t>
            </a:r>
            <a:r>
              <a:rPr lang="en-US" dirty="0"/>
              <a:t> 4 (1-2): 11-53. </a:t>
            </a:r>
            <a:endParaRPr lang="cs-CZ" dirty="0"/>
          </a:p>
          <a:p>
            <a:pPr fontAlgn="base"/>
            <a:r>
              <a:rPr lang="en-US" dirty="0"/>
              <a:t>Gellner, E. 1997. </a:t>
            </a:r>
            <a:r>
              <a:rPr lang="en-US" i="1" dirty="0"/>
              <a:t>Nationalism</a:t>
            </a:r>
            <a:r>
              <a:rPr lang="en-US" dirty="0"/>
              <a:t>. London: Weidenfeld &amp; Nicolson. </a:t>
            </a:r>
            <a:endParaRPr lang="cs-CZ" dirty="0"/>
          </a:p>
          <a:p>
            <a:pPr fontAlgn="base"/>
            <a:r>
              <a:rPr lang="en-GB" dirty="0" err="1"/>
              <a:t>Gray</a:t>
            </a:r>
            <a:r>
              <a:rPr lang="en-GB" dirty="0"/>
              <a:t>, M</a:t>
            </a:r>
            <a:r>
              <a:rPr lang="cs-CZ" dirty="0"/>
              <a:t>. and</a:t>
            </a:r>
            <a:r>
              <a:rPr lang="en-GB" dirty="0"/>
              <a:t> M</a:t>
            </a:r>
            <a:r>
              <a:rPr lang="cs-CZ" dirty="0"/>
              <a:t>.</a:t>
            </a:r>
            <a:r>
              <a:rPr lang="en-GB" dirty="0"/>
              <a:t> Caul. 2000. “Declining Voter Turnout in Advanced Industrial Democracies, 1950 to 1997: The Effects of Declining Group Mobilization.” </a:t>
            </a:r>
            <a:r>
              <a:rPr lang="en-GB" i="1" dirty="0"/>
              <a:t>Comparative Political Studies</a:t>
            </a:r>
            <a:r>
              <a:rPr lang="en-GB" dirty="0"/>
              <a:t> 33(9): 1091–1122.</a:t>
            </a:r>
            <a:endParaRPr lang="cs-CZ" dirty="0"/>
          </a:p>
          <a:p>
            <a:pPr fontAlgn="base"/>
            <a:r>
              <a:rPr lang="cs-CZ" dirty="0" err="1"/>
              <a:t>Hetherington</a:t>
            </a:r>
            <a:r>
              <a:rPr lang="cs-CZ" dirty="0"/>
              <a:t>, M. 2005. “</a:t>
            </a:r>
            <a:r>
              <a:rPr lang="cs-CZ" dirty="0" err="1"/>
              <a:t>Why</a:t>
            </a:r>
            <a:r>
              <a:rPr lang="cs-CZ" dirty="0"/>
              <a:t> Trust </a:t>
            </a:r>
            <a:r>
              <a:rPr lang="cs-CZ" dirty="0" err="1"/>
              <a:t>Matters</a:t>
            </a:r>
            <a:r>
              <a:rPr lang="cs-CZ" dirty="0"/>
              <a:t>: </a:t>
            </a:r>
            <a:r>
              <a:rPr lang="cs-CZ" dirty="0" err="1"/>
              <a:t>Declining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Trust and </a:t>
            </a:r>
            <a:r>
              <a:rPr lang="cs-CZ" dirty="0" err="1"/>
              <a:t>the</a:t>
            </a:r>
            <a:r>
              <a:rPr lang="cs-CZ" dirty="0"/>
              <a:t> Demise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Liberalism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pPr fontAlgn="base"/>
            <a:r>
              <a:rPr lang="en-US" dirty="0"/>
              <a:t>Howard, M. M. 2002. “The Weakness of </a:t>
            </a:r>
            <a:r>
              <a:rPr lang="en-US" dirty="0" err="1"/>
              <a:t>Postcommunist</a:t>
            </a:r>
            <a:r>
              <a:rPr lang="en-US" dirty="0"/>
              <a:t> Civil Society.” </a:t>
            </a:r>
            <a:r>
              <a:rPr lang="en-US" i="1" dirty="0"/>
              <a:t>Journal of Democracy </a:t>
            </a:r>
            <a:r>
              <a:rPr lang="en-US" dirty="0"/>
              <a:t>13 (1): 157–169.</a:t>
            </a:r>
            <a:endParaRPr lang="cs-CZ" dirty="0"/>
          </a:p>
          <a:p>
            <a:pPr fontAlgn="base"/>
            <a:r>
              <a:rPr lang="en-US" dirty="0" err="1"/>
              <a:t>Ibenska</a:t>
            </a:r>
            <a:r>
              <a:rPr lang="cs-CZ" dirty="0"/>
              <a:t>s, R. and A. </a:t>
            </a:r>
            <a:r>
              <a:rPr lang="en-US" dirty="0" err="1"/>
              <a:t>Sikk</a:t>
            </a:r>
            <a:r>
              <a:rPr lang="cs-CZ" dirty="0"/>
              <a:t> 2016.</a:t>
            </a:r>
            <a:r>
              <a:rPr lang="cs-CZ" i="1" dirty="0"/>
              <a:t> </a:t>
            </a:r>
            <a:r>
              <a:rPr lang="en-US" dirty="0"/>
              <a:t>“Patterns of party change in Central and Eastern Europe, 1990–2015</a:t>
            </a:r>
            <a:r>
              <a:rPr lang="cs-CZ" dirty="0"/>
              <a:t>.</a:t>
            </a:r>
            <a:r>
              <a:rPr lang="en-US" dirty="0"/>
              <a:t>“</a:t>
            </a:r>
            <a:r>
              <a:rPr lang="cs-CZ" dirty="0"/>
              <a:t> </a:t>
            </a:r>
            <a:r>
              <a:rPr lang="cs-CZ" i="1" dirty="0"/>
              <a:t>Party </a:t>
            </a:r>
            <a:r>
              <a:rPr lang="cs-CZ" i="1" dirty="0" err="1"/>
              <a:t>Politics</a:t>
            </a:r>
            <a:r>
              <a:rPr lang="cs-CZ" i="1" dirty="0"/>
              <a:t> </a:t>
            </a:r>
            <a:r>
              <a:rPr lang="cs-CZ" dirty="0"/>
              <a:t>23 (1): 43–54.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B939E6D-E66D-4703-B43F-41768138EE46}"/>
              </a:ext>
            </a:extLst>
          </p:cNvPr>
          <p:cNvSpPr/>
          <p:nvPr/>
        </p:nvSpPr>
        <p:spPr>
          <a:xfrm>
            <a:off x="3241675" y="2162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highlight>
                <a:srgbClr val="FFFF00"/>
              </a:highlight>
            </a:endParaRP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8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2A25F-5CB4-44AB-8691-7C00CD1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References</a:t>
            </a:r>
            <a:r>
              <a:rPr lang="cs-CZ" b="1" dirty="0"/>
              <a:t> (II.)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7B663-FF7B-448D-8C50-1A406813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cs-CZ" dirty="0"/>
              <a:t>Klicperova-</a:t>
            </a:r>
            <a:r>
              <a:rPr lang="cs-CZ" dirty="0" err="1"/>
              <a:t>Baker</a:t>
            </a:r>
            <a:r>
              <a:rPr lang="cs-CZ" dirty="0"/>
              <a:t>, M. 1999. „Post-</a:t>
            </a:r>
            <a:r>
              <a:rPr lang="cs-CZ" dirty="0" err="1"/>
              <a:t>communist</a:t>
            </a:r>
            <a:r>
              <a:rPr lang="cs-CZ" dirty="0"/>
              <a:t> Syndrom.“ </a:t>
            </a:r>
            <a:r>
              <a:rPr lang="cs-CZ" dirty="0" err="1"/>
              <a:t>Budapest</a:t>
            </a:r>
            <a:r>
              <a:rPr lang="cs-CZ" dirty="0"/>
              <a:t>: Open Society Institute.</a:t>
            </a:r>
          </a:p>
          <a:p>
            <a:pPr fontAlgn="base"/>
            <a:r>
              <a:rPr lang="cs-CZ" dirty="0" err="1"/>
              <a:t>Ledeneva</a:t>
            </a:r>
            <a:r>
              <a:rPr lang="cs-CZ" dirty="0"/>
              <a:t>, A. C. 1998 </a:t>
            </a:r>
            <a:r>
              <a:rPr lang="cs-CZ" i="1" dirty="0" err="1"/>
              <a:t>Russia's</a:t>
            </a:r>
            <a:r>
              <a:rPr lang="cs-CZ" i="1" dirty="0"/>
              <a:t> </a:t>
            </a:r>
            <a:r>
              <a:rPr lang="cs-CZ" i="1" dirty="0" err="1"/>
              <a:t>Economy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Favours</a:t>
            </a:r>
            <a:r>
              <a:rPr lang="cs-CZ" i="1" dirty="0"/>
              <a:t>: Blat, Networking and </a:t>
            </a:r>
            <a:r>
              <a:rPr lang="cs-CZ" i="1" dirty="0" err="1"/>
              <a:t>Informal</a:t>
            </a:r>
            <a:r>
              <a:rPr lang="cs-CZ" i="1" dirty="0"/>
              <a:t> Exchange. </a:t>
            </a:r>
            <a:r>
              <a:rPr lang="cs-CZ" dirty="0"/>
              <a:t>Cambridge: </a:t>
            </a:r>
            <a:r>
              <a:rPr lang="cs-CZ" i="1" dirty="0"/>
              <a:t>Cambridge University </a:t>
            </a:r>
            <a:r>
              <a:rPr lang="cs-CZ" i="1" dirty="0" err="1"/>
              <a:t>Press</a:t>
            </a:r>
            <a:r>
              <a:rPr lang="cs-CZ" i="1" dirty="0"/>
              <a:t>. </a:t>
            </a:r>
          </a:p>
          <a:p>
            <a:pPr fontAlgn="base"/>
            <a:r>
              <a:rPr lang="en-US" dirty="0" err="1"/>
              <a:t>Letki</a:t>
            </a:r>
            <a:r>
              <a:rPr lang="en-US" dirty="0"/>
              <a:t>, N. 2004. “Socialization for Participation? Trust, Membership, and Democratization in East-Central Europe.” </a:t>
            </a:r>
            <a:r>
              <a:rPr lang="en-US" i="1" dirty="0"/>
              <a:t>Political Research Quarterly</a:t>
            </a:r>
            <a:r>
              <a:rPr lang="en-US" dirty="0"/>
              <a:t> 57(4): 665–679.</a:t>
            </a:r>
          </a:p>
          <a:p>
            <a:r>
              <a:rPr lang="cs-CZ" dirty="0" err="1"/>
              <a:t>Mishler</a:t>
            </a:r>
            <a:r>
              <a:rPr lang="cs-CZ" dirty="0"/>
              <a:t>, W. T. and R. Rose 1997. </a:t>
            </a:r>
            <a:r>
              <a:rPr lang="en-US" dirty="0"/>
              <a:t>“Trust, distrust and skepticism: Popular evaluations of civil and political institutions in post-communist societies</a:t>
            </a:r>
            <a:r>
              <a:rPr lang="cs-CZ" dirty="0"/>
              <a:t>.</a:t>
            </a:r>
            <a:r>
              <a:rPr lang="en-US" dirty="0"/>
              <a:t>“</a:t>
            </a:r>
            <a:r>
              <a:rPr lang="cs-CZ" dirty="0"/>
              <a:t> </a:t>
            </a:r>
            <a:r>
              <a:rPr lang="en-US" i="1" dirty="0"/>
              <a:t>Journal of Politics</a:t>
            </a:r>
            <a:r>
              <a:rPr lang="cs-CZ" i="1" dirty="0"/>
              <a:t> 5</a:t>
            </a:r>
            <a:r>
              <a:rPr lang="en-US" dirty="0"/>
              <a:t>9</a:t>
            </a:r>
            <a:r>
              <a:rPr lang="cs-CZ" dirty="0"/>
              <a:t>(</a:t>
            </a:r>
            <a:r>
              <a:rPr lang="en-US" dirty="0"/>
              <a:t>2</a:t>
            </a:r>
            <a:r>
              <a:rPr lang="cs-CZ" dirty="0"/>
              <a:t>): 418</a:t>
            </a:r>
            <a:r>
              <a:rPr lang="en-US" dirty="0"/>
              <a:t>–</a:t>
            </a:r>
            <a:r>
              <a:rPr lang="cs-CZ" dirty="0"/>
              <a:t>451.</a:t>
            </a:r>
          </a:p>
          <a:p>
            <a:r>
              <a:rPr lang="en-GB" dirty="0"/>
              <a:t>Norris, P. 2002. </a:t>
            </a:r>
            <a:r>
              <a:rPr lang="en-GB" i="1" dirty="0"/>
              <a:t>Democratic Phoenix: Reinventing Political Activism</a:t>
            </a:r>
            <a:r>
              <a:rPr lang="en-GB" dirty="0"/>
              <a:t>. Cambridge: Cambridge University Press.</a:t>
            </a:r>
            <a:endParaRPr lang="cs-CZ" dirty="0"/>
          </a:p>
          <a:p>
            <a:r>
              <a:rPr lang="en-US" dirty="0" err="1"/>
              <a:t>Petrova</a:t>
            </a:r>
            <a:r>
              <a:rPr lang="en-US" dirty="0"/>
              <a:t>, T</a:t>
            </a:r>
            <a:r>
              <a:rPr lang="cs-CZ" dirty="0"/>
              <a:t>.</a:t>
            </a:r>
            <a:r>
              <a:rPr lang="en-US" dirty="0"/>
              <a:t> and S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Tarrow</a:t>
            </a:r>
            <a:r>
              <a:rPr lang="en-US" dirty="0"/>
              <a:t>. 2007. “Transactional and Participatory Activism in the Emerging European Polity: The Puzzle of East Central Europe.” </a:t>
            </a:r>
            <a:r>
              <a:rPr lang="en-US" i="1" dirty="0"/>
              <a:t>Comparative Political Studies</a:t>
            </a:r>
            <a:r>
              <a:rPr lang="en-US" dirty="0"/>
              <a:t> 40(1): 74-94. </a:t>
            </a:r>
            <a:endParaRPr lang="cs-CZ" dirty="0"/>
          </a:p>
          <a:p>
            <a:r>
              <a:rPr lang="en-GB" dirty="0"/>
              <a:t>Putnam, R</a:t>
            </a:r>
            <a:r>
              <a:rPr lang="cs-CZ" dirty="0"/>
              <a:t>.</a:t>
            </a:r>
            <a:r>
              <a:rPr lang="en-GB" dirty="0"/>
              <a:t>. 2000. </a:t>
            </a:r>
            <a:r>
              <a:rPr lang="en-GB" i="1" dirty="0"/>
              <a:t>Bowling Alone: The Collapse and Renewal of American Community</a:t>
            </a:r>
            <a:r>
              <a:rPr lang="en-GB" dirty="0"/>
              <a:t>. New York: Simon &amp; Schuster.</a:t>
            </a:r>
            <a:endParaRPr lang="cs-CZ" dirty="0"/>
          </a:p>
          <a:p>
            <a:pPr fontAlgn="base"/>
            <a:r>
              <a:rPr lang="en-US" dirty="0"/>
              <a:t>Rose-Ackerman, S. 2007. “From Elections to Democracy in Central Europe: Public Participation and the Role of Civil Society.” </a:t>
            </a:r>
            <a:r>
              <a:rPr lang="en-US" i="1" dirty="0"/>
              <a:t>East European Politics and Societies </a:t>
            </a:r>
            <a:r>
              <a:rPr lang="en-US" dirty="0"/>
              <a:t>21(1): 31–47.</a:t>
            </a:r>
          </a:p>
          <a:p>
            <a:pPr fontAlgn="base"/>
            <a:r>
              <a:rPr lang="cs-CZ" dirty="0" err="1"/>
              <a:t>Tocqueville</a:t>
            </a:r>
            <a:r>
              <a:rPr lang="cs-CZ" dirty="0"/>
              <a:t>, A.  2002. </a:t>
            </a:r>
            <a:r>
              <a:rPr lang="cs-CZ" dirty="0" err="1"/>
              <a:t>Democracy</a:t>
            </a:r>
            <a:r>
              <a:rPr lang="cs-CZ" dirty="0"/>
              <a:t> in America.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University.</a:t>
            </a:r>
            <a:endParaRPr lang="cs-CZ" i="1" dirty="0"/>
          </a:p>
          <a:p>
            <a:pPr fontAlgn="base"/>
            <a:r>
              <a:rPr lang="en-US" dirty="0"/>
              <a:t>Zakaria, P. 2013. ”Is Corruption an Enemy of Civil Society? The Case of Central and Eastern Europe.” </a:t>
            </a:r>
            <a:r>
              <a:rPr lang="en-US" i="1" dirty="0"/>
              <a:t>International Political Science Review </a:t>
            </a:r>
            <a:r>
              <a:rPr lang="en-US" dirty="0"/>
              <a:t>34(4): 351–371.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51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3EE4C-BD76-4E86-88BC-3CE7863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21B7C-27FF-4BA9-8BDB-C4E6FEA0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62875" cy="4752975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Almond</a:t>
            </a:r>
            <a:r>
              <a:rPr lang="cs-CZ" dirty="0"/>
              <a:t> &amp; Verba (1963)</a:t>
            </a:r>
          </a:p>
          <a:p>
            <a:pPr>
              <a:buFontTx/>
              <a:buChar char="-"/>
            </a:pP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constitutes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democracy</a:t>
            </a:r>
            <a:endParaRPr lang="cs-CZ" dirty="0"/>
          </a:p>
          <a:p>
            <a:pPr>
              <a:buFontTx/>
              <a:buChar char="-"/>
            </a:pPr>
            <a:r>
              <a:rPr lang="en-US" dirty="0"/>
              <a:t>comparable survey of political attitudes in order to predict the stability of democratic countries after World War II.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r>
              <a:rPr lang="cs-CZ" dirty="0"/>
              <a:t> = „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orientations</a:t>
            </a:r>
            <a:r>
              <a:rPr lang="cs-CZ" dirty="0"/>
              <a:t> – </a:t>
            </a:r>
            <a:r>
              <a:rPr lang="cs-CZ" dirty="0" err="1"/>
              <a:t>attitudes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, and </a:t>
            </a:r>
            <a:r>
              <a:rPr lang="cs-CZ" dirty="0" err="1"/>
              <a:t>attitudes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systém“ (p. 13)</a:t>
            </a:r>
          </a:p>
          <a:p>
            <a:pPr>
              <a:buFontTx/>
              <a:buChar char="-"/>
            </a:pP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„</a:t>
            </a:r>
            <a:r>
              <a:rPr lang="cs-CZ" dirty="0" err="1"/>
              <a:t>internalized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cognitions</a:t>
            </a:r>
            <a:r>
              <a:rPr lang="cs-CZ" dirty="0"/>
              <a:t>, </a:t>
            </a:r>
            <a:r>
              <a:rPr lang="cs-CZ" dirty="0" err="1"/>
              <a:t>feelings</a:t>
            </a:r>
            <a:r>
              <a:rPr lang="cs-CZ" dirty="0"/>
              <a:t>, and </a:t>
            </a:r>
            <a:r>
              <a:rPr lang="cs-CZ" dirty="0" err="1"/>
              <a:t>evaluations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pPr>
              <a:buFontTx/>
              <a:buChar char="-"/>
            </a:pP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nation</a:t>
            </a:r>
            <a:r>
              <a:rPr lang="cs-CZ" dirty="0"/>
              <a:t> = „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orientation</a:t>
            </a:r>
            <a:r>
              <a:rPr lang="cs-CZ" dirty="0"/>
              <a:t> </a:t>
            </a:r>
            <a:r>
              <a:rPr lang="cs-CZ" dirty="0" err="1"/>
              <a:t>toward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“ (p. 15)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2E69E96-5865-4760-923E-E07C26329A53}"/>
              </a:ext>
            </a:extLst>
          </p:cNvPr>
          <p:cNvSpPr txBox="1">
            <a:spLocks/>
          </p:cNvSpPr>
          <p:nvPr/>
        </p:nvSpPr>
        <p:spPr>
          <a:xfrm>
            <a:off x="838200" y="6446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3D93458-12DA-474D-A688-4DAB77894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43" y="1395413"/>
            <a:ext cx="30861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59197-C6CB-4C2E-863C-69D68BAF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C2376-CC07-47FD-9BC6-532D7E70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r>
              <a:rPr lang="cs-CZ" b="1" dirty="0"/>
              <a:t> as a mix </a:t>
            </a:r>
            <a:r>
              <a:rPr lang="cs-CZ" b="1" dirty="0" err="1"/>
              <a:t>of</a:t>
            </a:r>
            <a:r>
              <a:rPr lang="cs-CZ" b="1" dirty="0"/>
              <a:t>:</a:t>
            </a:r>
          </a:p>
          <a:p>
            <a:pPr marL="514350" indent="-514350">
              <a:buAutoNum type="alphaLcParenR"/>
            </a:pPr>
            <a:r>
              <a:rPr lang="cs-CZ" dirty="0"/>
              <a:t>participant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informed</a:t>
            </a:r>
            <a:r>
              <a:rPr lang="cs-CZ" dirty="0"/>
              <a:t> and </a:t>
            </a:r>
            <a:r>
              <a:rPr lang="cs-CZ" dirty="0" err="1"/>
              <a:t>active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loyal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parochial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indifference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+ Klicperova-</a:t>
            </a:r>
            <a:r>
              <a:rPr lang="cs-CZ" dirty="0" err="1"/>
              <a:t>Baker</a:t>
            </a:r>
            <a:r>
              <a:rPr lang="cs-CZ" dirty="0"/>
              <a:t> (1999)</a:t>
            </a:r>
          </a:p>
          <a:p>
            <a:r>
              <a:rPr lang="cs-CZ" dirty="0" err="1"/>
              <a:t>alienated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passivity</a:t>
            </a:r>
            <a:r>
              <a:rPr lang="cs-CZ" dirty="0"/>
              <a:t>, </a:t>
            </a:r>
            <a:r>
              <a:rPr lang="cs-CZ" dirty="0" err="1"/>
              <a:t>alienation</a:t>
            </a:r>
            <a:r>
              <a:rPr lang="cs-CZ" dirty="0"/>
              <a:t>, </a:t>
            </a:r>
            <a:r>
              <a:rPr lang="cs-CZ" dirty="0" err="1"/>
              <a:t>distrust</a:t>
            </a:r>
            <a:r>
              <a:rPr lang="cs-CZ" dirty="0"/>
              <a:t>, and </a:t>
            </a:r>
            <a:r>
              <a:rPr lang="cs-CZ" dirty="0" err="1"/>
              <a:t>cynism</a:t>
            </a:r>
            <a:r>
              <a:rPr lang="cs-CZ" dirty="0"/>
              <a:t> = „post-</a:t>
            </a:r>
            <a:r>
              <a:rPr lang="cs-CZ" dirty="0" err="1"/>
              <a:t>communist</a:t>
            </a:r>
            <a:r>
              <a:rPr lang="cs-CZ" dirty="0"/>
              <a:t> syndrome“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5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C6758-E788-4C35-A291-9A4173F9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Critique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„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Civic</a:t>
            </a:r>
            <a:r>
              <a:rPr lang="cs-CZ" b="1" dirty="0"/>
              <a:t> </a:t>
            </a:r>
            <a:r>
              <a:rPr lang="cs-CZ" b="1" dirty="0" err="1"/>
              <a:t>Culture</a:t>
            </a:r>
            <a:r>
              <a:rPr lang="cs-CZ" b="1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97AB71-4F0F-4FC5-9D2E-F097F416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en-US" dirty="0"/>
              <a:t>operationalized previous theoretical concepts of Weber’s theory of legitimization and concepts of behaviorism </a:t>
            </a:r>
            <a:r>
              <a:rPr lang="cs-CZ" dirty="0"/>
              <a:t>(</a:t>
            </a:r>
            <a:r>
              <a:rPr lang="cs-CZ" dirty="0" err="1"/>
              <a:t>Welch</a:t>
            </a:r>
            <a:r>
              <a:rPr lang="cs-CZ" dirty="0"/>
              <a:t> 2005)</a:t>
            </a:r>
          </a:p>
          <a:p>
            <a:r>
              <a:rPr lang="cs-CZ" dirty="0" err="1"/>
              <a:t>contextuality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= very fluid, </a:t>
            </a:r>
            <a:r>
              <a:rPr lang="cs-CZ" dirty="0" err="1"/>
              <a:t>constantly</a:t>
            </a:r>
            <a:r>
              <a:rPr lang="cs-CZ" dirty="0"/>
              <a:t> </a:t>
            </a:r>
            <a:r>
              <a:rPr lang="cs-CZ" dirty="0" err="1"/>
              <a:t>reproduced</a:t>
            </a:r>
            <a:r>
              <a:rPr lang="cs-CZ" dirty="0"/>
              <a:t> (</a:t>
            </a:r>
            <a:r>
              <a:rPr lang="en-US" dirty="0"/>
              <a:t>Lane 1992</a:t>
            </a:r>
            <a:r>
              <a:rPr lang="cs-CZ" dirty="0"/>
              <a:t>)</a:t>
            </a:r>
          </a:p>
          <a:p>
            <a:r>
              <a:rPr lang="cs-CZ" dirty="0" err="1"/>
              <a:t>Blokker</a:t>
            </a:r>
            <a:r>
              <a:rPr lang="cs-CZ" dirty="0"/>
              <a:t> (2008): a „</a:t>
            </a:r>
            <a:r>
              <a:rPr lang="cs-CZ" dirty="0" err="1"/>
              <a:t>thin</a:t>
            </a:r>
            <a:r>
              <a:rPr lang="cs-CZ" dirty="0"/>
              <a:t>“ </a:t>
            </a:r>
            <a:r>
              <a:rPr lang="cs-CZ" dirty="0" err="1"/>
              <a:t>liberal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X „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democracies</a:t>
            </a:r>
            <a:r>
              <a:rPr lang="cs-CZ" dirty="0"/>
              <a:t>“ </a:t>
            </a:r>
            <a:r>
              <a:rPr lang="cs-CZ" dirty="0" err="1"/>
              <a:t>approach</a:t>
            </a:r>
            <a:r>
              <a:rPr lang="cs-CZ" dirty="0"/>
              <a:t> – </a:t>
            </a:r>
            <a:r>
              <a:rPr lang="cs-CZ" dirty="0" err="1"/>
              <a:t>historical</a:t>
            </a:r>
            <a:r>
              <a:rPr lang="cs-CZ" dirty="0"/>
              <a:t> and </a:t>
            </a:r>
            <a:r>
              <a:rPr lang="cs-CZ" dirty="0" err="1"/>
              <a:t>contextual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perception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3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0F51E-A565-4513-B60E-CECDA276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Importance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Civil society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A7E94-5E55-4282-8922-698A1B91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7675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Civil society as a basic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(Gellner 1997), </a:t>
            </a:r>
            <a:r>
              <a:rPr lang="cs-CZ" dirty="0" err="1"/>
              <a:t>or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indicator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(</a:t>
            </a:r>
            <a:r>
              <a:rPr lang="cs-CZ" dirty="0" err="1"/>
              <a:t>Tocqueville</a:t>
            </a:r>
            <a:r>
              <a:rPr lang="cs-CZ" dirty="0"/>
              <a:t> 2002) </a:t>
            </a:r>
          </a:p>
          <a:p>
            <a:r>
              <a:rPr lang="cs-CZ" dirty="0" err="1"/>
              <a:t>Tocqueville</a:t>
            </a:r>
            <a:r>
              <a:rPr lang="cs-CZ" dirty="0"/>
              <a:t>: civil society as „a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“ and </a:t>
            </a:r>
            <a:r>
              <a:rPr lang="cs-CZ" dirty="0" err="1"/>
              <a:t>stimulation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  <a:p>
            <a:r>
              <a:rPr lang="cs-CZ" dirty="0" err="1"/>
              <a:t>Putnam</a:t>
            </a:r>
            <a:r>
              <a:rPr lang="cs-CZ" dirty="0"/>
              <a:t> (2000):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</a:t>
            </a:r>
            <a:r>
              <a:rPr lang="en-US" dirty="0"/>
              <a:t>requires active civil engagement</a:t>
            </a:r>
            <a:r>
              <a:rPr lang="cs-CZ" dirty="0"/>
              <a:t> </a:t>
            </a:r>
            <a:r>
              <a:rPr lang="en-US" dirty="0"/>
              <a:t>from its citizens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 err="1"/>
              <a:t>Norris</a:t>
            </a:r>
            <a:r>
              <a:rPr lang="cs-CZ" dirty="0"/>
              <a:t> (2002):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as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phoenix</a:t>
            </a:r>
            <a:r>
              <a:rPr lang="cs-CZ" dirty="0"/>
              <a:t>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B1B1BD-766E-4434-B360-4F1B9F08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04" y="1864043"/>
            <a:ext cx="2951719" cy="46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B1EF-96D8-4847-9EDE-89D10C0C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Weakness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postcommunist</a:t>
            </a:r>
            <a:r>
              <a:rPr lang="cs-CZ" b="1" dirty="0"/>
              <a:t> civil society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0A8C-D715-4676-B87F-5109798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Howard (2002) </a:t>
            </a:r>
          </a:p>
          <a:p>
            <a:r>
              <a:rPr lang="cs-CZ" dirty="0"/>
              <a:t>„</a:t>
            </a:r>
            <a:r>
              <a:rPr lang="cs-CZ" dirty="0" err="1"/>
              <a:t>distinctive</a:t>
            </a:r>
            <a:r>
              <a:rPr lang="cs-CZ" dirty="0"/>
              <a:t> </a:t>
            </a:r>
            <a:r>
              <a:rPr lang="cs-CZ" dirty="0" err="1"/>
              <a:t>poscommunist</a:t>
            </a:r>
            <a:r>
              <a:rPr lang="cs-CZ" dirty="0"/>
              <a:t> </a:t>
            </a:r>
            <a:r>
              <a:rPr lang="cs-CZ" dirty="0" err="1"/>
              <a:t>pattern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prior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(p. 161)</a:t>
            </a:r>
          </a:p>
          <a:p>
            <a:pPr marL="514350" indent="-514350">
              <a:buAutoNum type="alphaLcParenR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mistrust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 dirty="0" err="1"/>
              <a:t>the</a:t>
            </a:r>
            <a:r>
              <a:rPr lang="cs-CZ" dirty="0"/>
              <a:t> persistence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friendship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 dirty="0" err="1"/>
              <a:t>postcommunist</a:t>
            </a:r>
            <a:r>
              <a:rPr lang="cs-CZ" dirty="0"/>
              <a:t> </a:t>
            </a:r>
            <a:r>
              <a:rPr lang="cs-CZ" dirty="0" err="1"/>
              <a:t>disappointment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X Petrova, </a:t>
            </a:r>
            <a:r>
              <a:rPr lang="cs-CZ" dirty="0" err="1"/>
              <a:t>Tarrow</a:t>
            </a:r>
            <a:r>
              <a:rPr lang="cs-CZ" dirty="0"/>
              <a:t> (2007):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transactional</a:t>
            </a:r>
            <a:r>
              <a:rPr lang="cs-CZ" dirty="0"/>
              <a:t> </a:t>
            </a:r>
            <a:r>
              <a:rPr lang="cs-CZ" dirty="0" err="1"/>
              <a:t>activism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54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B1EF-96D8-4847-9EDE-89D10C0C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Communist</a:t>
            </a:r>
            <a:r>
              <a:rPr lang="cs-CZ" sz="4000" b="1" dirty="0"/>
              <a:t> </a:t>
            </a:r>
            <a:r>
              <a:rPr lang="cs-CZ" sz="4000" b="1" dirty="0" err="1"/>
              <a:t>organizations</a:t>
            </a:r>
            <a:r>
              <a:rPr lang="cs-CZ" sz="4000" b="1" dirty="0"/>
              <a:t> in </a:t>
            </a:r>
            <a:r>
              <a:rPr lang="cs-CZ" sz="4000" b="1" dirty="0" err="1"/>
              <a:t>Czechoslovakia</a:t>
            </a:r>
            <a:r>
              <a:rPr lang="cs-CZ" sz="4000" b="1" dirty="0"/>
              <a:t> (I.)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0A8C-D715-4676-B87F-5109798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The</a:t>
            </a:r>
            <a:r>
              <a:rPr lang="cs-CZ" sz="2000" dirty="0"/>
              <a:t> </a:t>
            </a:r>
            <a:r>
              <a:rPr lang="cs-CZ" sz="2000" dirty="0" err="1"/>
              <a:t>Spark</a:t>
            </a:r>
            <a:r>
              <a:rPr lang="cs-CZ" sz="2000" dirty="0"/>
              <a:t> 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Youth</a:t>
            </a:r>
            <a:endParaRPr lang="cs-CZ" sz="2000" dirty="0"/>
          </a:p>
          <a:p>
            <a:r>
              <a:rPr lang="en-US" sz="2000" dirty="0"/>
              <a:t>Pioneer Organization of the Socialist Youth Union</a:t>
            </a:r>
            <a:endParaRPr lang="cs-CZ" sz="2000" dirty="0"/>
          </a:p>
          <a:p>
            <a:r>
              <a:rPr lang="en-US" sz="2000" dirty="0"/>
              <a:t>Czechoslovak Socialist Union of Youth (SSM)</a:t>
            </a:r>
            <a:endParaRPr lang="cs-CZ" sz="2000" dirty="0"/>
          </a:p>
          <a:p>
            <a:r>
              <a:rPr lang="cs-CZ" sz="2000" dirty="0" err="1"/>
              <a:t>Revolutionary</a:t>
            </a:r>
            <a:r>
              <a:rPr lang="cs-CZ" sz="2000" dirty="0"/>
              <a:t> </a:t>
            </a:r>
            <a:r>
              <a:rPr lang="cs-CZ" sz="2000" dirty="0" err="1"/>
              <a:t>Trade</a:t>
            </a:r>
            <a:r>
              <a:rPr lang="cs-CZ" sz="2000" dirty="0"/>
              <a:t> Union </a:t>
            </a:r>
            <a:r>
              <a:rPr lang="cs-CZ" sz="2000" dirty="0" err="1"/>
              <a:t>Movement</a:t>
            </a:r>
            <a:r>
              <a:rPr lang="cs-CZ" sz="2000" dirty="0"/>
              <a:t> (ROH) </a:t>
            </a:r>
          </a:p>
          <a:p>
            <a:r>
              <a:rPr lang="cs-CZ" sz="2000" dirty="0" err="1"/>
              <a:t>Communist</a:t>
            </a:r>
            <a:r>
              <a:rPr lang="cs-CZ" sz="2000" dirty="0"/>
              <a:t> Party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Czechoslovakia</a:t>
            </a:r>
            <a:r>
              <a:rPr lang="cs-CZ" sz="2000" dirty="0"/>
              <a:t> (KSČ)</a:t>
            </a:r>
          </a:p>
          <a:p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Czechoslovak</a:t>
            </a:r>
            <a:r>
              <a:rPr lang="cs-CZ" sz="2000" dirty="0"/>
              <a:t> </a:t>
            </a:r>
            <a:r>
              <a:rPr lang="cs-CZ" sz="2000" dirty="0" err="1"/>
              <a:t>Writers</a:t>
            </a:r>
            <a:endParaRPr lang="cs-CZ" sz="1800" dirty="0"/>
          </a:p>
          <a:p>
            <a:endParaRPr lang="cs-CZ" sz="2400" dirty="0"/>
          </a:p>
          <a:p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BAD094-929F-4F02-9FA1-A9FC9DA8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53" y="1894815"/>
            <a:ext cx="713448" cy="7341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E160CA-16F8-462B-AC9C-AFF39168E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857"/>
            <a:ext cx="3257777" cy="25131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8736FD9-CA6D-4A3F-AC41-529CFB8E0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7618" r="12579" b="15238"/>
          <a:stretch/>
        </p:blipFill>
        <p:spPr>
          <a:xfrm>
            <a:off x="3317902" y="1458542"/>
            <a:ext cx="713448" cy="73416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0C82B83-A0E2-4994-9948-40A1D11B3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71" y="2674007"/>
            <a:ext cx="874646" cy="69169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8EBA598-DEB5-48BA-A969-7BA649BE4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92" y="2687754"/>
            <a:ext cx="1148888" cy="55945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E44D08B-4DD1-4F71-A363-3A553A903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9" y="4344857"/>
            <a:ext cx="4188572" cy="251314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0E07A31-0E7E-4754-910D-3EA1D26C3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13" y="4344857"/>
            <a:ext cx="3350856" cy="251314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AD2E8FA0-2765-4573-B748-0DC910D4C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67" y="3294207"/>
            <a:ext cx="713449" cy="8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B1EF-96D8-4847-9EDE-89D10C0C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Communist</a:t>
            </a:r>
            <a:r>
              <a:rPr lang="cs-CZ" sz="4000" b="1" dirty="0"/>
              <a:t> </a:t>
            </a:r>
            <a:r>
              <a:rPr lang="cs-CZ" sz="4000" b="1" dirty="0" err="1"/>
              <a:t>organizations</a:t>
            </a:r>
            <a:r>
              <a:rPr lang="cs-CZ" sz="4000" b="1" dirty="0"/>
              <a:t> in </a:t>
            </a:r>
            <a:r>
              <a:rPr lang="cs-CZ" sz="4000" b="1" dirty="0" err="1"/>
              <a:t>Czechoslovakia</a:t>
            </a:r>
            <a:r>
              <a:rPr lang="cs-CZ" sz="4000" b="1" dirty="0"/>
              <a:t> (II.)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50A8C-D715-4676-B87F-5109798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/>
              <a:t>mass</a:t>
            </a:r>
            <a:r>
              <a:rPr lang="cs-CZ" sz="2400" dirty="0"/>
              <a:t> propaganda </a:t>
            </a:r>
            <a:r>
              <a:rPr lang="cs-CZ" sz="2400" dirty="0" err="1"/>
              <a:t>events</a:t>
            </a:r>
            <a:endParaRPr lang="cs-CZ" sz="2400" dirty="0"/>
          </a:p>
          <a:p>
            <a:r>
              <a:rPr lang="cs-CZ" sz="2400" dirty="0" err="1"/>
              <a:t>Spartakiads</a:t>
            </a:r>
            <a:endParaRPr lang="cs-CZ" sz="2400" dirty="0"/>
          </a:p>
          <a:p>
            <a:r>
              <a:rPr lang="cs-CZ" sz="2400" dirty="0"/>
              <a:t>International </a:t>
            </a:r>
            <a:r>
              <a:rPr lang="cs-CZ" sz="2400" dirty="0" err="1"/>
              <a:t>Workers</a:t>
            </a:r>
            <a:r>
              <a:rPr lang="cs-CZ" sz="2400" dirty="0"/>
              <a:t>‘ </a:t>
            </a:r>
            <a:r>
              <a:rPr lang="cs-CZ" sz="2400" dirty="0" err="1"/>
              <a:t>Day</a:t>
            </a:r>
            <a:r>
              <a:rPr lang="cs-CZ" sz="2400" dirty="0"/>
              <a:t> (</a:t>
            </a:r>
            <a:r>
              <a:rPr lang="cs-CZ" sz="2400" dirty="0" err="1"/>
              <a:t>First</a:t>
            </a:r>
            <a:r>
              <a:rPr lang="cs-CZ" sz="2400" dirty="0"/>
              <a:t> May)</a:t>
            </a:r>
          </a:p>
          <a:p>
            <a:r>
              <a:rPr lang="cs-CZ" sz="2400" dirty="0"/>
              <a:t>International </a:t>
            </a:r>
            <a:r>
              <a:rPr lang="cs-CZ" sz="2400" dirty="0" err="1"/>
              <a:t>Women's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 (MDŽ)</a:t>
            </a:r>
          </a:p>
          <a:p>
            <a:endParaRPr lang="cs-CZ" sz="2400" dirty="0"/>
          </a:p>
          <a:p>
            <a:endParaRPr lang="cs-CZ" sz="20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01D4B38-6F73-4A08-A334-08A7E24E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" y="4344856"/>
            <a:ext cx="3772913" cy="25131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893824-C4CF-4634-879D-C0D69B6B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4344856"/>
            <a:ext cx="1922808" cy="25131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274CEB-54C9-4048-B877-6E3EFBC2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02" y="4344856"/>
            <a:ext cx="3788660" cy="25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5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942</Words>
  <Application>Microsoft Office PowerPoint</Application>
  <PresentationFormat>Širokoúhlá obrazovka</PresentationFormat>
  <Paragraphs>135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Prezentace aplikace PowerPoint</vt:lpstr>
      <vt:lpstr>Features of CE</vt:lpstr>
      <vt:lpstr>Political culture</vt:lpstr>
      <vt:lpstr>Types of political culture</vt:lpstr>
      <vt:lpstr>Critique of „The Civic Culture“</vt:lpstr>
      <vt:lpstr>Importance of Civil society</vt:lpstr>
      <vt:lpstr>The Weakness of postcommunist civil society</vt:lpstr>
      <vt:lpstr>Communist organizations in Czechoslovakia (I.)</vt:lpstr>
      <vt:lpstr>Communist organizations in Czechoslovakia (II.)</vt:lpstr>
      <vt:lpstr>Friendship networks</vt:lpstr>
      <vt:lpstr>Postcommunist disappointment</vt:lpstr>
      <vt:lpstr>Howard</vt:lpstr>
      <vt:lpstr>Satisfaction with Democracy (data from 2008)</vt:lpstr>
      <vt:lpstr>Growth of civil society organizations</vt:lpstr>
      <vt:lpstr>Current data (in %)</vt:lpstr>
      <vt:lpstr>Party membership</vt:lpstr>
      <vt:lpstr>Church and other religious groups</vt:lpstr>
      <vt:lpstr>Czech Republic</vt:lpstr>
      <vt:lpstr>Slovakia</vt:lpstr>
      <vt:lpstr>Hungary</vt:lpstr>
      <vt:lpstr>Poland</vt:lpstr>
      <vt:lpstr>Voter turnout</vt:lpstr>
      <vt:lpstr>… meanwhile in the West</vt:lpstr>
      <vt:lpstr>References (I.)</vt:lpstr>
      <vt:lpstr>References (II.)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SOCIOLOGY  OF CENTRAL EUROPE</dc:title>
  <dc:creator>Petra A. Honová</dc:creator>
  <cp:lastModifiedBy>Petra A. Honová</cp:lastModifiedBy>
  <cp:revision>3</cp:revision>
  <dcterms:created xsi:type="dcterms:W3CDTF">2019-02-19T19:19:24Z</dcterms:created>
  <dcterms:modified xsi:type="dcterms:W3CDTF">2019-03-07T18:11:35Z</dcterms:modified>
</cp:coreProperties>
</file>