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98" r:id="rId4"/>
    <p:sldId id="279" r:id="rId5"/>
    <p:sldId id="280" r:id="rId6"/>
    <p:sldId id="281" r:id="rId7"/>
    <p:sldId id="411" r:id="rId8"/>
    <p:sldId id="282" r:id="rId9"/>
    <p:sldId id="399" r:id="rId10"/>
    <p:sldId id="284" r:id="rId11"/>
    <p:sldId id="412" r:id="rId12"/>
    <p:sldId id="413" r:id="rId13"/>
    <p:sldId id="285" r:id="rId14"/>
    <p:sldId id="414" r:id="rId15"/>
    <p:sldId id="283" r:id="rId16"/>
    <p:sldId id="415" r:id="rId17"/>
    <p:sldId id="286" r:id="rId18"/>
    <p:sldId id="416" r:id="rId19"/>
    <p:sldId id="417" r:id="rId20"/>
    <p:sldId id="418" r:id="rId21"/>
    <p:sldId id="401" r:id="rId22"/>
    <p:sldId id="419" r:id="rId23"/>
    <p:sldId id="402" r:id="rId24"/>
    <p:sldId id="420" r:id="rId25"/>
    <p:sldId id="393" r:id="rId26"/>
    <p:sldId id="288" r:id="rId27"/>
    <p:sldId id="422" r:id="rId28"/>
    <p:sldId id="394" r:id="rId29"/>
    <p:sldId id="424" r:id="rId30"/>
    <p:sldId id="395" r:id="rId31"/>
    <p:sldId id="425" r:id="rId32"/>
    <p:sldId id="396" r:id="rId33"/>
    <p:sldId id="289" r:id="rId34"/>
    <p:sldId id="426" r:id="rId35"/>
    <p:sldId id="427" r:id="rId36"/>
    <p:sldId id="290" r:id="rId37"/>
    <p:sldId id="428" r:id="rId38"/>
    <p:sldId id="291" r:id="rId39"/>
    <p:sldId id="287" r:id="rId40"/>
    <p:sldId id="429" r:id="rId41"/>
    <p:sldId id="330" r:id="rId42"/>
    <p:sldId id="440" r:id="rId43"/>
    <p:sldId id="441" r:id="rId44"/>
    <p:sldId id="432" r:id="rId45"/>
    <p:sldId id="442" r:id="rId46"/>
    <p:sldId id="433" r:id="rId47"/>
    <p:sldId id="443" r:id="rId48"/>
    <p:sldId id="434" r:id="rId49"/>
    <p:sldId id="444" r:id="rId50"/>
    <p:sldId id="435" r:id="rId51"/>
    <p:sldId id="445" r:id="rId52"/>
    <p:sldId id="437" r:id="rId53"/>
    <p:sldId id="446" r:id="rId54"/>
    <p:sldId id="438" r:id="rId55"/>
    <p:sldId id="439" r:id="rId56"/>
    <p:sldId id="449" r:id="rId57"/>
    <p:sldId id="450" r:id="rId58"/>
    <p:sldId id="271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8F1E6-EA0D-CA4B-9959-251965E17B7A}" v="16" dt="2021-03-23T12:53:36.876"/>
    <p1510:client id="{F6437A52-50E7-D143-821B-78311513F0F1}" v="11" dt="2021-03-22T20:18:39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ík, Radek" userId="f44a35a3-9523-4522-98b0-4236e7b9b28a" providerId="ADAL" clId="{F6437A52-50E7-D143-821B-78311513F0F1}"/>
    <pc:docChg chg="undo custSel addSld modSld">
      <pc:chgData name="Šimík, Radek" userId="f44a35a3-9523-4522-98b0-4236e7b9b28a" providerId="ADAL" clId="{F6437A52-50E7-D143-821B-78311513F0F1}" dt="2021-03-22T20:19:18.220" v="1149" actId="20577"/>
      <pc:docMkLst>
        <pc:docMk/>
      </pc:docMkLst>
      <pc:sldChg chg="modSp mod">
        <pc:chgData name="Šimík, Radek" userId="f44a35a3-9523-4522-98b0-4236e7b9b28a" providerId="ADAL" clId="{F6437A52-50E7-D143-821B-78311513F0F1}" dt="2021-03-22T14:56:00.119" v="1" actId="20577"/>
        <pc:sldMkLst>
          <pc:docMk/>
          <pc:sldMk cId="1146960315" sldId="447"/>
        </pc:sldMkLst>
        <pc:spChg chg="mod">
          <ac:chgData name="Šimík, Radek" userId="f44a35a3-9523-4522-98b0-4236e7b9b28a" providerId="ADAL" clId="{F6437A52-50E7-D143-821B-78311513F0F1}" dt="2021-03-22T14:56:00.119" v="1" actId="20577"/>
          <ac:spMkLst>
            <pc:docMk/>
            <pc:sldMk cId="1146960315" sldId="447"/>
            <ac:spMk id="4" creationId="{D302CB7E-0202-4EC7-A3FF-880663A4AE35}"/>
          </ac:spMkLst>
        </pc:spChg>
      </pc:sldChg>
      <pc:sldChg chg="modSp mod">
        <pc:chgData name="Šimík, Radek" userId="f44a35a3-9523-4522-98b0-4236e7b9b28a" providerId="ADAL" clId="{F6437A52-50E7-D143-821B-78311513F0F1}" dt="2021-03-22T14:56:04.279" v="2" actId="20577"/>
        <pc:sldMkLst>
          <pc:docMk/>
          <pc:sldMk cId="1828312184" sldId="448"/>
        </pc:sldMkLst>
        <pc:spChg chg="mod">
          <ac:chgData name="Šimík, Radek" userId="f44a35a3-9523-4522-98b0-4236e7b9b28a" providerId="ADAL" clId="{F6437A52-50E7-D143-821B-78311513F0F1}" dt="2021-03-22T14:56:04.279" v="2" actId="20577"/>
          <ac:spMkLst>
            <pc:docMk/>
            <pc:sldMk cId="1828312184" sldId="448"/>
            <ac:spMk id="4" creationId="{D302CB7E-0202-4EC7-A3FF-880663A4AE35}"/>
          </ac:spMkLst>
        </pc:spChg>
      </pc:sldChg>
      <pc:sldChg chg="modSp new mod">
        <pc:chgData name="Šimík, Radek" userId="f44a35a3-9523-4522-98b0-4236e7b9b28a" providerId="ADAL" clId="{F6437A52-50E7-D143-821B-78311513F0F1}" dt="2021-03-22T16:27:45.470" v="634" actId="27636"/>
        <pc:sldMkLst>
          <pc:docMk/>
          <pc:sldMk cId="4270244377" sldId="449"/>
        </pc:sldMkLst>
        <pc:spChg chg="mod">
          <ac:chgData name="Šimík, Radek" userId="f44a35a3-9523-4522-98b0-4236e7b9b28a" providerId="ADAL" clId="{F6437A52-50E7-D143-821B-78311513F0F1}" dt="2021-03-22T14:56:35.991" v="50" actId="20577"/>
          <ac:spMkLst>
            <pc:docMk/>
            <pc:sldMk cId="4270244377" sldId="449"/>
            <ac:spMk id="2" creationId="{9E75D5F9-AA1E-C043-840D-BE942DD6BD67}"/>
          </ac:spMkLst>
        </pc:spChg>
        <pc:spChg chg="mod">
          <ac:chgData name="Šimík, Radek" userId="f44a35a3-9523-4522-98b0-4236e7b9b28a" providerId="ADAL" clId="{F6437A52-50E7-D143-821B-78311513F0F1}" dt="2021-03-22T16:27:45.470" v="634" actId="27636"/>
          <ac:spMkLst>
            <pc:docMk/>
            <pc:sldMk cId="4270244377" sldId="449"/>
            <ac:spMk id="3" creationId="{E7DE24B7-7966-624A-9367-A4B5F9BDAA38}"/>
          </ac:spMkLst>
        </pc:spChg>
      </pc:sldChg>
      <pc:sldChg chg="modSp new mod">
        <pc:chgData name="Šimík, Radek" userId="f44a35a3-9523-4522-98b0-4236e7b9b28a" providerId="ADAL" clId="{F6437A52-50E7-D143-821B-78311513F0F1}" dt="2021-03-22T20:19:18.220" v="1149" actId="20577"/>
        <pc:sldMkLst>
          <pc:docMk/>
          <pc:sldMk cId="3111400484" sldId="450"/>
        </pc:sldMkLst>
        <pc:spChg chg="mod">
          <ac:chgData name="Šimík, Radek" userId="f44a35a3-9523-4522-98b0-4236e7b9b28a" providerId="ADAL" clId="{F6437A52-50E7-D143-821B-78311513F0F1}" dt="2021-03-22T16:27:55.078" v="650" actId="20577"/>
          <ac:spMkLst>
            <pc:docMk/>
            <pc:sldMk cId="3111400484" sldId="450"/>
            <ac:spMk id="2" creationId="{A5956D5B-0487-284D-8B7F-7AFA290A3D49}"/>
          </ac:spMkLst>
        </pc:spChg>
        <pc:spChg chg="mod">
          <ac:chgData name="Šimík, Radek" userId="f44a35a3-9523-4522-98b0-4236e7b9b28a" providerId="ADAL" clId="{F6437A52-50E7-D143-821B-78311513F0F1}" dt="2021-03-22T20:19:18.220" v="1149" actId="20577"/>
          <ac:spMkLst>
            <pc:docMk/>
            <pc:sldMk cId="3111400484" sldId="450"/>
            <ac:spMk id="3" creationId="{0D060EE7-50BF-E844-9A64-5990C8143F72}"/>
          </ac:spMkLst>
        </pc:spChg>
      </pc:sldChg>
    </pc:docChg>
  </pc:docChgLst>
  <pc:docChgLst>
    <pc:chgData name="Šimík, Radek" userId="f44a35a3-9523-4522-98b0-4236e7b9b28a" providerId="ADAL" clId="{1928F1E6-EA0D-CA4B-9959-251965E17B7A}"/>
    <pc:docChg chg="undo custSel delSld modSld sldOrd">
      <pc:chgData name="Šimík, Radek" userId="f44a35a3-9523-4522-98b0-4236e7b9b28a" providerId="ADAL" clId="{1928F1E6-EA0D-CA4B-9959-251965E17B7A}" dt="2021-03-23T12:54:43.241" v="629" actId="20577"/>
      <pc:docMkLst>
        <pc:docMk/>
      </pc:docMkLst>
      <pc:sldChg chg="addSp delSp modSp mod delAnim">
        <pc:chgData name="Šimík, Radek" userId="f44a35a3-9523-4522-98b0-4236e7b9b28a" providerId="ADAL" clId="{1928F1E6-EA0D-CA4B-9959-251965E17B7A}" dt="2021-03-23T12:54:43.241" v="629" actId="20577"/>
        <pc:sldMkLst>
          <pc:docMk/>
          <pc:sldMk cId="309253389" sldId="256"/>
        </pc:sldMkLst>
        <pc:spChg chg="mod">
          <ac:chgData name="Šimík, Radek" userId="f44a35a3-9523-4522-98b0-4236e7b9b28a" providerId="ADAL" clId="{1928F1E6-EA0D-CA4B-9959-251965E17B7A}" dt="2021-03-23T12:54:43.241" v="629" actId="20577"/>
          <ac:spMkLst>
            <pc:docMk/>
            <pc:sldMk cId="309253389" sldId="256"/>
            <ac:spMk id="3" creationId="{00000000-0000-0000-0000-000000000000}"/>
          </ac:spMkLst>
        </pc:spChg>
        <pc:spChg chg="add del mod">
          <ac:chgData name="Šimík, Radek" userId="f44a35a3-9523-4522-98b0-4236e7b9b28a" providerId="ADAL" clId="{1928F1E6-EA0D-CA4B-9959-251965E17B7A}" dt="2021-03-23T12:53:36.876" v="579"/>
          <ac:spMkLst>
            <pc:docMk/>
            <pc:sldMk cId="309253389" sldId="256"/>
            <ac:spMk id="4" creationId="{A0EF3DA6-F9A3-8745-A168-9965CFAE207B}"/>
          </ac:spMkLst>
        </pc:spChg>
        <pc:picChg chg="del">
          <ac:chgData name="Šimík, Radek" userId="f44a35a3-9523-4522-98b0-4236e7b9b28a" providerId="ADAL" clId="{1928F1E6-EA0D-CA4B-9959-251965E17B7A}" dt="2021-03-23T10:48:29.975" v="222" actId="478"/>
          <ac:picMkLst>
            <pc:docMk/>
            <pc:sldMk cId="309253389" sldId="256"/>
            <ac:picMk id="7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2:20:29.315" v="536" actId="14"/>
        <pc:sldMkLst>
          <pc:docMk/>
          <pc:sldMk cId="3536900101" sldId="271"/>
        </pc:sldMkLst>
        <pc:spChg chg="mod">
          <ac:chgData name="Šimík, Radek" userId="f44a35a3-9523-4522-98b0-4236e7b9b28a" providerId="ADAL" clId="{1928F1E6-EA0D-CA4B-9959-251965E17B7A}" dt="2021-03-23T12:20:29.315" v="536" actId="14"/>
          <ac:spMkLst>
            <pc:docMk/>
            <pc:sldMk cId="3536900101" sldId="271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2:20:07.513" v="511" actId="478"/>
          <ac:picMkLst>
            <pc:docMk/>
            <pc:sldMk cId="3536900101" sldId="271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8:41.422" v="225" actId="478"/>
        <pc:sldMkLst>
          <pc:docMk/>
          <pc:sldMk cId="1575882832" sldId="279"/>
        </pc:sldMkLst>
        <pc:picChg chg="del">
          <ac:chgData name="Šimík, Radek" userId="f44a35a3-9523-4522-98b0-4236e7b9b28a" providerId="ADAL" clId="{1928F1E6-EA0D-CA4B-9959-251965E17B7A}" dt="2021-03-23T10:48:41.422" v="225" actId="478"/>
          <ac:picMkLst>
            <pc:docMk/>
            <pc:sldMk cId="1575882832" sldId="279"/>
            <ac:picMk id="6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8:45.807" v="226" actId="478"/>
        <pc:sldMkLst>
          <pc:docMk/>
          <pc:sldMk cId="4178941684" sldId="280"/>
        </pc:sldMkLst>
        <pc:picChg chg="del">
          <ac:chgData name="Šimík, Radek" userId="f44a35a3-9523-4522-98b0-4236e7b9b28a" providerId="ADAL" clId="{1928F1E6-EA0D-CA4B-9959-251965E17B7A}" dt="2021-03-23T10:48:45.807" v="226" actId="478"/>
          <ac:picMkLst>
            <pc:docMk/>
            <pc:sldMk cId="4178941684" sldId="280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8:50.022" v="227" actId="478"/>
        <pc:sldMkLst>
          <pc:docMk/>
          <pc:sldMk cId="2114573428" sldId="281"/>
        </pc:sldMkLst>
        <pc:picChg chg="del">
          <ac:chgData name="Šimík, Radek" userId="f44a35a3-9523-4522-98b0-4236e7b9b28a" providerId="ADAL" clId="{1928F1E6-EA0D-CA4B-9959-251965E17B7A}" dt="2021-03-23T10:48:50.022" v="227" actId="478"/>
          <ac:picMkLst>
            <pc:docMk/>
            <pc:sldMk cId="2114573428" sldId="281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9:01.382" v="229" actId="478"/>
        <pc:sldMkLst>
          <pc:docMk/>
          <pc:sldMk cId="11503713" sldId="282"/>
        </pc:sldMkLst>
        <pc:picChg chg="del">
          <ac:chgData name="Šimík, Radek" userId="f44a35a3-9523-4522-98b0-4236e7b9b28a" providerId="ADAL" clId="{1928F1E6-EA0D-CA4B-9959-251965E17B7A}" dt="2021-03-23T10:49:01.382" v="229" actId="478"/>
          <ac:picMkLst>
            <pc:docMk/>
            <pc:sldMk cId="11503713" sldId="282"/>
            <ac:picMk id="3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9:47.414" v="236" actId="478"/>
        <pc:sldMkLst>
          <pc:docMk/>
          <pc:sldMk cId="4230207677" sldId="283"/>
        </pc:sldMkLst>
        <pc:picChg chg="del">
          <ac:chgData name="Šimík, Radek" userId="f44a35a3-9523-4522-98b0-4236e7b9b28a" providerId="ADAL" clId="{1928F1E6-EA0D-CA4B-9959-251965E17B7A}" dt="2021-03-23T10:49:47.414" v="236" actId="478"/>
          <ac:picMkLst>
            <pc:docMk/>
            <pc:sldMk cId="4230207677" sldId="283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9:20.158" v="231" actId="478"/>
        <pc:sldMkLst>
          <pc:docMk/>
          <pc:sldMk cId="2529349040" sldId="284"/>
        </pc:sldMkLst>
        <pc:picChg chg="del">
          <ac:chgData name="Šimík, Radek" userId="f44a35a3-9523-4522-98b0-4236e7b9b28a" providerId="ADAL" clId="{1928F1E6-EA0D-CA4B-9959-251965E17B7A}" dt="2021-03-23T10:49:20.158" v="231" actId="478"/>
          <ac:picMkLst>
            <pc:docMk/>
            <pc:sldMk cId="2529349040" sldId="284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9:34.246" v="234" actId="478"/>
        <pc:sldMkLst>
          <pc:docMk/>
          <pc:sldMk cId="1257962231" sldId="285"/>
        </pc:sldMkLst>
        <pc:picChg chg="del">
          <ac:chgData name="Šimík, Radek" userId="f44a35a3-9523-4522-98b0-4236e7b9b28a" providerId="ADAL" clId="{1928F1E6-EA0D-CA4B-9959-251965E17B7A}" dt="2021-03-23T10:49:34.246" v="234" actId="478"/>
          <ac:picMkLst>
            <pc:docMk/>
            <pc:sldMk cId="1257962231" sldId="285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0:28.136" v="305" actId="478"/>
        <pc:sldMkLst>
          <pc:docMk/>
          <pc:sldMk cId="355812335" sldId="286"/>
        </pc:sldMkLst>
        <pc:picChg chg="del">
          <ac:chgData name="Šimík, Radek" userId="f44a35a3-9523-4522-98b0-4236e7b9b28a" providerId="ADAL" clId="{1928F1E6-EA0D-CA4B-9959-251965E17B7A}" dt="2021-03-23T10:50:28.136" v="305" actId="478"/>
          <ac:picMkLst>
            <pc:docMk/>
            <pc:sldMk cId="355812335" sldId="286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9:23.457" v="463" actId="478"/>
        <pc:sldMkLst>
          <pc:docMk/>
          <pc:sldMk cId="2087519612" sldId="287"/>
        </pc:sldMkLst>
        <pc:picChg chg="del">
          <ac:chgData name="Šimík, Radek" userId="f44a35a3-9523-4522-98b0-4236e7b9b28a" providerId="ADAL" clId="{1928F1E6-EA0D-CA4B-9959-251965E17B7A}" dt="2021-03-23T10:59:23.457" v="463" actId="478"/>
          <ac:picMkLst>
            <pc:docMk/>
            <pc:sldMk cId="2087519612" sldId="287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6:20.755" v="363" actId="478"/>
        <pc:sldMkLst>
          <pc:docMk/>
          <pc:sldMk cId="4154295975" sldId="288"/>
        </pc:sldMkLst>
        <pc:picChg chg="del">
          <ac:chgData name="Šimík, Radek" userId="f44a35a3-9523-4522-98b0-4236e7b9b28a" providerId="ADAL" clId="{1928F1E6-EA0D-CA4B-9959-251965E17B7A}" dt="2021-03-23T10:56:20.755" v="363" actId="478"/>
          <ac:picMkLst>
            <pc:docMk/>
            <pc:sldMk cId="4154295975" sldId="288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7:04.276" v="370" actId="478"/>
        <pc:sldMkLst>
          <pc:docMk/>
          <pc:sldMk cId="316592890" sldId="289"/>
        </pc:sldMkLst>
        <pc:picChg chg="del">
          <ac:chgData name="Šimík, Radek" userId="f44a35a3-9523-4522-98b0-4236e7b9b28a" providerId="ADAL" clId="{1928F1E6-EA0D-CA4B-9959-251965E17B7A}" dt="2021-03-23T10:57:04.276" v="370" actId="478"/>
          <ac:picMkLst>
            <pc:docMk/>
            <pc:sldMk cId="316592890" sldId="289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7:40.242" v="399" actId="478"/>
        <pc:sldMkLst>
          <pc:docMk/>
          <pc:sldMk cId="848747413" sldId="290"/>
        </pc:sldMkLst>
        <pc:picChg chg="del">
          <ac:chgData name="Šimík, Radek" userId="f44a35a3-9523-4522-98b0-4236e7b9b28a" providerId="ADAL" clId="{1928F1E6-EA0D-CA4B-9959-251965E17B7A}" dt="2021-03-23T10:57:40.242" v="399" actId="478"/>
          <ac:picMkLst>
            <pc:docMk/>
            <pc:sldMk cId="848747413" sldId="290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0:57:59.554" v="401" actId="478"/>
        <pc:sldMkLst>
          <pc:docMk/>
          <pc:sldMk cId="4224667786" sldId="291"/>
        </pc:sldMkLst>
        <pc:spChg chg="mod">
          <ac:chgData name="Šimík, Radek" userId="f44a35a3-9523-4522-98b0-4236e7b9b28a" providerId="ADAL" clId="{1928F1E6-EA0D-CA4B-9959-251965E17B7A}" dt="2021-03-23T10:47:23.862" v="221" actId="20577"/>
          <ac:spMkLst>
            <pc:docMk/>
            <pc:sldMk cId="4224667786" sldId="291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7:59.554" v="401" actId="478"/>
          <ac:picMkLst>
            <pc:docMk/>
            <pc:sldMk cId="4224667786" sldId="291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8:35.037" v="223" actId="478"/>
        <pc:sldMkLst>
          <pc:docMk/>
          <pc:sldMk cId="3237385585" sldId="315"/>
        </pc:sldMkLst>
        <pc:picChg chg="del">
          <ac:chgData name="Šimík, Radek" userId="f44a35a3-9523-4522-98b0-4236e7b9b28a" providerId="ADAL" clId="{1928F1E6-EA0D-CA4B-9959-251965E17B7A}" dt="2021-03-23T10:48:35.037" v="223" actId="478"/>
          <ac:picMkLst>
            <pc:docMk/>
            <pc:sldMk cId="3237385585" sldId="315"/>
            <ac:picMk id="5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1:00:32.824" v="465" actId="478"/>
        <pc:sldMkLst>
          <pc:docMk/>
          <pc:sldMk cId="4012973652" sldId="330"/>
        </pc:sldMkLst>
        <pc:picChg chg="del">
          <ac:chgData name="Šimík, Radek" userId="f44a35a3-9523-4522-98b0-4236e7b9b28a" providerId="ADAL" clId="{1928F1E6-EA0D-CA4B-9959-251965E17B7A}" dt="2021-03-23T11:00:32.824" v="465" actId="478"/>
          <ac:picMkLst>
            <pc:docMk/>
            <pc:sldMk cId="4012973652" sldId="330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6:07.626" v="362" actId="478"/>
        <pc:sldMkLst>
          <pc:docMk/>
          <pc:sldMk cId="3880443238" sldId="393"/>
        </pc:sldMkLst>
        <pc:picChg chg="del">
          <ac:chgData name="Šimík, Radek" userId="f44a35a3-9523-4522-98b0-4236e7b9b28a" providerId="ADAL" clId="{1928F1E6-EA0D-CA4B-9959-251965E17B7A}" dt="2021-03-23T10:56:07.626" v="362" actId="478"/>
          <ac:picMkLst>
            <pc:docMk/>
            <pc:sldMk cId="3880443238" sldId="393"/>
            <ac:picMk id="5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6:35.642" v="365" actId="478"/>
        <pc:sldMkLst>
          <pc:docMk/>
          <pc:sldMk cId="1789461243" sldId="394"/>
        </pc:sldMkLst>
        <pc:picChg chg="del">
          <ac:chgData name="Šimík, Radek" userId="f44a35a3-9523-4522-98b0-4236e7b9b28a" providerId="ADAL" clId="{1928F1E6-EA0D-CA4B-9959-251965E17B7A}" dt="2021-03-23T10:56:35.642" v="365" actId="478"/>
          <ac:picMkLst>
            <pc:docMk/>
            <pc:sldMk cId="1789461243" sldId="394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6:44.714" v="367" actId="478"/>
        <pc:sldMkLst>
          <pc:docMk/>
          <pc:sldMk cId="3540096826" sldId="395"/>
        </pc:sldMkLst>
        <pc:picChg chg="del">
          <ac:chgData name="Šimík, Radek" userId="f44a35a3-9523-4522-98b0-4236e7b9b28a" providerId="ADAL" clId="{1928F1E6-EA0D-CA4B-9959-251965E17B7A}" dt="2021-03-23T10:56:44.714" v="367" actId="478"/>
          <ac:picMkLst>
            <pc:docMk/>
            <pc:sldMk cId="3540096826" sldId="395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6:52.762" v="369" actId="478"/>
        <pc:sldMkLst>
          <pc:docMk/>
          <pc:sldMk cId="1304902584" sldId="396"/>
        </pc:sldMkLst>
        <pc:picChg chg="del">
          <ac:chgData name="Šimík, Radek" userId="f44a35a3-9523-4522-98b0-4236e7b9b28a" providerId="ADAL" clId="{1928F1E6-EA0D-CA4B-9959-251965E17B7A}" dt="2021-03-23T10:56:52.762" v="369" actId="478"/>
          <ac:picMkLst>
            <pc:docMk/>
            <pc:sldMk cId="1304902584" sldId="396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8:38.303" v="224" actId="478"/>
        <pc:sldMkLst>
          <pc:docMk/>
          <pc:sldMk cId="2563881032" sldId="398"/>
        </pc:sldMkLst>
        <pc:picChg chg="del">
          <ac:chgData name="Šimík, Radek" userId="f44a35a3-9523-4522-98b0-4236e7b9b28a" providerId="ADAL" clId="{1928F1E6-EA0D-CA4B-9959-251965E17B7A}" dt="2021-03-23T10:48:38.303" v="224" actId="478"/>
          <ac:picMkLst>
            <pc:docMk/>
            <pc:sldMk cId="2563881032" sldId="398"/>
            <ac:picMk id="7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9:16.869" v="230" actId="478"/>
        <pc:sldMkLst>
          <pc:docMk/>
          <pc:sldMk cId="2884919183" sldId="399"/>
        </pc:sldMkLst>
        <pc:picChg chg="del">
          <ac:chgData name="Šimík, Radek" userId="f44a35a3-9523-4522-98b0-4236e7b9b28a" providerId="ADAL" clId="{1928F1E6-EA0D-CA4B-9959-251965E17B7A}" dt="2021-03-23T10:49:16.869" v="230" actId="478"/>
          <ac:picMkLst>
            <pc:docMk/>
            <pc:sldMk cId="2884919183" sldId="399"/>
            <ac:picMk id="3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0:55:41.966" v="359"/>
        <pc:sldMkLst>
          <pc:docMk/>
          <pc:sldMk cId="1396158026" sldId="401"/>
        </pc:sldMkLst>
        <pc:spChg chg="mod">
          <ac:chgData name="Šimík, Radek" userId="f44a35a3-9523-4522-98b0-4236e7b9b28a" providerId="ADAL" clId="{1928F1E6-EA0D-CA4B-9959-251965E17B7A}" dt="2021-03-23T10:55:41.966" v="359"/>
          <ac:spMkLst>
            <pc:docMk/>
            <pc:sldMk cId="1396158026" sldId="401"/>
            <ac:spMk id="2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0:48.020" v="309" actId="478"/>
          <ac:picMkLst>
            <pc:docMk/>
            <pc:sldMk cId="1396158026" sldId="401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0:55:58.834" v="360" actId="478"/>
        <pc:sldMkLst>
          <pc:docMk/>
          <pc:sldMk cId="1249403805" sldId="402"/>
        </pc:sldMkLst>
        <pc:spChg chg="mod">
          <ac:chgData name="Šimík, Radek" userId="f44a35a3-9523-4522-98b0-4236e7b9b28a" providerId="ADAL" clId="{1928F1E6-EA0D-CA4B-9959-251965E17B7A}" dt="2021-03-23T10:55:35.595" v="357"/>
          <ac:spMkLst>
            <pc:docMk/>
            <pc:sldMk cId="1249403805" sldId="402"/>
            <ac:spMk id="2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5:58.834" v="360" actId="478"/>
          <ac:picMkLst>
            <pc:docMk/>
            <pc:sldMk cId="1249403805" sldId="402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8:55.886" v="228" actId="478"/>
        <pc:sldMkLst>
          <pc:docMk/>
          <pc:sldMk cId="3390245199" sldId="411"/>
        </pc:sldMkLst>
        <pc:picChg chg="del">
          <ac:chgData name="Šimík, Radek" userId="f44a35a3-9523-4522-98b0-4236e7b9b28a" providerId="ADAL" clId="{1928F1E6-EA0D-CA4B-9959-251965E17B7A}" dt="2021-03-23T10:48:55.886" v="228" actId="478"/>
          <ac:picMkLst>
            <pc:docMk/>
            <pc:sldMk cId="3390245199" sldId="411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9:24.358" v="232" actId="478"/>
        <pc:sldMkLst>
          <pc:docMk/>
          <pc:sldMk cId="4103893766" sldId="412"/>
        </pc:sldMkLst>
        <pc:picChg chg="del">
          <ac:chgData name="Šimík, Radek" userId="f44a35a3-9523-4522-98b0-4236e7b9b28a" providerId="ADAL" clId="{1928F1E6-EA0D-CA4B-9959-251965E17B7A}" dt="2021-03-23T10:49:24.358" v="232" actId="478"/>
          <ac:picMkLst>
            <pc:docMk/>
            <pc:sldMk cId="4103893766" sldId="412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9:30.845" v="233" actId="478"/>
        <pc:sldMkLst>
          <pc:docMk/>
          <pc:sldMk cId="3448735801" sldId="413"/>
        </pc:sldMkLst>
        <pc:picChg chg="del">
          <ac:chgData name="Šimík, Radek" userId="f44a35a3-9523-4522-98b0-4236e7b9b28a" providerId="ADAL" clId="{1928F1E6-EA0D-CA4B-9959-251965E17B7A}" dt="2021-03-23T10:49:30.845" v="233" actId="478"/>
          <ac:picMkLst>
            <pc:docMk/>
            <pc:sldMk cId="3448735801" sldId="413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49:41.054" v="235" actId="478"/>
        <pc:sldMkLst>
          <pc:docMk/>
          <pc:sldMk cId="1711255706" sldId="414"/>
        </pc:sldMkLst>
        <pc:picChg chg="del">
          <ac:chgData name="Šimík, Radek" userId="f44a35a3-9523-4522-98b0-4236e7b9b28a" providerId="ADAL" clId="{1928F1E6-EA0D-CA4B-9959-251965E17B7A}" dt="2021-03-23T10:49:41.054" v="235" actId="478"/>
          <ac:picMkLst>
            <pc:docMk/>
            <pc:sldMk cId="1711255706" sldId="414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0:50:24.302" v="304" actId="478"/>
        <pc:sldMkLst>
          <pc:docMk/>
          <pc:sldMk cId="1039496201" sldId="415"/>
        </pc:sldMkLst>
        <pc:spChg chg="mod">
          <ac:chgData name="Šimík, Radek" userId="f44a35a3-9523-4522-98b0-4236e7b9b28a" providerId="ADAL" clId="{1928F1E6-EA0D-CA4B-9959-251965E17B7A}" dt="2021-03-23T10:50:16.340" v="303" actId="20577"/>
          <ac:spMkLst>
            <pc:docMk/>
            <pc:sldMk cId="1039496201" sldId="415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0:24.302" v="304" actId="478"/>
          <ac:picMkLst>
            <pc:docMk/>
            <pc:sldMk cId="1039496201" sldId="415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0:31.541" v="306" actId="478"/>
        <pc:sldMkLst>
          <pc:docMk/>
          <pc:sldMk cId="2983042039" sldId="416"/>
        </pc:sldMkLst>
        <pc:picChg chg="del">
          <ac:chgData name="Šimík, Radek" userId="f44a35a3-9523-4522-98b0-4236e7b9b28a" providerId="ADAL" clId="{1928F1E6-EA0D-CA4B-9959-251965E17B7A}" dt="2021-03-23T10:50:31.541" v="306" actId="478"/>
          <ac:picMkLst>
            <pc:docMk/>
            <pc:sldMk cId="2983042039" sldId="416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0:36.141" v="307" actId="478"/>
        <pc:sldMkLst>
          <pc:docMk/>
          <pc:sldMk cId="945072488" sldId="417"/>
        </pc:sldMkLst>
        <pc:picChg chg="del">
          <ac:chgData name="Šimík, Radek" userId="f44a35a3-9523-4522-98b0-4236e7b9b28a" providerId="ADAL" clId="{1928F1E6-EA0D-CA4B-9959-251965E17B7A}" dt="2021-03-23T10:50:36.141" v="307" actId="478"/>
          <ac:picMkLst>
            <pc:docMk/>
            <pc:sldMk cId="945072488" sldId="417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0:40.318" v="308" actId="478"/>
        <pc:sldMkLst>
          <pc:docMk/>
          <pc:sldMk cId="782674649" sldId="418"/>
        </pc:sldMkLst>
        <pc:picChg chg="del">
          <ac:chgData name="Šimík, Radek" userId="f44a35a3-9523-4522-98b0-4236e7b9b28a" providerId="ADAL" clId="{1928F1E6-EA0D-CA4B-9959-251965E17B7A}" dt="2021-03-23T10:50:40.318" v="308" actId="478"/>
          <ac:picMkLst>
            <pc:docMk/>
            <pc:sldMk cId="782674649" sldId="418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0:55:39.029" v="358"/>
        <pc:sldMkLst>
          <pc:docMk/>
          <pc:sldMk cId="2083420734" sldId="419"/>
        </pc:sldMkLst>
        <pc:spChg chg="mod">
          <ac:chgData name="Šimík, Radek" userId="f44a35a3-9523-4522-98b0-4236e7b9b28a" providerId="ADAL" clId="{1928F1E6-EA0D-CA4B-9959-251965E17B7A}" dt="2021-03-23T10:55:39.029" v="358"/>
          <ac:spMkLst>
            <pc:docMk/>
            <pc:sldMk cId="2083420734" sldId="41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3-23T10:52:34.227" v="313" actId="20577"/>
          <ac:spMkLst>
            <pc:docMk/>
            <pc:sldMk cId="2083420734" sldId="419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2:57.292" v="342" actId="478"/>
          <ac:picMkLst>
            <pc:docMk/>
            <pc:sldMk cId="2083420734" sldId="419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0:56:02.532" v="361" actId="478"/>
        <pc:sldMkLst>
          <pc:docMk/>
          <pc:sldMk cId="903920960" sldId="420"/>
        </pc:sldMkLst>
        <pc:spChg chg="mod">
          <ac:chgData name="Šimík, Radek" userId="f44a35a3-9523-4522-98b0-4236e7b9b28a" providerId="ADAL" clId="{1928F1E6-EA0D-CA4B-9959-251965E17B7A}" dt="2021-03-23T10:55:32.594" v="356" actId="20577"/>
          <ac:spMkLst>
            <pc:docMk/>
            <pc:sldMk cId="903920960" sldId="42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3-23T10:21:04.349" v="145" actId="20577"/>
          <ac:spMkLst>
            <pc:docMk/>
            <pc:sldMk cId="903920960" sldId="420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6:02.532" v="361" actId="478"/>
          <ac:picMkLst>
            <pc:docMk/>
            <pc:sldMk cId="903920960" sldId="420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6:29.450" v="364" actId="478"/>
        <pc:sldMkLst>
          <pc:docMk/>
          <pc:sldMk cId="2944815373" sldId="422"/>
        </pc:sldMkLst>
        <pc:picChg chg="del">
          <ac:chgData name="Šimík, Radek" userId="f44a35a3-9523-4522-98b0-4236e7b9b28a" providerId="ADAL" clId="{1928F1E6-EA0D-CA4B-9959-251965E17B7A}" dt="2021-03-23T10:56:29.450" v="364" actId="478"/>
          <ac:picMkLst>
            <pc:docMk/>
            <pc:sldMk cId="2944815373" sldId="422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6:40.865" v="366" actId="478"/>
        <pc:sldMkLst>
          <pc:docMk/>
          <pc:sldMk cId="3192232959" sldId="424"/>
        </pc:sldMkLst>
        <pc:picChg chg="del">
          <ac:chgData name="Šimík, Radek" userId="f44a35a3-9523-4522-98b0-4236e7b9b28a" providerId="ADAL" clId="{1928F1E6-EA0D-CA4B-9959-251965E17B7A}" dt="2021-03-23T10:56:40.865" v="366" actId="478"/>
          <ac:picMkLst>
            <pc:docMk/>
            <pc:sldMk cId="3192232959" sldId="424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6:47.834" v="368" actId="478"/>
        <pc:sldMkLst>
          <pc:docMk/>
          <pc:sldMk cId="3008658746" sldId="425"/>
        </pc:sldMkLst>
        <pc:picChg chg="del">
          <ac:chgData name="Šimík, Radek" userId="f44a35a3-9523-4522-98b0-4236e7b9b28a" providerId="ADAL" clId="{1928F1E6-EA0D-CA4B-9959-251965E17B7A}" dt="2021-03-23T10:56:47.834" v="368" actId="478"/>
          <ac:picMkLst>
            <pc:docMk/>
            <pc:sldMk cId="3008658746" sldId="425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7:08.762" v="371" actId="478"/>
        <pc:sldMkLst>
          <pc:docMk/>
          <pc:sldMk cId="1194421979" sldId="426"/>
        </pc:sldMkLst>
        <pc:picChg chg="del">
          <ac:chgData name="Šimík, Radek" userId="f44a35a3-9523-4522-98b0-4236e7b9b28a" providerId="ADAL" clId="{1928F1E6-EA0D-CA4B-9959-251965E17B7A}" dt="2021-03-23T10:57:08.762" v="371" actId="478"/>
          <ac:picMkLst>
            <pc:docMk/>
            <pc:sldMk cId="1194421979" sldId="426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0:59:08.982" v="462" actId="114"/>
        <pc:sldMkLst>
          <pc:docMk/>
          <pc:sldMk cId="3271949338" sldId="427"/>
        </pc:sldMkLst>
        <pc:spChg chg="mod">
          <ac:chgData name="Šimík, Radek" userId="f44a35a3-9523-4522-98b0-4236e7b9b28a" providerId="ADAL" clId="{1928F1E6-EA0D-CA4B-9959-251965E17B7A}" dt="2021-03-23T10:59:08.982" v="462" actId="114"/>
          <ac:spMkLst>
            <pc:docMk/>
            <pc:sldMk cId="3271949338" sldId="427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7:17.953" v="372" actId="478"/>
          <ac:picMkLst>
            <pc:docMk/>
            <pc:sldMk cId="3271949338" sldId="427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7:45.050" v="400" actId="478"/>
        <pc:sldMkLst>
          <pc:docMk/>
          <pc:sldMk cId="1814532923" sldId="428"/>
        </pc:sldMkLst>
        <pc:picChg chg="del">
          <ac:chgData name="Šimík, Radek" userId="f44a35a3-9523-4522-98b0-4236e7b9b28a" providerId="ADAL" clId="{1928F1E6-EA0D-CA4B-9959-251965E17B7A}" dt="2021-03-23T10:57:45.050" v="400" actId="478"/>
          <ac:picMkLst>
            <pc:docMk/>
            <pc:sldMk cId="1814532923" sldId="428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0:59:27.720" v="464" actId="478"/>
        <pc:sldMkLst>
          <pc:docMk/>
          <pc:sldMk cId="3629141583" sldId="429"/>
        </pc:sldMkLst>
        <pc:picChg chg="del">
          <ac:chgData name="Šimík, Radek" userId="f44a35a3-9523-4522-98b0-4236e7b9b28a" providerId="ADAL" clId="{1928F1E6-EA0D-CA4B-9959-251965E17B7A}" dt="2021-03-23T10:59:27.720" v="464" actId="478"/>
          <ac:picMkLst>
            <pc:docMk/>
            <pc:sldMk cId="3629141583" sldId="429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22.178" v="499" actId="478"/>
        <pc:sldMkLst>
          <pc:docMk/>
          <pc:sldMk cId="2679464787" sldId="432"/>
        </pc:sldMkLst>
        <pc:picChg chg="del">
          <ac:chgData name="Šimík, Radek" userId="f44a35a3-9523-4522-98b0-4236e7b9b28a" providerId="ADAL" clId="{1928F1E6-EA0D-CA4B-9959-251965E17B7A}" dt="2021-03-23T12:19:22.178" v="499" actId="478"/>
          <ac:picMkLst>
            <pc:docMk/>
            <pc:sldMk cId="2679464787" sldId="432"/>
            <ac:picMk id="2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30.185" v="501" actId="478"/>
        <pc:sldMkLst>
          <pc:docMk/>
          <pc:sldMk cId="2753637692" sldId="433"/>
        </pc:sldMkLst>
        <pc:picChg chg="del">
          <ac:chgData name="Šimík, Radek" userId="f44a35a3-9523-4522-98b0-4236e7b9b28a" providerId="ADAL" clId="{1928F1E6-EA0D-CA4B-9959-251965E17B7A}" dt="2021-03-23T12:19:30.185" v="501" actId="478"/>
          <ac:picMkLst>
            <pc:docMk/>
            <pc:sldMk cId="2753637692" sldId="433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36.394" v="503" actId="478"/>
        <pc:sldMkLst>
          <pc:docMk/>
          <pc:sldMk cId="3276984950" sldId="434"/>
        </pc:sldMkLst>
        <pc:picChg chg="del">
          <ac:chgData name="Šimík, Radek" userId="f44a35a3-9523-4522-98b0-4236e7b9b28a" providerId="ADAL" clId="{1928F1E6-EA0D-CA4B-9959-251965E17B7A}" dt="2021-03-23T12:19:36.394" v="503" actId="478"/>
          <ac:picMkLst>
            <pc:docMk/>
            <pc:sldMk cId="3276984950" sldId="434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44.628" v="505" actId="478"/>
        <pc:sldMkLst>
          <pc:docMk/>
          <pc:sldMk cId="1743318648" sldId="435"/>
        </pc:sldMkLst>
        <pc:picChg chg="del">
          <ac:chgData name="Šimík, Radek" userId="f44a35a3-9523-4522-98b0-4236e7b9b28a" providerId="ADAL" clId="{1928F1E6-EA0D-CA4B-9959-251965E17B7A}" dt="2021-03-23T12:19:44.628" v="505" actId="478"/>
          <ac:picMkLst>
            <pc:docMk/>
            <pc:sldMk cId="1743318648" sldId="43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3T11:39:57.761" v="495" actId="2696"/>
        <pc:sldMkLst>
          <pc:docMk/>
          <pc:sldMk cId="955718489" sldId="436"/>
        </pc:sldMkLst>
        <pc:picChg chg="del">
          <ac:chgData name="Šimík, Radek" userId="f44a35a3-9523-4522-98b0-4236e7b9b28a" providerId="ADAL" clId="{1928F1E6-EA0D-CA4B-9959-251965E17B7A}" dt="2021-03-23T11:39:55.381" v="494" actId="478"/>
          <ac:picMkLst>
            <pc:docMk/>
            <pc:sldMk cId="955718489" sldId="436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51.570" v="507" actId="478"/>
        <pc:sldMkLst>
          <pc:docMk/>
          <pc:sldMk cId="2247374477" sldId="437"/>
        </pc:sldMkLst>
        <pc:picChg chg="del">
          <ac:chgData name="Šimík, Radek" userId="f44a35a3-9523-4522-98b0-4236e7b9b28a" providerId="ADAL" clId="{1928F1E6-EA0D-CA4B-9959-251965E17B7A}" dt="2021-03-23T12:19:51.570" v="507" actId="478"/>
          <ac:picMkLst>
            <pc:docMk/>
            <pc:sldMk cId="2247374477" sldId="437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58.281" v="509" actId="478"/>
        <pc:sldMkLst>
          <pc:docMk/>
          <pc:sldMk cId="747332468" sldId="438"/>
        </pc:sldMkLst>
        <pc:picChg chg="del">
          <ac:chgData name="Šimík, Radek" userId="f44a35a3-9523-4522-98b0-4236e7b9b28a" providerId="ADAL" clId="{1928F1E6-EA0D-CA4B-9959-251965E17B7A}" dt="2021-03-23T12:19:58.281" v="509" actId="478"/>
          <ac:picMkLst>
            <pc:docMk/>
            <pc:sldMk cId="747332468" sldId="438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20:02.384" v="510" actId="478"/>
        <pc:sldMkLst>
          <pc:docMk/>
          <pc:sldMk cId="546465303" sldId="439"/>
        </pc:sldMkLst>
        <pc:picChg chg="del">
          <ac:chgData name="Šimík, Radek" userId="f44a35a3-9523-4522-98b0-4236e7b9b28a" providerId="ADAL" clId="{1928F1E6-EA0D-CA4B-9959-251965E17B7A}" dt="2021-03-23T12:20:02.384" v="510" actId="478"/>
          <ac:picMkLst>
            <pc:docMk/>
            <pc:sldMk cId="546465303" sldId="439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14.682" v="497" actId="478"/>
        <pc:sldMkLst>
          <pc:docMk/>
          <pc:sldMk cId="2654694860" sldId="440"/>
        </pc:sldMkLst>
        <pc:picChg chg="del">
          <ac:chgData name="Šimík, Radek" userId="f44a35a3-9523-4522-98b0-4236e7b9b28a" providerId="ADAL" clId="{1928F1E6-EA0D-CA4B-9959-251965E17B7A}" dt="2021-03-23T12:19:14.682" v="497" actId="478"/>
          <ac:picMkLst>
            <pc:docMk/>
            <pc:sldMk cId="2654694860" sldId="440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3-23T12:19:18.896" v="498" actId="478"/>
        <pc:sldMkLst>
          <pc:docMk/>
          <pc:sldMk cId="2756647116" sldId="441"/>
        </pc:sldMkLst>
        <pc:spChg chg="mod">
          <ac:chgData name="Šimík, Radek" userId="f44a35a3-9523-4522-98b0-4236e7b9b28a" providerId="ADAL" clId="{1928F1E6-EA0D-CA4B-9959-251965E17B7A}" dt="2021-03-23T11:05:57.455" v="493" actId="20577"/>
          <ac:spMkLst>
            <pc:docMk/>
            <pc:sldMk cId="2756647116" sldId="441"/>
            <ac:spMk id="2" creationId="{CD52E7F5-EA91-4CA3-850D-9BD7486DFA73}"/>
          </ac:spMkLst>
        </pc:spChg>
        <pc:picChg chg="del">
          <ac:chgData name="Šimík, Radek" userId="f44a35a3-9523-4522-98b0-4236e7b9b28a" providerId="ADAL" clId="{1928F1E6-EA0D-CA4B-9959-251965E17B7A}" dt="2021-03-23T12:19:18.896" v="498" actId="478"/>
          <ac:picMkLst>
            <pc:docMk/>
            <pc:sldMk cId="2756647116" sldId="441"/>
            <ac:picMk id="4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26.129" v="500" actId="478"/>
        <pc:sldMkLst>
          <pc:docMk/>
          <pc:sldMk cId="2742829004" sldId="442"/>
        </pc:sldMkLst>
        <pc:picChg chg="del">
          <ac:chgData name="Šimík, Radek" userId="f44a35a3-9523-4522-98b0-4236e7b9b28a" providerId="ADAL" clId="{1928F1E6-EA0D-CA4B-9959-251965E17B7A}" dt="2021-03-23T12:19:26.129" v="500" actId="478"/>
          <ac:picMkLst>
            <pc:docMk/>
            <pc:sldMk cId="2742829004" sldId="442"/>
            <ac:picMk id="3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33.506" v="502" actId="478"/>
        <pc:sldMkLst>
          <pc:docMk/>
          <pc:sldMk cId="881311902" sldId="443"/>
        </pc:sldMkLst>
        <pc:picChg chg="del">
          <ac:chgData name="Šimík, Radek" userId="f44a35a3-9523-4522-98b0-4236e7b9b28a" providerId="ADAL" clId="{1928F1E6-EA0D-CA4B-9959-251965E17B7A}" dt="2021-03-23T12:19:33.506" v="502" actId="478"/>
          <ac:picMkLst>
            <pc:docMk/>
            <pc:sldMk cId="881311902" sldId="443"/>
            <ac:picMk id="3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40.098" v="504" actId="478"/>
        <pc:sldMkLst>
          <pc:docMk/>
          <pc:sldMk cId="879485663" sldId="444"/>
        </pc:sldMkLst>
        <pc:picChg chg="del">
          <ac:chgData name="Šimík, Radek" userId="f44a35a3-9523-4522-98b0-4236e7b9b28a" providerId="ADAL" clId="{1928F1E6-EA0D-CA4B-9959-251965E17B7A}" dt="2021-03-23T12:19:40.098" v="504" actId="478"/>
          <ac:picMkLst>
            <pc:docMk/>
            <pc:sldMk cId="879485663" sldId="444"/>
            <ac:picMk id="3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48.090" v="506" actId="478"/>
        <pc:sldMkLst>
          <pc:docMk/>
          <pc:sldMk cId="3548524215" sldId="445"/>
        </pc:sldMkLst>
        <pc:picChg chg="del">
          <ac:chgData name="Šimík, Radek" userId="f44a35a3-9523-4522-98b0-4236e7b9b28a" providerId="ADAL" clId="{1928F1E6-EA0D-CA4B-9959-251965E17B7A}" dt="2021-03-23T12:19:48.090" v="506" actId="478"/>
          <ac:picMkLst>
            <pc:docMk/>
            <pc:sldMk cId="3548524215" sldId="445"/>
            <ac:picMk id="3" creationId="{00000000-0000-0000-0000-000000000000}"/>
          </ac:picMkLst>
        </pc:picChg>
      </pc:sldChg>
      <pc:sldChg chg="delSp mod delAnim">
        <pc:chgData name="Šimík, Radek" userId="f44a35a3-9523-4522-98b0-4236e7b9b28a" providerId="ADAL" clId="{1928F1E6-EA0D-CA4B-9959-251965E17B7A}" dt="2021-03-23T12:19:55.041" v="508" actId="478"/>
        <pc:sldMkLst>
          <pc:docMk/>
          <pc:sldMk cId="2688764799" sldId="446"/>
        </pc:sldMkLst>
        <pc:picChg chg="del">
          <ac:chgData name="Šimík, Radek" userId="f44a35a3-9523-4522-98b0-4236e7b9b28a" providerId="ADAL" clId="{1928F1E6-EA0D-CA4B-9959-251965E17B7A}" dt="2021-03-23T12:19:55.041" v="508" actId="478"/>
          <ac:picMkLst>
            <pc:docMk/>
            <pc:sldMk cId="2688764799" sldId="446"/>
            <ac:picMk id="4" creationId="{00000000-0000-0000-0000-000000000000}"/>
          </ac:picMkLst>
        </pc:picChg>
      </pc:sldChg>
      <pc:sldChg chg="del">
        <pc:chgData name="Šimík, Radek" userId="f44a35a3-9523-4522-98b0-4236e7b9b28a" providerId="ADAL" clId="{1928F1E6-EA0D-CA4B-9959-251965E17B7A}" dt="2021-03-23T11:01:57.885" v="466" actId="2696"/>
        <pc:sldMkLst>
          <pc:docMk/>
          <pc:sldMk cId="1146960315" sldId="447"/>
        </pc:sldMkLst>
      </pc:sldChg>
      <pc:sldChg chg="del">
        <pc:chgData name="Šimík, Radek" userId="f44a35a3-9523-4522-98b0-4236e7b9b28a" providerId="ADAL" clId="{1928F1E6-EA0D-CA4B-9959-251965E17B7A}" dt="2021-03-23T11:01:59.657" v="467" actId="2696"/>
        <pc:sldMkLst>
          <pc:docMk/>
          <pc:sldMk cId="1828312184" sldId="448"/>
        </pc:sldMkLst>
      </pc:sldChg>
      <pc:sldChg chg="modSp mod ord">
        <pc:chgData name="Šimík, Radek" userId="f44a35a3-9523-4522-98b0-4236e7b9b28a" providerId="ADAL" clId="{1928F1E6-EA0D-CA4B-9959-251965E17B7A}" dt="2021-03-23T12:20:56.984" v="571" actId="20577"/>
        <pc:sldMkLst>
          <pc:docMk/>
          <pc:sldMk cId="4270244377" sldId="449"/>
        </pc:sldMkLst>
        <pc:spChg chg="mod">
          <ac:chgData name="Šimík, Radek" userId="f44a35a3-9523-4522-98b0-4236e7b9b28a" providerId="ADAL" clId="{1928F1E6-EA0D-CA4B-9959-251965E17B7A}" dt="2021-03-23T12:20:56.984" v="571" actId="20577"/>
          <ac:spMkLst>
            <pc:docMk/>
            <pc:sldMk cId="4270244377" sldId="449"/>
            <ac:spMk id="2" creationId="{9E75D5F9-AA1E-C043-840D-BE942DD6BD67}"/>
          </ac:spMkLst>
        </pc:spChg>
      </pc:sldChg>
      <pc:sldChg chg="modSp mod ord">
        <pc:chgData name="Šimík, Radek" userId="f44a35a3-9523-4522-98b0-4236e7b9b28a" providerId="ADAL" clId="{1928F1E6-EA0D-CA4B-9959-251965E17B7A}" dt="2021-03-23T12:21:04.072" v="573"/>
        <pc:sldMkLst>
          <pc:docMk/>
          <pc:sldMk cId="3111400484" sldId="450"/>
        </pc:sldMkLst>
        <pc:spChg chg="mod">
          <ac:chgData name="Šimík, Radek" userId="f44a35a3-9523-4522-98b0-4236e7b9b28a" providerId="ADAL" clId="{1928F1E6-EA0D-CA4B-9959-251965E17B7A}" dt="2021-03-23T12:21:04.072" v="573"/>
          <ac:spMkLst>
            <pc:docMk/>
            <pc:sldMk cId="3111400484" sldId="450"/>
            <ac:spMk id="2" creationId="{A5956D5B-0487-284D-8B7F-7AFA290A3D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visionhelp.files.wordpress.com/2014/03/foveal_and_parafoveal_focus.png?w=81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visionhelp.files.wordpress.com/2014/03/foveal_and_parafoveal_focus.png?w=81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i.www.techfak.uni-bielefeld.de/eye-tracki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slideplayer.fr/3/1151575/slides/slide_9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yecanlearn.com/tracking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Empirické metody </a:t>
            </a:r>
            <a:br>
              <a:rPr lang="cs-CZ"/>
            </a:br>
            <a:r>
              <a:rPr lang="cs-CZ"/>
              <a:t>v gramatické analýze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Šimík</a:t>
            </a:r>
          </a:p>
          <a:p>
            <a:r>
              <a:rPr lang="cs-CZ" dirty="0"/>
              <a:t>(ve spolupráci s Janem Chromým)</a:t>
            </a:r>
          </a:p>
          <a:p>
            <a:r>
              <a:rPr lang="cs-CZ" dirty="0"/>
              <a:t>23. 3. </a:t>
            </a:r>
            <a:r>
              <a:rPr lang="cs-CZ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pohyby očí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sledovací pohyby</a:t>
            </a:r>
          </a:p>
          <a:p>
            <a:pPr lvl="1"/>
            <a:r>
              <a:rPr lang="cs-CZ"/>
              <a:t>předmět se pohybuje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34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pohyby očí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sledovací pohyby</a:t>
            </a:r>
          </a:p>
          <a:p>
            <a:pPr lvl="1"/>
            <a:r>
              <a:rPr lang="cs-CZ"/>
              <a:t>předmět se pohybuje</a:t>
            </a:r>
          </a:p>
          <a:p>
            <a:r>
              <a:rPr lang="cs-CZ"/>
              <a:t>vergence</a:t>
            </a:r>
          </a:p>
          <a:p>
            <a:pPr lvl="1"/>
            <a:r>
              <a:rPr lang="cs-CZ"/>
              <a:t>konvergence/divergence</a:t>
            </a:r>
          </a:p>
          <a:p>
            <a:pPr lvl="1"/>
            <a:r>
              <a:rPr lang="cs-CZ"/>
              <a:t>změna fixačního bodu na předozadní ose</a:t>
            </a:r>
          </a:p>
        </p:txBody>
      </p:sp>
    </p:spTree>
    <p:extLst>
      <p:ext uri="{BB962C8B-B14F-4D97-AF65-F5344CB8AC3E}">
        <p14:creationId xmlns:p14="http://schemas.microsoft.com/office/powerpoint/2010/main" val="410389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pohyby očí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sledovací pohyby</a:t>
            </a:r>
          </a:p>
          <a:p>
            <a:pPr lvl="1"/>
            <a:r>
              <a:rPr lang="cs-CZ"/>
              <a:t>předmět se pohybuje</a:t>
            </a:r>
          </a:p>
          <a:p>
            <a:r>
              <a:rPr lang="cs-CZ"/>
              <a:t>vergence</a:t>
            </a:r>
          </a:p>
          <a:p>
            <a:pPr lvl="1"/>
            <a:r>
              <a:rPr lang="cs-CZ"/>
              <a:t>konvergence/divergence</a:t>
            </a:r>
          </a:p>
          <a:p>
            <a:pPr lvl="1"/>
            <a:r>
              <a:rPr lang="cs-CZ"/>
              <a:t>změna fixačního bodu na předozadní ose</a:t>
            </a:r>
          </a:p>
          <a:p>
            <a:r>
              <a:rPr lang="cs-CZ"/>
              <a:t>vestibulární pohyby</a:t>
            </a:r>
          </a:p>
          <a:p>
            <a:pPr lvl="1"/>
            <a:r>
              <a:rPr lang="cs-CZ"/>
              <a:t>při pohybu hlavy</a:t>
            </a:r>
          </a:p>
        </p:txBody>
      </p:sp>
    </p:spTree>
    <p:extLst>
      <p:ext uri="{BB962C8B-B14F-4D97-AF65-F5344CB8AC3E}">
        <p14:creationId xmlns:p14="http://schemas.microsoft.com/office/powerpoint/2010/main" val="3448735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Fixace?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oko není nikdy zcela v klidu</a:t>
            </a:r>
          </a:p>
          <a:p>
            <a:pPr lvl="1"/>
            <a:r>
              <a:rPr lang="cs-CZ"/>
              <a:t>třes/chvění</a:t>
            </a:r>
          </a:p>
          <a:p>
            <a:pPr lvl="1"/>
            <a:r>
              <a:rPr lang="cs-CZ"/>
              <a:t>klouzavý pohyb </a:t>
            </a:r>
          </a:p>
          <a:p>
            <a:pPr lvl="2"/>
            <a:r>
              <a:rPr lang="cs-CZ"/>
              <a:t>následuje trhavý pohyb (mikrosakáda)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62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Fixace?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oko není nikdy zcela v klidu</a:t>
            </a:r>
          </a:p>
          <a:p>
            <a:pPr lvl="1"/>
            <a:r>
              <a:rPr lang="cs-CZ"/>
              <a:t>třes/chvění</a:t>
            </a:r>
          </a:p>
          <a:p>
            <a:pPr lvl="1"/>
            <a:r>
              <a:rPr lang="cs-CZ"/>
              <a:t>klouzavý pohyb </a:t>
            </a:r>
          </a:p>
          <a:p>
            <a:pPr lvl="2"/>
            <a:r>
              <a:rPr lang="cs-CZ"/>
              <a:t>následuje trhavý pohyb (mikrosakáda)</a:t>
            </a:r>
          </a:p>
          <a:p>
            <a:endParaRPr lang="cs-CZ"/>
          </a:p>
          <a:p>
            <a:r>
              <a:rPr lang="cs-CZ"/>
              <a:t>nystagmus</a:t>
            </a:r>
          </a:p>
          <a:p>
            <a:pPr lvl="1"/>
            <a:r>
              <a:rPr lang="cs-CZ"/>
              <a:t>oční vada</a:t>
            </a:r>
          </a:p>
          <a:p>
            <a:pPr lvl="1"/>
            <a:r>
              <a:rPr lang="cs-CZ"/>
              <a:t>trhavé pohyby očí</a:t>
            </a:r>
          </a:p>
        </p:txBody>
      </p:sp>
    </p:spTree>
    <p:extLst>
      <p:ext uri="{BB962C8B-B14F-4D97-AF65-F5344CB8AC3E}">
        <p14:creationId xmlns:p14="http://schemas.microsoft.com/office/powerpoint/2010/main" val="1711255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Sakády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sakadické potlačení</a:t>
            </a:r>
          </a:p>
          <a:p>
            <a:pPr lvl="1"/>
            <a:r>
              <a:rPr lang="cs-CZ"/>
              <a:t>v průběhu sakády nezískává čtenář žádné informace</a:t>
            </a:r>
          </a:p>
          <a:p>
            <a:pPr lvl="1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07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Sakády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sakadické</a:t>
            </a:r>
            <a:r>
              <a:rPr lang="cs-CZ" dirty="0"/>
              <a:t> potlačení</a:t>
            </a:r>
          </a:p>
          <a:p>
            <a:pPr lvl="1"/>
            <a:r>
              <a:rPr lang="cs-CZ" dirty="0"/>
              <a:t>v průběhu </a:t>
            </a:r>
            <a:r>
              <a:rPr lang="cs-CZ" dirty="0" err="1"/>
              <a:t>sakády</a:t>
            </a:r>
            <a:r>
              <a:rPr lang="cs-CZ" dirty="0"/>
              <a:t> nezískává čtenář žádné informace</a:t>
            </a:r>
          </a:p>
          <a:p>
            <a:pPr lvl="1"/>
            <a:endParaRPr lang="cs-CZ" dirty="0"/>
          </a:p>
          <a:p>
            <a:r>
              <a:rPr lang="cs-CZ" dirty="0" err="1"/>
              <a:t>sakadická</a:t>
            </a:r>
            <a:r>
              <a:rPr lang="cs-CZ" dirty="0"/>
              <a:t> latence</a:t>
            </a:r>
          </a:p>
          <a:p>
            <a:pPr lvl="1"/>
            <a:r>
              <a:rPr lang="cs-CZ" dirty="0"/>
              <a:t>před samotnou </a:t>
            </a:r>
            <a:r>
              <a:rPr lang="cs-CZ" dirty="0" err="1"/>
              <a:t>sakádou</a:t>
            </a:r>
            <a:endParaRPr lang="cs-CZ" dirty="0"/>
          </a:p>
          <a:p>
            <a:pPr lvl="1"/>
            <a:r>
              <a:rPr lang="cs-CZ" dirty="0"/>
              <a:t>plánování toho, kam přeskočit (od okamžiku stimulu k okamžiku začátku pohybu)</a:t>
            </a:r>
          </a:p>
          <a:p>
            <a:pPr lvl="1"/>
            <a:r>
              <a:rPr lang="cs-CZ" dirty="0"/>
              <a:t>rozdílné trvání v závislosti na různých faktorech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496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Zorné pole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foveální oblast</a:t>
            </a:r>
          </a:p>
          <a:p>
            <a:pPr lvl="1"/>
            <a:r>
              <a:rPr lang="cs-CZ"/>
              <a:t>centrální 2°</a:t>
            </a:r>
          </a:p>
          <a:p>
            <a:pPr lvl="1"/>
            <a:r>
              <a:rPr lang="cs-CZ"/>
              <a:t>ostré vidění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12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Zorné pole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foveální oblast</a:t>
            </a:r>
          </a:p>
          <a:p>
            <a:pPr lvl="1"/>
            <a:r>
              <a:rPr lang="cs-CZ"/>
              <a:t>centrální 2°</a:t>
            </a:r>
          </a:p>
          <a:p>
            <a:pPr lvl="1"/>
            <a:r>
              <a:rPr lang="cs-CZ"/>
              <a:t>ostré vidění</a:t>
            </a:r>
          </a:p>
          <a:p>
            <a:r>
              <a:rPr lang="cs-CZ"/>
              <a:t>parafoveální </a:t>
            </a:r>
          </a:p>
          <a:p>
            <a:pPr lvl="1"/>
            <a:r>
              <a:rPr lang="cs-CZ"/>
              <a:t>do 5°</a:t>
            </a:r>
          </a:p>
          <a:p>
            <a:pPr lvl="1"/>
            <a:r>
              <a:rPr lang="cs-CZ"/>
              <a:t>méně ostré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042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Zorné pole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foveální oblast</a:t>
            </a:r>
          </a:p>
          <a:p>
            <a:pPr lvl="1"/>
            <a:r>
              <a:rPr lang="cs-CZ"/>
              <a:t>centrální 2°</a:t>
            </a:r>
          </a:p>
          <a:p>
            <a:pPr lvl="1"/>
            <a:r>
              <a:rPr lang="cs-CZ"/>
              <a:t>ostré vidění</a:t>
            </a:r>
          </a:p>
          <a:p>
            <a:r>
              <a:rPr lang="cs-CZ"/>
              <a:t>parafoveální </a:t>
            </a:r>
          </a:p>
          <a:p>
            <a:pPr lvl="1"/>
            <a:r>
              <a:rPr lang="cs-CZ"/>
              <a:t>do 5°</a:t>
            </a:r>
          </a:p>
          <a:p>
            <a:pPr lvl="1"/>
            <a:r>
              <a:rPr lang="cs-CZ"/>
              <a:t>méně ostré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C9961A-BE02-4003-862B-998E300E4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1" y="2433825"/>
            <a:ext cx="6438898" cy="19903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B5AA31A-EA47-4222-B6A4-FB4C2187A74C}"/>
              </a:ext>
            </a:extLst>
          </p:cNvPr>
          <p:cNvSpPr txBox="1"/>
          <p:nvPr/>
        </p:nvSpPr>
        <p:spPr>
          <a:xfrm>
            <a:off x="4705351" y="4377239"/>
            <a:ext cx="6438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převzato z </a:t>
            </a:r>
            <a:r>
              <a:rPr lang="cs-CZ">
                <a:hlinkClick r:id="rId3"/>
              </a:rPr>
              <a:t>https://visionhelp.files.wordpress.com/2014/03/foveal_and_parafoveal_focus.png?w=812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507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Dnešní program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oční pohyby při čtení</a:t>
            </a:r>
          </a:p>
          <a:p>
            <a:endParaRPr lang="cs-CZ" dirty="0"/>
          </a:p>
          <a:p>
            <a:r>
              <a:rPr lang="cs-CZ" dirty="0"/>
              <a:t>jaká se používají měřítka a k čemu slouží</a:t>
            </a:r>
          </a:p>
        </p:txBody>
      </p:sp>
    </p:spTree>
    <p:extLst>
      <p:ext uri="{BB962C8B-B14F-4D97-AF65-F5344CB8AC3E}">
        <p14:creationId xmlns:p14="http://schemas.microsoft.com/office/powerpoint/2010/main" val="3237385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Zorné pole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foveální oblast</a:t>
            </a:r>
          </a:p>
          <a:p>
            <a:pPr lvl="1"/>
            <a:r>
              <a:rPr lang="cs-CZ"/>
              <a:t>centrální 2°</a:t>
            </a:r>
          </a:p>
          <a:p>
            <a:pPr lvl="1"/>
            <a:r>
              <a:rPr lang="cs-CZ"/>
              <a:t>ostré vidění</a:t>
            </a:r>
          </a:p>
          <a:p>
            <a:r>
              <a:rPr lang="cs-CZ"/>
              <a:t>parafoveální </a:t>
            </a:r>
          </a:p>
          <a:p>
            <a:pPr lvl="1"/>
            <a:r>
              <a:rPr lang="cs-CZ"/>
              <a:t>do 5°</a:t>
            </a:r>
          </a:p>
          <a:p>
            <a:pPr lvl="1"/>
            <a:r>
              <a:rPr lang="cs-CZ"/>
              <a:t>méně ostré</a:t>
            </a:r>
          </a:p>
          <a:p>
            <a:r>
              <a:rPr lang="cs-CZ"/>
              <a:t>periferní</a:t>
            </a:r>
          </a:p>
          <a:p>
            <a:pPr lvl="1"/>
            <a:r>
              <a:rPr lang="cs-CZ"/>
              <a:t>více než 5°</a:t>
            </a:r>
          </a:p>
          <a:p>
            <a:pPr lvl="1"/>
            <a:r>
              <a:rPr lang="cs-CZ"/>
              <a:t>ještě slabší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C9961A-BE02-4003-862B-998E300E4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1" y="2433825"/>
            <a:ext cx="6438898" cy="19903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B5AA31A-EA47-4222-B6A4-FB4C2187A74C}"/>
              </a:ext>
            </a:extLst>
          </p:cNvPr>
          <p:cNvSpPr txBox="1"/>
          <p:nvPr/>
        </p:nvSpPr>
        <p:spPr>
          <a:xfrm>
            <a:off x="4705351" y="4377239"/>
            <a:ext cx="6438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převzato z </a:t>
            </a:r>
            <a:r>
              <a:rPr lang="cs-CZ">
                <a:hlinkClick r:id="rId3"/>
              </a:rPr>
              <a:t>https://visionhelp.files.wordpress.com/2014/03/foveal_and_parafoveal_focus.png?w=812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2674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Percepční rozsah (</a:t>
            </a:r>
            <a:r>
              <a:rPr lang="cs-DE" dirty="0"/>
              <a:t>≈ </a:t>
            </a:r>
            <a:r>
              <a:rPr lang="cs-CZ" dirty="0" err="1"/>
              <a:t>parofoveální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 hlediska typu písma</a:t>
            </a:r>
          </a:p>
          <a:p>
            <a:pPr lvl="1"/>
            <a:r>
              <a:rPr lang="cs-CZ"/>
              <a:t>latinka (3–4 vlevo, 14–15 vpravo)</a:t>
            </a:r>
          </a:p>
          <a:p>
            <a:pPr lvl="1"/>
            <a:r>
              <a:rPr lang="cs-CZ"/>
              <a:t>písma psaná zprava obráceně</a:t>
            </a:r>
          </a:p>
          <a:p>
            <a:pPr lvl="1"/>
            <a:r>
              <a:rPr lang="cs-CZ"/>
              <a:t>čínština (1 znak vlevo, 3 vpravo)</a:t>
            </a:r>
          </a:p>
          <a:p>
            <a:pPr lvl="1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158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Percepční rozsah (</a:t>
            </a:r>
            <a:r>
              <a:rPr lang="cs-DE" dirty="0"/>
              <a:t>≈ </a:t>
            </a:r>
            <a:r>
              <a:rPr lang="cs-CZ" dirty="0" err="1"/>
              <a:t>parofoveální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hlediska typu písma</a:t>
            </a:r>
          </a:p>
          <a:p>
            <a:pPr lvl="1"/>
            <a:r>
              <a:rPr lang="cs-CZ" dirty="0"/>
              <a:t>latinka (3–4 vlevo, 14–15 vpravo)</a:t>
            </a:r>
          </a:p>
          <a:p>
            <a:pPr lvl="1"/>
            <a:r>
              <a:rPr lang="cs-CZ" dirty="0"/>
              <a:t>písma psaná zprava obráceně</a:t>
            </a:r>
          </a:p>
          <a:p>
            <a:pPr lvl="1"/>
            <a:r>
              <a:rPr lang="cs-CZ" dirty="0"/>
              <a:t>čínština (1 znak vlevo, 3 vpravo)</a:t>
            </a:r>
          </a:p>
          <a:p>
            <a:pPr lvl="1"/>
            <a:endParaRPr lang="cs-CZ" dirty="0"/>
          </a:p>
          <a:p>
            <a:r>
              <a:rPr lang="cs-CZ" dirty="0"/>
              <a:t>další faktory</a:t>
            </a:r>
          </a:p>
          <a:p>
            <a:pPr lvl="1"/>
            <a:r>
              <a:rPr lang="cs-CZ" dirty="0"/>
              <a:t>obtížnost textu</a:t>
            </a:r>
          </a:p>
          <a:p>
            <a:pPr lvl="1"/>
            <a:r>
              <a:rPr lang="cs-CZ" dirty="0"/>
              <a:t>úroveň schopnosti čtení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20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rozpoznání slova (</a:t>
            </a:r>
            <a:r>
              <a:rPr lang="cs-DE" dirty="0"/>
              <a:t>≈ </a:t>
            </a:r>
            <a:r>
              <a:rPr lang="cs-CZ" dirty="0"/>
              <a:t>foveální)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není totéž, co percepční rozsah</a:t>
            </a:r>
          </a:p>
          <a:p>
            <a:pPr lvl="1"/>
            <a:r>
              <a:rPr lang="cs-CZ"/>
              <a:t>obvykle 7–8 písmen napravo</a:t>
            </a:r>
          </a:p>
          <a:p>
            <a:pPr lvl="1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03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rozpoznání slova (</a:t>
            </a:r>
            <a:r>
              <a:rPr lang="cs-DE" dirty="0"/>
              <a:t>≈ </a:t>
            </a:r>
            <a:r>
              <a:rPr lang="cs-CZ" dirty="0"/>
              <a:t>foveální)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totéž, co percepční rozsah</a:t>
            </a:r>
          </a:p>
          <a:p>
            <a:pPr lvl="1"/>
            <a:r>
              <a:rPr lang="cs-CZ" dirty="0"/>
              <a:t>obvykle 7–8 písmen napravo</a:t>
            </a:r>
          </a:p>
          <a:p>
            <a:pPr lvl="1"/>
            <a:endParaRPr lang="cs-CZ" dirty="0"/>
          </a:p>
          <a:p>
            <a:r>
              <a:rPr lang="cs-CZ" dirty="0"/>
              <a:t>záměna písmen v rozsahu rozpoznání slova (při čtení)</a:t>
            </a:r>
          </a:p>
          <a:p>
            <a:pPr lvl="1"/>
            <a:r>
              <a:rPr lang="cs-CZ" dirty="0"/>
              <a:t>schopnost detekovat</a:t>
            </a:r>
          </a:p>
          <a:p>
            <a:r>
              <a:rPr lang="cs-CZ" dirty="0"/>
              <a:t>záměna písmen v percepční rozsahu</a:t>
            </a:r>
          </a:p>
          <a:p>
            <a:pPr lvl="1"/>
            <a:r>
              <a:rPr lang="cs-CZ" dirty="0"/>
              <a:t>zpomalení čtení, ale nemožnost, vysvětlit proč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920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Napravo od fixace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proč je percepční rozsah tak disproporční?</a:t>
            </a:r>
          </a:p>
          <a:p>
            <a:pPr lvl="1"/>
            <a:r>
              <a:rPr lang="cs-CZ"/>
              <a:t>při fixaci reflektujeme i to, co následuje</a:t>
            </a:r>
          </a:p>
          <a:p>
            <a:pPr lvl="1"/>
            <a:r>
              <a:rPr lang="cs-CZ"/>
              <a:t>zpracování následujícího slova</a:t>
            </a:r>
          </a:p>
          <a:p>
            <a:pPr lvl="1"/>
            <a:r>
              <a:rPr lang="cs-CZ"/>
              <a:t>plánování sakády</a:t>
            </a:r>
          </a:p>
          <a:p>
            <a:pPr lvl="1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443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Zorné pole a 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sakáda</a:t>
            </a:r>
          </a:p>
          <a:p>
            <a:pPr lvl="1"/>
            <a:r>
              <a:rPr lang="cs-CZ"/>
              <a:t>přenáší do foveální oblasti novou část textu</a:t>
            </a:r>
          </a:p>
          <a:p>
            <a:pPr lvl="1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295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Zorné pole a 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sakáda</a:t>
            </a:r>
          </a:p>
          <a:p>
            <a:pPr lvl="1"/>
            <a:r>
              <a:rPr lang="cs-CZ"/>
              <a:t>přenáší do foveální oblasti novou část textu</a:t>
            </a:r>
          </a:p>
          <a:p>
            <a:pPr lvl="1"/>
            <a:endParaRPr lang="cs-CZ"/>
          </a:p>
          <a:p>
            <a:r>
              <a:rPr lang="cs-CZ"/>
              <a:t>foveální oblast</a:t>
            </a:r>
          </a:p>
          <a:p>
            <a:pPr lvl="1"/>
            <a:r>
              <a:rPr lang="cs-CZ"/>
              <a:t>není využívána pro všechna slova</a:t>
            </a:r>
          </a:p>
          <a:p>
            <a:pPr lvl="1"/>
            <a:r>
              <a:rPr lang="cs-CZ"/>
              <a:t>plnovýznamová slova fixována zhruba v 85 %</a:t>
            </a:r>
          </a:p>
          <a:p>
            <a:pPr lvl="1"/>
            <a:r>
              <a:rPr lang="cs-CZ"/>
              <a:t>funkční slova fixována zhruba v 35 %</a:t>
            </a:r>
          </a:p>
          <a:p>
            <a:pPr lvl="1"/>
            <a:r>
              <a:rPr lang="cs-CZ"/>
              <a:t>čím delší slovo, tím spíše fixováno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815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Fixace ve slově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preferovaná pozice </a:t>
            </a:r>
          </a:p>
          <a:p>
            <a:pPr lvl="1"/>
            <a:r>
              <a:rPr lang="cs-CZ" dirty="0"/>
              <a:t>mezi začátkem a polovinou slova</a:t>
            </a:r>
          </a:p>
          <a:p>
            <a:endParaRPr lang="cs-CZ" dirty="0"/>
          </a:p>
          <a:p>
            <a:r>
              <a:rPr lang="cs-CZ" dirty="0"/>
              <a:t>místo, odkud se „skáče“</a:t>
            </a:r>
          </a:p>
          <a:p>
            <a:pPr lvl="1"/>
            <a:r>
              <a:rPr lang="cs-CZ" dirty="0"/>
              <a:t>pokud je předchozí fixace vzdálenější, posouvá se pozice dopadu doleva</a:t>
            </a:r>
          </a:p>
          <a:p>
            <a:pPr lvl="1"/>
            <a:r>
              <a:rPr lang="cs-CZ" dirty="0"/>
              <a:t>pokud je bližší, posouvá se doprava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461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Fixace ve slově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preferovaná pozice </a:t>
            </a:r>
          </a:p>
          <a:p>
            <a:pPr lvl="1"/>
            <a:r>
              <a:rPr lang="cs-CZ"/>
              <a:t>mezi začátkem a polovinou slova</a:t>
            </a:r>
          </a:p>
          <a:p>
            <a:endParaRPr lang="cs-CZ"/>
          </a:p>
          <a:p>
            <a:r>
              <a:rPr lang="cs-CZ"/>
              <a:t>místo, odkud se „skáče“</a:t>
            </a:r>
          </a:p>
          <a:p>
            <a:pPr lvl="1"/>
            <a:r>
              <a:rPr lang="cs-CZ"/>
              <a:t>pokud je předchozí fixace vzdálenější, posouvá se pozice dopadu doleva</a:t>
            </a:r>
          </a:p>
          <a:p>
            <a:pPr lvl="1"/>
            <a:r>
              <a:rPr lang="cs-CZ"/>
              <a:t>pokud je bližší, posouvá se doprava</a:t>
            </a:r>
          </a:p>
          <a:p>
            <a:pPr lvl="1"/>
            <a:endParaRPr lang="cs-CZ"/>
          </a:p>
          <a:p>
            <a:r>
              <a:rPr lang="cs-CZ"/>
              <a:t>ve slově může být více fixací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23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Sledování očních pohybů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eye-tracker</a:t>
            </a:r>
          </a:p>
          <a:p>
            <a:pPr lvl="1"/>
            <a:r>
              <a:rPr lang="cs-CZ"/>
              <a:t>na hlavu (head-mount)</a:t>
            </a:r>
          </a:p>
          <a:p>
            <a:pPr lvl="1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263" y="1482724"/>
            <a:ext cx="4617537" cy="48291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267325" y="6311900"/>
            <a:ext cx="608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převzato z </a:t>
            </a:r>
            <a:r>
              <a:rPr lang="cs-CZ">
                <a:hlinkClick r:id="rId3"/>
              </a:rPr>
              <a:t>https://ni.www.techfak.uni-bielefeld.de/eye-tracking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3881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Spillover effect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problém</a:t>
            </a:r>
          </a:p>
          <a:p>
            <a:pPr lvl="1"/>
            <a:r>
              <a:rPr lang="cs-CZ"/>
              <a:t>zpracování slova nemusí probíhat pouze při fixaci daného slova</a:t>
            </a:r>
          </a:p>
          <a:p>
            <a:endParaRPr lang="cs-CZ"/>
          </a:p>
          <a:p>
            <a:pPr lvl="1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096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Spillover effect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problém</a:t>
            </a:r>
          </a:p>
          <a:p>
            <a:pPr lvl="1"/>
            <a:r>
              <a:rPr lang="cs-CZ"/>
              <a:t>zpracování slova nemusí probíhat pouze při fixaci daného slova</a:t>
            </a:r>
          </a:p>
          <a:p>
            <a:endParaRPr lang="cs-CZ"/>
          </a:p>
          <a:p>
            <a:r>
              <a:rPr lang="cs-CZ"/>
              <a:t>spillover effect</a:t>
            </a:r>
          </a:p>
          <a:p>
            <a:pPr lvl="1"/>
            <a:r>
              <a:rPr lang="cs-CZ"/>
              <a:t>nízká frekvence předchozího slova zvyšuje čas fixace dalšího slova</a:t>
            </a:r>
          </a:p>
          <a:p>
            <a:pPr lvl="1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658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Vynechávání slov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hlavní důvod</a:t>
            </a:r>
          </a:p>
          <a:p>
            <a:pPr lvl="1"/>
            <a:r>
              <a:rPr lang="cs-CZ"/>
              <a:t>slovo zpracováno už v rámci fixace předchozího slova</a:t>
            </a:r>
          </a:p>
          <a:p>
            <a:endParaRPr lang="cs-CZ"/>
          </a:p>
          <a:p>
            <a:r>
              <a:rPr lang="cs-CZ"/>
              <a:t>delší slova vynechávána méně, než kratší</a:t>
            </a:r>
          </a:p>
          <a:p>
            <a:endParaRPr lang="cs-CZ"/>
          </a:p>
          <a:p>
            <a:r>
              <a:rPr lang="cs-CZ"/>
              <a:t>prediktabilita, textové faktory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902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pohyby zpět v textu</a:t>
            </a:r>
          </a:p>
          <a:p>
            <a:pPr lvl="1"/>
            <a:r>
              <a:rPr lang="cs-CZ"/>
              <a:t>okolo 10–15 % všech sakád</a:t>
            </a:r>
          </a:p>
          <a:p>
            <a:pPr lvl="1"/>
            <a:r>
              <a:rPr lang="cs-CZ"/>
              <a:t>závisí na složitosti, víceznačnosti textu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92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pohyby zpět v textu</a:t>
            </a:r>
          </a:p>
          <a:p>
            <a:pPr lvl="1"/>
            <a:r>
              <a:rPr lang="cs-CZ"/>
              <a:t>okolo 10–15 % všech sakád</a:t>
            </a:r>
          </a:p>
          <a:p>
            <a:pPr lvl="1"/>
            <a:r>
              <a:rPr lang="cs-CZ"/>
              <a:t>závisí na složitosti, víceznačnosti textu</a:t>
            </a:r>
          </a:p>
          <a:p>
            <a:pPr lvl="1"/>
            <a:endParaRPr lang="cs-CZ"/>
          </a:p>
          <a:p>
            <a:r>
              <a:rPr lang="cs-CZ"/>
              <a:t>krátké regrese</a:t>
            </a:r>
          </a:p>
          <a:p>
            <a:pPr lvl="1"/>
            <a:r>
              <a:rPr lang="cs-CZ"/>
              <a:t>korektivní funkce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421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pohyby zpět v textu</a:t>
            </a:r>
          </a:p>
          <a:p>
            <a:pPr lvl="1"/>
            <a:r>
              <a:rPr lang="cs-CZ" dirty="0"/>
              <a:t>okolo 10–15 % všech </a:t>
            </a:r>
            <a:r>
              <a:rPr lang="cs-CZ" dirty="0" err="1"/>
              <a:t>sakád</a:t>
            </a:r>
            <a:endParaRPr lang="cs-CZ" dirty="0"/>
          </a:p>
          <a:p>
            <a:pPr lvl="1"/>
            <a:r>
              <a:rPr lang="cs-CZ" dirty="0"/>
              <a:t>závisí na složitosti, víceznačnosti textu</a:t>
            </a:r>
          </a:p>
          <a:p>
            <a:pPr lvl="1"/>
            <a:endParaRPr lang="cs-CZ" dirty="0"/>
          </a:p>
          <a:p>
            <a:r>
              <a:rPr lang="cs-CZ" dirty="0"/>
              <a:t>krátké regrese</a:t>
            </a:r>
          </a:p>
          <a:p>
            <a:pPr lvl="1"/>
            <a:r>
              <a:rPr lang="cs-CZ" dirty="0"/>
              <a:t>korektivní funkce (když </a:t>
            </a:r>
            <a:r>
              <a:rPr lang="cs-CZ" dirty="0" err="1"/>
              <a:t>sakáda</a:t>
            </a:r>
            <a:r>
              <a:rPr lang="cs-CZ" dirty="0"/>
              <a:t> „přestřelí“ </a:t>
            </a:r>
            <a:r>
              <a:rPr lang="cs-CZ" i="1" dirty="0" err="1"/>
              <a:t>overshoot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r>
              <a:rPr lang="cs-CZ" dirty="0"/>
              <a:t>dlouhé regrese</a:t>
            </a:r>
          </a:p>
          <a:p>
            <a:pPr lvl="1"/>
            <a:r>
              <a:rPr lang="cs-CZ" dirty="0"/>
              <a:t>přes 10 písmen</a:t>
            </a:r>
          </a:p>
          <a:p>
            <a:pPr lvl="1"/>
            <a:r>
              <a:rPr lang="cs-CZ" dirty="0"/>
              <a:t>nepochopení textu</a:t>
            </a:r>
          </a:p>
        </p:txBody>
      </p:sp>
    </p:spTree>
    <p:extLst>
      <p:ext uri="{BB962C8B-B14F-4D97-AF65-F5344CB8AC3E}">
        <p14:creationId xmlns:p14="http://schemas.microsoft.com/office/powerpoint/2010/main" val="3271949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Řádky v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fixace</a:t>
            </a:r>
          </a:p>
          <a:p>
            <a:pPr lvl="1"/>
            <a:r>
              <a:rPr lang="cs-CZ"/>
              <a:t>obvykle 5–7 písmen od konce/začátku řádku</a:t>
            </a:r>
          </a:p>
          <a:p>
            <a:pPr lvl="1"/>
            <a:r>
              <a:rPr lang="cs-CZ"/>
              <a:t>první fixace na řádku bývá delší než ostatní, poslední kratší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7474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Řádky v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fixace</a:t>
            </a:r>
          </a:p>
          <a:p>
            <a:pPr lvl="1"/>
            <a:r>
              <a:rPr lang="cs-CZ"/>
              <a:t>obvykle 5–7 písmen od konce/začátku řádku</a:t>
            </a:r>
          </a:p>
          <a:p>
            <a:pPr lvl="1"/>
            <a:r>
              <a:rPr lang="cs-CZ"/>
              <a:t>první fixace na řádku bývá delší než ostatní, poslední kratší</a:t>
            </a:r>
          </a:p>
          <a:p>
            <a:endParaRPr lang="cs-CZ"/>
          </a:p>
          <a:p>
            <a:r>
              <a:rPr lang="cs-CZ"/>
              <a:t>„undershoot“</a:t>
            </a:r>
          </a:p>
          <a:p>
            <a:pPr lvl="1"/>
            <a:r>
              <a:rPr lang="cs-CZ"/>
              <a:t>přeskok je příliš krátký a nedojde až na začátek řádku</a:t>
            </a:r>
          </a:p>
          <a:p>
            <a:pPr lvl="1"/>
            <a:r>
              <a:rPr lang="cs-CZ"/>
              <a:t>následuje korektivní sakáda směrem doleva</a:t>
            </a:r>
          </a:p>
          <a:p>
            <a:pPr lvl="1"/>
            <a:r>
              <a:rPr lang="cs-CZ"/>
              <a:t>problém pro experimenty</a:t>
            </a:r>
          </a:p>
        </p:txBody>
      </p:sp>
    </p:spTree>
    <p:extLst>
      <p:ext uri="{BB962C8B-B14F-4D97-AF65-F5344CB8AC3E}">
        <p14:creationId xmlns:p14="http://schemas.microsoft.com/office/powerpoint/2010/main" val="1814532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Variabilita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faktory ovlivňující fixace a </a:t>
            </a:r>
            <a:r>
              <a:rPr lang="cs-CZ" dirty="0" err="1"/>
              <a:t>sakády</a:t>
            </a:r>
            <a:endParaRPr lang="cs-CZ" dirty="0"/>
          </a:p>
          <a:p>
            <a:pPr lvl="1"/>
            <a:r>
              <a:rPr lang="cs-CZ" dirty="0"/>
              <a:t>individuální rozdíly</a:t>
            </a:r>
          </a:p>
          <a:p>
            <a:pPr lvl="1"/>
            <a:r>
              <a:rPr lang="cs-CZ" dirty="0"/>
              <a:t>složitost textu</a:t>
            </a:r>
          </a:p>
          <a:p>
            <a:pPr lvl="1"/>
            <a:r>
              <a:rPr lang="cs-CZ" dirty="0"/>
              <a:t>typografie</a:t>
            </a:r>
          </a:p>
          <a:p>
            <a:pPr lvl="1"/>
            <a:r>
              <a:rPr lang="cs-CZ" dirty="0"/>
              <a:t>frekvence slov</a:t>
            </a:r>
          </a:p>
        </p:txBody>
      </p:sp>
    </p:spTree>
    <p:extLst>
      <p:ext uri="{BB962C8B-B14F-4D97-AF65-F5344CB8AC3E}">
        <p14:creationId xmlns:p14="http://schemas.microsoft.com/office/powerpoint/2010/main" val="42246677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Vývojové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stárnutí</a:t>
            </a:r>
          </a:p>
          <a:p>
            <a:pPr lvl="1"/>
            <a:r>
              <a:rPr lang="cs-CZ"/>
              <a:t>pohyby podobné</a:t>
            </a:r>
          </a:p>
          <a:p>
            <a:pPr lvl="1"/>
            <a:r>
              <a:rPr lang="cs-CZ"/>
              <a:t>zvyšuje se sakadická latence</a:t>
            </a:r>
          </a:p>
          <a:p>
            <a:pPr lvl="1"/>
            <a:r>
              <a:rPr lang="cs-CZ"/>
              <a:t>vyšší zaměření na foveální oblast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51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Sledování očních pohybů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pod obrazovkou (desk-mounted / table-mounted)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376487"/>
            <a:ext cx="5067300" cy="380047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238374" y="6176963"/>
            <a:ext cx="677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/>
              <a:t>převzato z </a:t>
            </a:r>
            <a:r>
              <a:rPr lang="cs-CZ">
                <a:hlinkClick r:id="rId3"/>
              </a:rPr>
              <a:t>http://images.slideplayer.fr/3/1151575/slides/slide_9.jpg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58828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Vývojové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stárnutí</a:t>
            </a:r>
          </a:p>
          <a:p>
            <a:pPr lvl="1"/>
            <a:r>
              <a:rPr lang="cs-CZ"/>
              <a:t>pohyby podobné</a:t>
            </a:r>
          </a:p>
          <a:p>
            <a:pPr lvl="1"/>
            <a:r>
              <a:rPr lang="cs-CZ"/>
              <a:t>zvyšuje se sakadická latence</a:t>
            </a:r>
          </a:p>
          <a:p>
            <a:pPr lvl="1"/>
            <a:r>
              <a:rPr lang="cs-CZ"/>
              <a:t>vyšší zaměření na foveální oblast</a:t>
            </a:r>
          </a:p>
          <a:p>
            <a:pPr lvl="1"/>
            <a:endParaRPr lang="cs-CZ"/>
          </a:p>
          <a:p>
            <a:r>
              <a:rPr lang="cs-CZ"/>
              <a:t>začínající čtenáři</a:t>
            </a:r>
          </a:p>
          <a:p>
            <a:pPr lvl="1"/>
            <a:r>
              <a:rPr lang="cs-CZ"/>
              <a:t>zprvu velmi dlouhé fixace</a:t>
            </a:r>
          </a:p>
          <a:p>
            <a:pPr lvl="1"/>
            <a:r>
              <a:rPr lang="cs-CZ"/>
              <a:t>více fixací na jednom slově</a:t>
            </a:r>
          </a:p>
          <a:p>
            <a:pPr lvl="1"/>
            <a:r>
              <a:rPr lang="cs-CZ"/>
              <a:t>hodně regresí</a:t>
            </a:r>
          </a:p>
          <a:p>
            <a:pPr lvl="1"/>
            <a:r>
              <a:rPr lang="cs-CZ"/>
              <a:t>kolem 4. třídy už jako dospělí</a:t>
            </a:r>
          </a:p>
        </p:txBody>
      </p:sp>
    </p:spTree>
    <p:extLst>
      <p:ext uri="{BB962C8B-B14F-4D97-AF65-F5344CB8AC3E}">
        <p14:creationId xmlns:p14="http://schemas.microsoft.com/office/powerpoint/2010/main" val="3629141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B4A5-1001-41B9-9687-07F53AAF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Měřítka v </a:t>
            </a:r>
            <a:r>
              <a:rPr lang="cs-CZ" dirty="0" err="1"/>
              <a:t>eye-trackingu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472540-4600-4CD1-96BC-E15C6A8F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Rayner, K. et al. (2006): Eye movements as reflections of comprehension processes in reading. </a:t>
            </a:r>
            <a:r>
              <a:rPr lang="en-US" i="1"/>
              <a:t>Scientific Studies of Reading</a:t>
            </a:r>
            <a:r>
              <a:rPr lang="en-US"/>
              <a:t>, 10(3), s. 241–255.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9736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Měřítka pro zachycení očních pohybů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jaká existují měřítka?</a:t>
            </a:r>
          </a:p>
          <a:p>
            <a:pPr lvl="1"/>
            <a:r>
              <a:rPr lang="cs-CZ"/>
              <a:t>relativně mnoho možností, co měřit</a:t>
            </a:r>
          </a:p>
          <a:p>
            <a:pPr lvl="1"/>
            <a:r>
              <a:rPr lang="cs-CZ"/>
              <a:t>typicky se používá pouze několik základních měřítek</a:t>
            </a:r>
          </a:p>
        </p:txBody>
      </p:sp>
    </p:spTree>
    <p:extLst>
      <p:ext uri="{BB962C8B-B14F-4D97-AF65-F5344CB8AC3E}">
        <p14:creationId xmlns:p14="http://schemas.microsoft.com/office/powerpoint/2010/main" val="26546948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2E7F5-EA91-4CA3-850D-9BD7486D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Vymezené oblasti (= oblasti zájmu)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830270-DB42-4A8F-AC64-2E6725B92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klíčové je vymezit si oblasti, které se pak měří</a:t>
            </a:r>
          </a:p>
          <a:p>
            <a:pPr lvl="1"/>
            <a:r>
              <a:rPr lang="en-US" dirty="0"/>
              <a:t>Alison decided to order some </a:t>
            </a:r>
            <a:r>
              <a:rPr lang="en-US" i="1" dirty="0"/>
              <a:t>carrot</a:t>
            </a:r>
            <a:r>
              <a:rPr lang="en-US" dirty="0"/>
              <a:t> sticks to snack on. The waiter</a:t>
            </a:r>
            <a:r>
              <a:rPr lang="cs-CZ" dirty="0"/>
              <a:t> </a:t>
            </a:r>
            <a:r>
              <a:rPr lang="en-US" dirty="0"/>
              <a:t>brought her some water and the </a:t>
            </a:r>
            <a:r>
              <a:rPr lang="en-US" i="1" u="sng" dirty="0"/>
              <a:t>carrot</a:t>
            </a:r>
            <a:r>
              <a:rPr lang="en-US" dirty="0"/>
              <a:t> </a:t>
            </a:r>
            <a:r>
              <a:rPr lang="en-US" u="sng" dirty="0"/>
              <a:t>sticks after only</a:t>
            </a:r>
            <a:r>
              <a:rPr lang="en-US" dirty="0"/>
              <a:t> a few minutes.</a:t>
            </a:r>
            <a:endParaRPr lang="cs-CZ" dirty="0"/>
          </a:p>
          <a:p>
            <a:pPr lvl="1"/>
            <a:r>
              <a:rPr lang="en-US" dirty="0"/>
              <a:t>Alison decided to order some </a:t>
            </a:r>
            <a:r>
              <a:rPr lang="cs-CZ" i="1" dirty="0"/>
              <a:t>celery</a:t>
            </a:r>
            <a:r>
              <a:rPr lang="en-US" dirty="0"/>
              <a:t> sticks to snack on. The waiter</a:t>
            </a:r>
            <a:r>
              <a:rPr lang="cs-CZ" dirty="0"/>
              <a:t> </a:t>
            </a:r>
            <a:r>
              <a:rPr lang="en-US" dirty="0"/>
              <a:t>brought her some water and the </a:t>
            </a:r>
            <a:r>
              <a:rPr lang="en-US" i="1" u="sng" dirty="0"/>
              <a:t>carrot</a:t>
            </a:r>
            <a:r>
              <a:rPr lang="en-US" dirty="0"/>
              <a:t> </a:t>
            </a:r>
            <a:r>
              <a:rPr lang="en-US" u="sng" dirty="0"/>
              <a:t>sticks after only</a:t>
            </a:r>
            <a:r>
              <a:rPr lang="en-US" dirty="0"/>
              <a:t> a few minutes.</a:t>
            </a:r>
          </a:p>
        </p:txBody>
      </p:sp>
    </p:spTree>
    <p:extLst>
      <p:ext uri="{BB962C8B-B14F-4D97-AF65-F5344CB8AC3E}">
        <p14:creationId xmlns:p14="http://schemas.microsoft.com/office/powerpoint/2010/main" val="27566471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First-fixation</a:t>
            </a:r>
            <a:r>
              <a:rPr lang="cs-CZ" dirty="0"/>
              <a:t> </a:t>
            </a:r>
            <a:r>
              <a:rPr lang="cs-CZ" dirty="0" err="1"/>
              <a:t>duration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  <a:p>
            <a:pPr lvl="1"/>
            <a:r>
              <a:rPr lang="cs-CZ" dirty="0"/>
              <a:t>trvání první fixace v dané oblasti</a:t>
            </a:r>
          </a:p>
          <a:p>
            <a:pPr lvl="1"/>
            <a:r>
              <a:rPr lang="cs-CZ" dirty="0"/>
              <a:t>bez ohledu na jakékoliv následující fixace</a:t>
            </a:r>
          </a:p>
          <a:p>
            <a:pPr lvl="1"/>
            <a:endParaRPr lang="cs-CZ" dirty="0"/>
          </a:p>
          <a:p>
            <a:r>
              <a:rPr lang="cs-CZ" dirty="0"/>
              <a:t>užitečné pro</a:t>
            </a:r>
          </a:p>
          <a:p>
            <a:pPr lvl="1"/>
            <a:r>
              <a:rPr lang="cs-CZ" dirty="0"/>
              <a:t>zachycení obtížnosti prvního zpracování oblasti (slova)</a:t>
            </a:r>
          </a:p>
        </p:txBody>
      </p:sp>
    </p:spTree>
    <p:extLst>
      <p:ext uri="{BB962C8B-B14F-4D97-AF65-F5344CB8AC3E}">
        <p14:creationId xmlns:p14="http://schemas.microsoft.com/office/powerpoint/2010/main" val="26794647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6965A-2F65-4C48-A146-67DEEB5C5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First-fixation</a:t>
            </a:r>
            <a:r>
              <a:rPr lang="cs-CZ" dirty="0"/>
              <a:t> </a:t>
            </a:r>
            <a:r>
              <a:rPr lang="cs-CZ" dirty="0" err="1"/>
              <a:t>duration</a:t>
            </a:r>
            <a:endParaRPr lang="en-US" dirty="0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B1D04881-01E6-44F1-A008-FDEA32DFAC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88" y="2641590"/>
            <a:ext cx="8234423" cy="2719407"/>
          </a:xfr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A37D0D59-B2CA-44B6-A896-188355BF0A81}"/>
              </a:ext>
            </a:extLst>
          </p:cNvPr>
          <p:cNvSpPr/>
          <p:nvPr/>
        </p:nvSpPr>
        <p:spPr>
          <a:xfrm>
            <a:off x="7974227" y="3004515"/>
            <a:ext cx="996778" cy="99677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290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Gaze </a:t>
            </a:r>
            <a:r>
              <a:rPr lang="cs-CZ" dirty="0" err="1"/>
              <a:t>duration</a:t>
            </a:r>
            <a:r>
              <a:rPr lang="cs-CZ" dirty="0"/>
              <a:t> /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  <a:p>
            <a:pPr lvl="1"/>
            <a:r>
              <a:rPr lang="cs-CZ" dirty="0"/>
              <a:t>součet všech fixací v oblasti dohromady předtím, než čtenář tuto oblast opustí</a:t>
            </a:r>
          </a:p>
          <a:p>
            <a:pPr lvl="1"/>
            <a:r>
              <a:rPr lang="cs-CZ" dirty="0" err="1"/>
              <a:t>gaze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 (v případě slova)</a:t>
            </a:r>
          </a:p>
          <a:p>
            <a:pPr lvl="1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(v případě delší oblasti)</a:t>
            </a:r>
          </a:p>
          <a:p>
            <a:pPr lvl="1"/>
            <a:endParaRPr lang="cs-CZ" dirty="0"/>
          </a:p>
          <a:p>
            <a:r>
              <a:rPr lang="cs-CZ" dirty="0"/>
              <a:t>užitečné pro</a:t>
            </a:r>
          </a:p>
          <a:p>
            <a:pPr lvl="1"/>
            <a:r>
              <a:rPr lang="cs-CZ" dirty="0"/>
              <a:t>u slova velmi podobné jako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fixation</a:t>
            </a:r>
            <a:r>
              <a:rPr lang="cs-CZ" dirty="0"/>
              <a:t> </a:t>
            </a:r>
            <a:r>
              <a:rPr lang="cs-CZ" dirty="0" err="1"/>
              <a:t>duration</a:t>
            </a:r>
            <a:endParaRPr lang="cs-CZ" dirty="0"/>
          </a:p>
          <a:p>
            <a:pPr lvl="1"/>
            <a:r>
              <a:rPr lang="cs-CZ" dirty="0"/>
              <a:t>u delší oblasti užitečnější</a:t>
            </a:r>
          </a:p>
        </p:txBody>
      </p:sp>
    </p:spTree>
    <p:extLst>
      <p:ext uri="{BB962C8B-B14F-4D97-AF65-F5344CB8AC3E}">
        <p14:creationId xmlns:p14="http://schemas.microsoft.com/office/powerpoint/2010/main" val="27536376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Gaze </a:t>
            </a:r>
            <a:r>
              <a:rPr lang="cs-CZ" dirty="0" err="1"/>
              <a:t>duration</a:t>
            </a:r>
            <a:r>
              <a:rPr lang="cs-CZ" dirty="0"/>
              <a:t> /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</p:txBody>
      </p:sp>
      <p:pic>
        <p:nvPicPr>
          <p:cNvPr id="7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FEDB1AC0-32F5-4323-AF63-8DA1B249E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88" y="2641590"/>
            <a:ext cx="8234423" cy="2719407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19D43168-7D5B-4A65-9FFC-EF3C2607CD7F}"/>
              </a:ext>
            </a:extLst>
          </p:cNvPr>
          <p:cNvSpPr/>
          <p:nvPr/>
        </p:nvSpPr>
        <p:spPr>
          <a:xfrm>
            <a:off x="7974227" y="3004515"/>
            <a:ext cx="996778" cy="99677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1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fixation</a:t>
            </a:r>
            <a:r>
              <a:rPr lang="cs-CZ" dirty="0"/>
              <a:t>/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  <a:p>
            <a:pPr lvl="1"/>
            <a:r>
              <a:rPr lang="cs-CZ" dirty="0"/>
              <a:t>součet všech fixací dané oblasti bez ohledu na to, kdy byly provedeny</a:t>
            </a:r>
          </a:p>
          <a:p>
            <a:pPr lvl="1"/>
            <a:endParaRPr lang="cs-CZ" dirty="0"/>
          </a:p>
          <a:p>
            <a:r>
              <a:rPr lang="cs-CZ" dirty="0"/>
              <a:t>užitečné pro</a:t>
            </a:r>
          </a:p>
          <a:p>
            <a:pPr lvl="1"/>
            <a:r>
              <a:rPr lang="cs-CZ" dirty="0"/>
              <a:t>pokud vidíme efekt u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a ne u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fixation</a:t>
            </a:r>
            <a:r>
              <a:rPr lang="cs-CZ" dirty="0"/>
              <a:t> (či </a:t>
            </a:r>
            <a:r>
              <a:rPr lang="cs-CZ" dirty="0" err="1"/>
              <a:t>gaze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), poukazuje to na náročnost pozdějšího zpracování</a:t>
            </a:r>
          </a:p>
        </p:txBody>
      </p:sp>
    </p:spTree>
    <p:extLst>
      <p:ext uri="{BB962C8B-B14F-4D97-AF65-F5344CB8AC3E}">
        <p14:creationId xmlns:p14="http://schemas.microsoft.com/office/powerpoint/2010/main" val="32769849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E3416-3CE4-4ADB-88D1-20D6137C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fixation</a:t>
            </a:r>
            <a:r>
              <a:rPr lang="cs-CZ" dirty="0"/>
              <a:t>/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en-US" dirty="0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BC779778-FFCE-42D7-A677-734997641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88" y="2641590"/>
            <a:ext cx="8234423" cy="2719407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65806122-3378-4E19-BF7D-151CE6C2F100}"/>
              </a:ext>
            </a:extLst>
          </p:cNvPr>
          <p:cNvSpPr/>
          <p:nvPr/>
        </p:nvSpPr>
        <p:spPr>
          <a:xfrm>
            <a:off x="7974227" y="3004514"/>
            <a:ext cx="996778" cy="266311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8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konec 19. století</a:t>
            </a:r>
          </a:p>
          <a:p>
            <a:pPr lvl="1"/>
            <a:r>
              <a:rPr lang="cs-CZ"/>
              <a:t>první práce o pohybech očí už z roku 1879 (Louis Émile Javal)</a:t>
            </a:r>
          </a:p>
          <a:p>
            <a:pPr lvl="1"/>
            <a:r>
              <a:rPr lang="cs-CZ"/>
              <a:t>základní poznatky o pohybech očí</a:t>
            </a:r>
          </a:p>
          <a:p>
            <a:pPr lvl="1"/>
            <a:endParaRPr lang="cs-CZ"/>
          </a:p>
          <a:p>
            <a:r>
              <a:rPr lang="cs-CZ"/>
              <a:t>od poloviny 70. let 20. století</a:t>
            </a:r>
          </a:p>
          <a:p>
            <a:pPr lvl="1"/>
            <a:r>
              <a:rPr lang="cs-CZ"/>
              <a:t>rozvoj techniky</a:t>
            </a:r>
          </a:p>
          <a:p>
            <a:pPr lvl="1"/>
            <a:r>
              <a:rPr lang="cs-CZ"/>
              <a:t>větší objemy dat</a:t>
            </a:r>
          </a:p>
          <a:p>
            <a:pPr lvl="1"/>
            <a:r>
              <a:rPr lang="cs-CZ"/>
              <a:t>obrovské množství výzkumů</a:t>
            </a:r>
          </a:p>
        </p:txBody>
      </p:sp>
    </p:spTree>
    <p:extLst>
      <p:ext uri="{BB962C8B-B14F-4D97-AF65-F5344CB8AC3E}">
        <p14:creationId xmlns:p14="http://schemas.microsoft.com/office/powerpoint/2010/main" val="41789416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Re-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  <a:p>
            <a:pPr lvl="1"/>
            <a:r>
              <a:rPr lang="cs-CZ" dirty="0"/>
              <a:t>čas všech fixací dané oblasti potom, co byla oblast opuštěna </a:t>
            </a:r>
          </a:p>
          <a:p>
            <a:pPr lvl="1"/>
            <a:r>
              <a:rPr lang="cs-CZ" dirty="0"/>
              <a:t>re-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=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– </a:t>
            </a:r>
            <a:r>
              <a:rPr lang="cs-CZ" dirty="0" err="1"/>
              <a:t>gaze</a:t>
            </a:r>
            <a:r>
              <a:rPr lang="cs-CZ" dirty="0"/>
              <a:t> </a:t>
            </a:r>
            <a:r>
              <a:rPr lang="cs-CZ" dirty="0" err="1"/>
              <a:t>duration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užitečné pro</a:t>
            </a:r>
          </a:p>
          <a:p>
            <a:pPr lvl="1"/>
            <a:r>
              <a:rPr lang="cs-CZ" dirty="0"/>
              <a:t>poukazuje na náročnost pozdějšího zpracování</a:t>
            </a:r>
          </a:p>
        </p:txBody>
      </p:sp>
    </p:spTree>
    <p:extLst>
      <p:ext uri="{BB962C8B-B14F-4D97-AF65-F5344CB8AC3E}">
        <p14:creationId xmlns:p14="http://schemas.microsoft.com/office/powerpoint/2010/main" val="17433186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0B0F6-20A6-471E-885A-0C90D365B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Re-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en-US" dirty="0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9186F1BD-AB78-4BCE-95EF-3A1D3487E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88" y="2641590"/>
            <a:ext cx="8234423" cy="2719407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E8D9E4A4-E011-408F-A245-06D2BA3C7763}"/>
              </a:ext>
            </a:extLst>
          </p:cNvPr>
          <p:cNvSpPr/>
          <p:nvPr/>
        </p:nvSpPr>
        <p:spPr>
          <a:xfrm>
            <a:off x="8027773" y="4536752"/>
            <a:ext cx="996778" cy="99677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242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Regression-path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 / go-past </a:t>
            </a:r>
            <a:r>
              <a:rPr lang="cs-CZ" dirty="0" err="1"/>
              <a:t>time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  <a:p>
            <a:pPr lvl="1"/>
            <a:r>
              <a:rPr lang="cs-CZ" dirty="0"/>
              <a:t>součet všech fixací od vstupu do dané oblasti do opuštění této oblasti směrem vpřed</a:t>
            </a:r>
          </a:p>
          <a:p>
            <a:pPr lvl="1"/>
            <a:r>
              <a:rPr lang="cs-CZ" dirty="0"/>
              <a:t>včetně fixací předchozích oblastí (pokud následují po první fixaci v dané oblasti)</a:t>
            </a:r>
          </a:p>
          <a:p>
            <a:pPr lvl="1"/>
            <a:endParaRPr lang="cs-CZ" dirty="0"/>
          </a:p>
          <a:p>
            <a:r>
              <a:rPr lang="cs-CZ" dirty="0"/>
              <a:t>užitečné pro</a:t>
            </a:r>
          </a:p>
          <a:p>
            <a:pPr lvl="1"/>
            <a:r>
              <a:rPr lang="cs-CZ" dirty="0"/>
              <a:t>nezávislé na předchozích měřítkách</a:t>
            </a:r>
          </a:p>
          <a:p>
            <a:pPr lvl="1"/>
            <a:r>
              <a:rPr lang="cs-CZ" dirty="0"/>
              <a:t>čas pro zpracování dané oblasti před postupem vpřed</a:t>
            </a:r>
          </a:p>
        </p:txBody>
      </p:sp>
    </p:spTree>
    <p:extLst>
      <p:ext uri="{BB962C8B-B14F-4D97-AF65-F5344CB8AC3E}">
        <p14:creationId xmlns:p14="http://schemas.microsoft.com/office/powerpoint/2010/main" val="22473744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4EC61-2946-433F-B9BB-DA764EBAC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Regression-path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 / go-past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0D43E1-3E01-4A7B-B00E-261C82F7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2ACFDDBC-FA33-41B6-9CC1-3F683871C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88" y="2641590"/>
            <a:ext cx="8234423" cy="2719407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D41E2B34-DBB4-4439-BF84-A71198A0D5F0}"/>
              </a:ext>
            </a:extLst>
          </p:cNvPr>
          <p:cNvSpPr/>
          <p:nvPr/>
        </p:nvSpPr>
        <p:spPr>
          <a:xfrm>
            <a:off x="3196281" y="3587578"/>
            <a:ext cx="4777946" cy="151758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56EFB10F-90FF-47F4-9968-F0A73D80E0D4}"/>
              </a:ext>
            </a:extLst>
          </p:cNvPr>
          <p:cNvSpPr/>
          <p:nvPr/>
        </p:nvSpPr>
        <p:spPr>
          <a:xfrm>
            <a:off x="7974227" y="3004514"/>
            <a:ext cx="996778" cy="266311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47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</a:t>
            </a:r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probability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  <a:p>
            <a:pPr lvl="1"/>
            <a:r>
              <a:rPr lang="cs-CZ" dirty="0"/>
              <a:t>pravděpodobnost, s jakou z dané oblasti v průběhu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provedli čtenáři regresi</a:t>
            </a:r>
          </a:p>
          <a:p>
            <a:pPr lvl="1"/>
            <a:endParaRPr lang="cs-CZ" dirty="0"/>
          </a:p>
          <a:p>
            <a:r>
              <a:rPr lang="cs-CZ" dirty="0"/>
              <a:t>užitečné pro</a:t>
            </a:r>
          </a:p>
          <a:p>
            <a:pPr lvl="1"/>
            <a:r>
              <a:rPr lang="cs-CZ" dirty="0"/>
              <a:t>poukazuje na náročnost zpracování dané oblasti</a:t>
            </a:r>
          </a:p>
          <a:p>
            <a:pPr lvl="1"/>
            <a:r>
              <a:rPr lang="cs-CZ" dirty="0"/>
              <a:t>potřeba </a:t>
            </a:r>
            <a:r>
              <a:rPr lang="cs-CZ" dirty="0" err="1"/>
              <a:t>reanalýzy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3324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56061-ECA2-4F2C-9A42-40F43F0C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Frequency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regressions</a:t>
            </a:r>
            <a:r>
              <a:rPr lang="cs-CZ" dirty="0"/>
              <a:t> / </a:t>
            </a:r>
            <a:r>
              <a:rPr lang="cs-CZ" dirty="0" err="1"/>
              <a:t>regressions</a:t>
            </a:r>
            <a:r>
              <a:rPr lang="cs-CZ" dirty="0"/>
              <a:t> </a:t>
            </a:r>
            <a:r>
              <a:rPr lang="cs-CZ" dirty="0" err="1"/>
              <a:t>out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668F47-1535-4F0C-9FED-8B0A494BA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  <a:p>
            <a:pPr lvl="1"/>
            <a:r>
              <a:rPr lang="cs-CZ" dirty="0"/>
              <a:t>počet provedených regresí z dané oblasti</a:t>
            </a:r>
          </a:p>
          <a:p>
            <a:pPr lvl="1"/>
            <a:r>
              <a:rPr lang="cs-CZ" dirty="0"/>
              <a:t>typicky uváděno procentuálně/poměrově</a:t>
            </a:r>
          </a:p>
          <a:p>
            <a:pPr lvl="1"/>
            <a:endParaRPr lang="cs-CZ" dirty="0"/>
          </a:p>
          <a:p>
            <a:r>
              <a:rPr lang="cs-CZ" dirty="0"/>
              <a:t>spíše méně využívané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653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75D5F9-AA1E-C043-840D-BE942DD6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Úkol na dnes (Rayner et al. 2006)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DE24B7-7966-624A-9367-A4B5F9BDA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DE" dirty="0"/>
              <a:t>Jaká měřítka byla použita?</a:t>
            </a:r>
          </a:p>
          <a:p>
            <a:r>
              <a:rPr lang="cs-DE" dirty="0"/>
              <a:t>Experiment 1</a:t>
            </a:r>
          </a:p>
          <a:p>
            <a:pPr lvl="1"/>
            <a:r>
              <a:rPr lang="cs-DE" dirty="0"/>
              <a:t>total fixation time: signifikantně větší pro náročnější texty</a:t>
            </a:r>
          </a:p>
          <a:p>
            <a:pPr lvl="1"/>
            <a:r>
              <a:rPr lang="cs-DE" dirty="0"/>
              <a:t>number of fixations: signifikantně větší pro náročnější texty</a:t>
            </a:r>
          </a:p>
          <a:p>
            <a:pPr lvl="1"/>
            <a:r>
              <a:rPr lang="cs-DE" dirty="0"/>
              <a:t>average fixation duration/time (= T/N): signifikantně větší pro náročnější texty</a:t>
            </a:r>
          </a:p>
          <a:p>
            <a:pPr marL="457200" lvl="1" indent="0">
              <a:buNone/>
            </a:pPr>
            <a:r>
              <a:rPr lang="cs-DE" dirty="0"/>
              <a:t>	</a:t>
            </a:r>
            <a:r>
              <a:rPr lang="cs-DE" dirty="0">
                <a:solidFill>
                  <a:schemeClr val="accent6"/>
                </a:solidFill>
              </a:rPr>
              <a:t>→ metoda účinná na velké celky (nejen slova či věty)</a:t>
            </a:r>
          </a:p>
        </p:txBody>
      </p:sp>
    </p:spTree>
    <p:extLst>
      <p:ext uri="{BB962C8B-B14F-4D97-AF65-F5344CB8AC3E}">
        <p14:creationId xmlns:p14="http://schemas.microsoft.com/office/powerpoint/2010/main" val="42702443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56D5B-0487-284D-8B7F-7AFA290A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Úkol na dnes (Rayner et al. 2006)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060EE7-50BF-E844-9A64-5990C8143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DE" dirty="0"/>
              <a:t>Jaká měřítka byla použita?</a:t>
            </a:r>
          </a:p>
          <a:p>
            <a:r>
              <a:rPr lang="cs-DE" dirty="0"/>
              <a:t>Experiment 2</a:t>
            </a:r>
          </a:p>
          <a:p>
            <a:pPr lvl="1"/>
            <a:r>
              <a:rPr lang="cs-CZ" dirty="0" err="1"/>
              <a:t>gaze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anaphor</a:t>
            </a:r>
            <a:r>
              <a:rPr lang="cs-CZ" dirty="0"/>
              <a:t>: delší pro nekonzistentní (žádný efekt pro vzdálenost)</a:t>
            </a:r>
          </a:p>
          <a:p>
            <a:pPr lvl="1"/>
            <a:r>
              <a:rPr lang="cs-CZ" dirty="0"/>
              <a:t>go-past </a:t>
            </a:r>
            <a:r>
              <a:rPr lang="cs-CZ" dirty="0" err="1"/>
              <a:t>time</a:t>
            </a:r>
            <a:r>
              <a:rPr lang="cs-CZ" dirty="0"/>
              <a:t>: delší pro nekonzistentní (žádný efekt pro vzdálenost)</a:t>
            </a:r>
          </a:p>
          <a:p>
            <a:pPr lvl="1"/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spillover</a:t>
            </a:r>
            <a:r>
              <a:rPr lang="cs-CZ" dirty="0"/>
              <a:t> to antecedent: častější pro nekonzistentní, ale jen pro krátkou vzdálenost</a:t>
            </a:r>
          </a:p>
          <a:p>
            <a:pPr marL="457200" lvl="1" indent="0">
              <a:buNone/>
            </a:pPr>
            <a:r>
              <a:rPr lang="cs-DE" dirty="0"/>
              <a:t>	</a:t>
            </a:r>
            <a:r>
              <a:rPr lang="cs-DE" dirty="0">
                <a:solidFill>
                  <a:schemeClr val="accent6"/>
                </a:solidFill>
              </a:rPr>
              <a:t> → inkonzistence (chybně pojmenované anafory) zachycena velmi rychle</a:t>
            </a:r>
          </a:p>
          <a:p>
            <a:pPr lvl="1"/>
            <a:r>
              <a:rPr lang="cs-CZ" dirty="0"/>
              <a:t>více regresí </a:t>
            </a:r>
            <a:r>
              <a:rPr lang="cs-CZ" i="1" dirty="0"/>
              <a:t>u konzistentní podmínky</a:t>
            </a:r>
            <a:r>
              <a:rPr lang="cs-CZ" dirty="0"/>
              <a:t> v případě dlouhé vzdálenosti, ve srovnání s krátkou</a:t>
            </a:r>
          </a:p>
          <a:p>
            <a:pPr lvl="1"/>
            <a:r>
              <a:rPr lang="cs-CZ" dirty="0"/>
              <a:t>delší second-</a:t>
            </a:r>
            <a:r>
              <a:rPr lang="cs-CZ" dirty="0" err="1"/>
              <a:t>pass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antecedentu u konzistentní podmínky u střední/dlouhé vzdálenosti vs. krátké</a:t>
            </a:r>
          </a:p>
          <a:p>
            <a:pPr marL="457200" lvl="1" indent="0">
              <a:buNone/>
            </a:pPr>
            <a:r>
              <a:rPr lang="cs-DE" dirty="0">
                <a:solidFill>
                  <a:schemeClr val="accent6"/>
                </a:solidFill>
              </a:rPr>
              <a:t>	</a:t>
            </a:r>
            <a:r>
              <a:rPr lang="cs-DE" sz="2000" dirty="0">
                <a:solidFill>
                  <a:schemeClr val="accent6"/>
                </a:solidFill>
              </a:rPr>
              <a:t> </a:t>
            </a:r>
            <a:r>
              <a:rPr lang="cs-DE" sz="2200">
                <a:solidFill>
                  <a:schemeClr val="accent6"/>
                </a:solidFill>
              </a:rPr>
              <a:t>→ potíže se zpracováním anafory obecně, je-li vzdálenost od antecedentu delší</a:t>
            </a:r>
            <a:endParaRPr lang="cs-DE" sz="2600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1114004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Úkol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Viz Moodle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0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Pohyb očí při zpracování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fixace</a:t>
            </a:r>
          </a:p>
          <a:p>
            <a:pPr lvl="1"/>
            <a:r>
              <a:rPr lang="cs-CZ"/>
              <a:t>zastavení, získávání informací</a:t>
            </a:r>
          </a:p>
          <a:p>
            <a:pPr lvl="1"/>
            <a:r>
              <a:rPr lang="cs-CZ"/>
              <a:t>cca 200–300 ms</a:t>
            </a:r>
          </a:p>
          <a:p>
            <a:pPr lvl="1"/>
            <a:endParaRPr lang="cs-CZ"/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57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Pohyb očí při zpracování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fixace</a:t>
            </a:r>
          </a:p>
          <a:p>
            <a:pPr lvl="1"/>
            <a:r>
              <a:rPr lang="cs-CZ"/>
              <a:t>zastavení, získávání informací</a:t>
            </a:r>
          </a:p>
          <a:p>
            <a:pPr lvl="1"/>
            <a:r>
              <a:rPr lang="cs-CZ"/>
              <a:t>cca 200–300 ms</a:t>
            </a:r>
          </a:p>
          <a:p>
            <a:pPr lvl="1"/>
            <a:endParaRPr lang="cs-CZ"/>
          </a:p>
          <a:p>
            <a:r>
              <a:rPr lang="cs-CZ"/>
              <a:t>sakády</a:t>
            </a:r>
          </a:p>
          <a:p>
            <a:pPr lvl="1"/>
            <a:r>
              <a:rPr lang="cs-CZ"/>
              <a:t>přeskok</a:t>
            </a:r>
          </a:p>
          <a:p>
            <a:pPr lvl="1"/>
            <a:r>
              <a:rPr lang="cs-CZ"/>
              <a:t>doba závisí na délce posunu</a:t>
            </a:r>
          </a:p>
          <a:p>
            <a:pPr lvl="1"/>
            <a:r>
              <a:rPr lang="cs-CZ"/>
              <a:t>10–50 ms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24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Průměrné hodnoty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252" y="1690688"/>
            <a:ext cx="6591496" cy="4351338"/>
          </a:xfrm>
        </p:spPr>
      </p:pic>
      <p:sp>
        <p:nvSpPr>
          <p:cNvPr id="5" name="TextovéPole 4"/>
          <p:cNvSpPr txBox="1"/>
          <p:nvPr/>
        </p:nvSpPr>
        <p:spPr>
          <a:xfrm>
            <a:off x="1676401" y="6176963"/>
            <a:ext cx="805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/>
              <a:t>převzato z Rayner, K. (1998): </a:t>
            </a:r>
            <a:r>
              <a:rPr lang="en-US"/>
              <a:t>Eye Movements in Reading and Information Processing: 20 Years of Research</a:t>
            </a:r>
            <a:r>
              <a:rPr lang="cs-CZ"/>
              <a:t>. </a:t>
            </a:r>
            <a:r>
              <a:rPr lang="cs-CZ" i="1"/>
              <a:t>Psychological Bulletin</a:t>
            </a:r>
            <a:r>
              <a:rPr lang="cs-CZ"/>
              <a:t>, 124, s. 372–422.</a:t>
            </a:r>
          </a:p>
        </p:txBody>
      </p:sp>
    </p:spTree>
    <p:extLst>
      <p:ext uri="{BB962C8B-B14F-4D97-AF65-F5344CB8AC3E}">
        <p14:creationId xmlns:p14="http://schemas.microsoft.com/office/powerpoint/2010/main" val="1150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405" y="1690688"/>
            <a:ext cx="9199190" cy="2630486"/>
          </a:xfrm>
        </p:spPr>
      </p:pic>
      <p:sp>
        <p:nvSpPr>
          <p:cNvPr id="5" name="TextovéPole 4"/>
          <p:cNvSpPr txBox="1"/>
          <p:nvPr/>
        </p:nvSpPr>
        <p:spPr>
          <a:xfrm>
            <a:off x="5781675" y="4321174"/>
            <a:ext cx="491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převzato z </a:t>
            </a:r>
            <a:r>
              <a:rPr lang="cs-CZ">
                <a:hlinkClick r:id="rId3"/>
              </a:rPr>
              <a:t>http://www.eyecanlearn.com/tracking/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49191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1563</TotalTime>
  <Words>1576</Words>
  <Application>Microsoft Macintosh PowerPoint</Application>
  <PresentationFormat>Širokoúhlá obrazovka</PresentationFormat>
  <Paragraphs>329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1" baseType="lpstr">
      <vt:lpstr>Arial</vt:lpstr>
      <vt:lpstr>Garamond</vt:lpstr>
      <vt:lpstr>Motiv Office</vt:lpstr>
      <vt:lpstr>Empirické metody  v gramatické analýze</vt:lpstr>
      <vt:lpstr>Dnešní program</vt:lpstr>
      <vt:lpstr>Sledování očních pohybů</vt:lpstr>
      <vt:lpstr>Sledování očních pohybů</vt:lpstr>
      <vt:lpstr>Historicky</vt:lpstr>
      <vt:lpstr>Pohyb očí při zpracování informace</vt:lpstr>
      <vt:lpstr>Pohyb očí při zpracování informace</vt:lpstr>
      <vt:lpstr>Průměrné hodnoty</vt:lpstr>
      <vt:lpstr>Příklad</vt:lpstr>
      <vt:lpstr>Další pohyby očí</vt:lpstr>
      <vt:lpstr>Další pohyby očí</vt:lpstr>
      <vt:lpstr>Další pohyby očí</vt:lpstr>
      <vt:lpstr>Fixace?</vt:lpstr>
      <vt:lpstr>Fixace?</vt:lpstr>
      <vt:lpstr>Sakády</vt:lpstr>
      <vt:lpstr>Sakády</vt:lpstr>
      <vt:lpstr>Zorné pole</vt:lpstr>
      <vt:lpstr>Zorné pole</vt:lpstr>
      <vt:lpstr>Zorné pole</vt:lpstr>
      <vt:lpstr>Zorné pole</vt:lpstr>
      <vt:lpstr>Percepční rozsah (≈ parofoveální)</vt:lpstr>
      <vt:lpstr>Percepční rozsah (≈ parofoveální)</vt:lpstr>
      <vt:lpstr>Rozsah rozpoznání slova (≈ foveální)</vt:lpstr>
      <vt:lpstr>Rozsah rozpoznání slova (≈ foveální)</vt:lpstr>
      <vt:lpstr>Napravo od fixace</vt:lpstr>
      <vt:lpstr>Zorné pole a čtení</vt:lpstr>
      <vt:lpstr>Zorné pole a čtení</vt:lpstr>
      <vt:lpstr>Fixace ve slově</vt:lpstr>
      <vt:lpstr>Fixace ve slově</vt:lpstr>
      <vt:lpstr>Spillover effect</vt:lpstr>
      <vt:lpstr>Spillover effect</vt:lpstr>
      <vt:lpstr>Vynechávání slov</vt:lpstr>
      <vt:lpstr>Regrese</vt:lpstr>
      <vt:lpstr>Regrese</vt:lpstr>
      <vt:lpstr>Regrese</vt:lpstr>
      <vt:lpstr>Řádky v textu</vt:lpstr>
      <vt:lpstr>Řádky v textu</vt:lpstr>
      <vt:lpstr>Variabilita</vt:lpstr>
      <vt:lpstr>Vývojové změny</vt:lpstr>
      <vt:lpstr>Vývojové změny</vt:lpstr>
      <vt:lpstr>Měřítka v eye-trackingu</vt:lpstr>
      <vt:lpstr>Měřítka pro zachycení očních pohybů</vt:lpstr>
      <vt:lpstr>Vymezené oblasti (= oblasti zájmu)</vt:lpstr>
      <vt:lpstr>First-fixation duration</vt:lpstr>
      <vt:lpstr>First-fixation duration</vt:lpstr>
      <vt:lpstr>Gaze duration / first pass reading time</vt:lpstr>
      <vt:lpstr>Gaze duration / first pass reading time</vt:lpstr>
      <vt:lpstr>Total fixation/reading time</vt:lpstr>
      <vt:lpstr>Total fixation/reading time</vt:lpstr>
      <vt:lpstr>Re-reading time</vt:lpstr>
      <vt:lpstr>Re-reading time</vt:lpstr>
      <vt:lpstr>Regression-path duration / go-past time</vt:lpstr>
      <vt:lpstr>Regression-path duration / go-past time</vt:lpstr>
      <vt:lpstr>First pass regression out probability</vt:lpstr>
      <vt:lpstr>Frequency of regressions / regressions out</vt:lpstr>
      <vt:lpstr>Úkol na dnes (Rayner et al. 2006)</vt:lpstr>
      <vt:lpstr>Úkol na dnes (Rayner et al. 2006)</vt:lpstr>
      <vt:lpstr>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 v gramatické analýze</dc:title>
  <dc:creator>Jan Chromý</dc:creator>
  <cp:lastModifiedBy>Šimík, Radek</cp:lastModifiedBy>
  <cp:revision>25</cp:revision>
  <dcterms:created xsi:type="dcterms:W3CDTF">2017-02-17T15:00:43Z</dcterms:created>
  <dcterms:modified xsi:type="dcterms:W3CDTF">2021-03-23T12:54:44Z</dcterms:modified>
</cp:coreProperties>
</file>