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38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92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10527-9952-482B-A3DE-4E012B9D95A8}" type="datetimeFigureOut">
              <a:rPr lang="cs-CZ" smtClean="0"/>
              <a:t>14.10.2021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B6AE4-C399-40B4-94D0-7FF7F80A951B}" type="slidenum">
              <a:rPr lang="cs-CZ" smtClean="0"/>
              <a:t>‹Nº›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42831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10527-9952-482B-A3DE-4E012B9D95A8}" type="datetimeFigureOut">
              <a:rPr lang="cs-CZ" smtClean="0"/>
              <a:t>14.10.2021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B6AE4-C399-40B4-94D0-7FF7F80A951B}" type="slidenum">
              <a:rPr lang="cs-CZ" smtClean="0"/>
              <a:t>‹Nº›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5538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10527-9952-482B-A3DE-4E012B9D95A8}" type="datetimeFigureOut">
              <a:rPr lang="cs-CZ" smtClean="0"/>
              <a:t>14.10.2021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B6AE4-C399-40B4-94D0-7FF7F80A951B}" type="slidenum">
              <a:rPr lang="cs-CZ" smtClean="0"/>
              <a:t>‹Nº›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43873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10527-9952-482B-A3DE-4E012B9D95A8}" type="datetimeFigureOut">
              <a:rPr lang="cs-CZ" smtClean="0"/>
              <a:t>14.10.2021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B6AE4-C399-40B4-94D0-7FF7F80A951B}" type="slidenum">
              <a:rPr lang="cs-CZ" smtClean="0"/>
              <a:t>‹Nº›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33142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10527-9952-482B-A3DE-4E012B9D95A8}" type="datetimeFigureOut">
              <a:rPr lang="cs-CZ" smtClean="0"/>
              <a:t>14.10.2021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B6AE4-C399-40B4-94D0-7FF7F80A951B}" type="slidenum">
              <a:rPr lang="cs-CZ" smtClean="0"/>
              <a:t>‹Nº›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62158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10527-9952-482B-A3DE-4E012B9D95A8}" type="datetimeFigureOut">
              <a:rPr lang="cs-CZ" smtClean="0"/>
              <a:t>14.10.2021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B6AE4-C399-40B4-94D0-7FF7F80A951B}" type="slidenum">
              <a:rPr lang="cs-CZ" smtClean="0"/>
              <a:t>‹Nº›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3973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10527-9952-482B-A3DE-4E012B9D95A8}" type="datetimeFigureOut">
              <a:rPr lang="cs-CZ" smtClean="0"/>
              <a:t>14.10.2021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B6AE4-C399-40B4-94D0-7FF7F80A951B}" type="slidenum">
              <a:rPr lang="cs-CZ" smtClean="0"/>
              <a:t>‹Nº›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57642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10527-9952-482B-A3DE-4E012B9D95A8}" type="datetimeFigureOut">
              <a:rPr lang="cs-CZ" smtClean="0"/>
              <a:t>14.10.2021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B6AE4-C399-40B4-94D0-7FF7F80A951B}" type="slidenum">
              <a:rPr lang="cs-CZ" smtClean="0"/>
              <a:t>‹Nº›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4739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10527-9952-482B-A3DE-4E012B9D95A8}" type="datetimeFigureOut">
              <a:rPr lang="cs-CZ" smtClean="0"/>
              <a:t>14.10.2021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B6AE4-C399-40B4-94D0-7FF7F80A951B}" type="slidenum">
              <a:rPr lang="cs-CZ" smtClean="0"/>
              <a:t>‹Nº›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10691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10527-9952-482B-A3DE-4E012B9D95A8}" type="datetimeFigureOut">
              <a:rPr lang="cs-CZ" smtClean="0"/>
              <a:t>14.10.2021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B6AE4-C399-40B4-94D0-7FF7F80A951B}" type="slidenum">
              <a:rPr lang="cs-CZ" smtClean="0"/>
              <a:t>‹Nº›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2410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10527-9952-482B-A3DE-4E012B9D95A8}" type="datetimeFigureOut">
              <a:rPr lang="cs-CZ" smtClean="0"/>
              <a:t>14.10.2021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B6AE4-C399-40B4-94D0-7FF7F80A951B}" type="slidenum">
              <a:rPr lang="cs-CZ" smtClean="0"/>
              <a:t>‹Nº›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5678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E10527-9952-482B-A3DE-4E012B9D95A8}" type="datetimeFigureOut">
              <a:rPr lang="cs-CZ" smtClean="0"/>
              <a:t>14.10.2021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6B6AE4-C399-40B4-94D0-7FF7F80A951B}" type="slidenum">
              <a:rPr lang="cs-CZ" smtClean="0"/>
              <a:t>‹Nº›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1156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				EUSKAL HERRIA</a:t>
            </a:r>
            <a:endParaRPr lang="cs-CZ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376" y="1572768"/>
            <a:ext cx="9656064" cy="4604195"/>
          </a:xfrm>
        </p:spPr>
      </p:pic>
    </p:spTree>
    <p:extLst>
      <p:ext uri="{BB962C8B-B14F-4D97-AF65-F5344CB8AC3E}">
        <p14:creationId xmlns:p14="http://schemas.microsoft.com/office/powerpoint/2010/main" val="40962493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		EUSKADI (Autonomous community)</a:t>
            </a:r>
            <a:endParaRPr lang="cs-CZ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2496" y="1825625"/>
            <a:ext cx="8586216" cy="4351338"/>
          </a:xfrm>
        </p:spPr>
      </p:pic>
    </p:spTree>
    <p:extLst>
      <p:ext uri="{BB962C8B-B14F-4D97-AF65-F5344CB8AC3E}">
        <p14:creationId xmlns:p14="http://schemas.microsoft.com/office/powerpoint/2010/main" val="13749541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			EUSKADI - IKURRIÑA</a:t>
            </a:r>
            <a:endParaRPr lang="cs-CZ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4248" y="2086769"/>
            <a:ext cx="7205472" cy="3829050"/>
          </a:xfrm>
        </p:spPr>
      </p:pic>
    </p:spTree>
    <p:extLst>
      <p:ext uri="{BB962C8B-B14F-4D97-AF65-F5344CB8AC3E}">
        <p14:creationId xmlns:p14="http://schemas.microsoft.com/office/powerpoint/2010/main" val="40911411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Macintosh PowerPoint</Application>
  <PresentationFormat>Panorámica</PresentationFormat>
  <Paragraphs>3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    EUSKAL HERRIA</vt:lpstr>
      <vt:lpstr>  EUSKADI (Autonomous community)</vt:lpstr>
      <vt:lpstr>   EUSKADI - IKURRIÑA</vt:lpstr>
    </vt:vector>
  </TitlesOfParts>
  <Company>Masarykova univerzita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MAPAS</dc:title>
  <dc:creator>Denis Almandoz Irigoyen</dc:creator>
  <cp:lastModifiedBy>Microsoft Office User</cp:lastModifiedBy>
  <cp:revision>4</cp:revision>
  <dcterms:created xsi:type="dcterms:W3CDTF">2019-02-13T16:59:36Z</dcterms:created>
  <dcterms:modified xsi:type="dcterms:W3CDTF">2021-10-14T10:54:17Z</dcterms:modified>
</cp:coreProperties>
</file>