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10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B8C8-F820-4513-A84D-62DDA8FF9A06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5257-F68F-4B34-BB9A-5CBC13D16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166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B8C8-F820-4513-A84D-62DDA8FF9A06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5257-F68F-4B34-BB9A-5CBC13D16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13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B8C8-F820-4513-A84D-62DDA8FF9A06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5257-F68F-4B34-BB9A-5CBC13D16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142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B8C8-F820-4513-A84D-62DDA8FF9A06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5257-F68F-4B34-BB9A-5CBC13D16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13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B8C8-F820-4513-A84D-62DDA8FF9A06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5257-F68F-4B34-BB9A-5CBC13D16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14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B8C8-F820-4513-A84D-62DDA8FF9A06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5257-F68F-4B34-BB9A-5CBC13D16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18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B8C8-F820-4513-A84D-62DDA8FF9A06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5257-F68F-4B34-BB9A-5CBC13D16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563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B8C8-F820-4513-A84D-62DDA8FF9A06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5257-F68F-4B34-BB9A-5CBC13D16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166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B8C8-F820-4513-A84D-62DDA8FF9A06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5257-F68F-4B34-BB9A-5CBC13D16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3916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B8C8-F820-4513-A84D-62DDA8FF9A06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5257-F68F-4B34-BB9A-5CBC13D16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4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B8C8-F820-4513-A84D-62DDA8FF9A06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5257-F68F-4B34-BB9A-5CBC13D16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290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0B8C8-F820-4513-A84D-62DDA8FF9A06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25257-F68F-4B34-BB9A-5CBC13D16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92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Potraviny, stolování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sz="4000" b="1" dirty="0" smtClean="0"/>
              <a:t>غذاها و نوشیدنی‌ها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9289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365126"/>
            <a:ext cx="10439400" cy="53002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Obecné, kulturní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8522" y="1193533"/>
            <a:ext cx="10545278" cy="4983430"/>
          </a:xfrm>
        </p:spPr>
        <p:txBody>
          <a:bodyPr>
            <a:normAutofit fontScale="92500" lnSpcReduction="10000"/>
          </a:bodyPr>
          <a:lstStyle/>
          <a:p>
            <a:r>
              <a:rPr lang="fa-IR" dirty="0" smtClean="0"/>
              <a:t>من </a:t>
            </a:r>
            <a:r>
              <a:rPr lang="fa-IR" dirty="0" smtClean="0">
                <a:solidFill>
                  <a:srgbClr val="FF0000"/>
                </a:solidFill>
              </a:rPr>
              <a:t>غذاهای</a:t>
            </a:r>
            <a:r>
              <a:rPr lang="fa-IR" dirty="0" smtClean="0"/>
              <a:t> ایتالیایی دوست دارم</a:t>
            </a:r>
            <a:endParaRPr lang="cs-CZ" dirty="0" smtClean="0"/>
          </a:p>
          <a:p>
            <a:r>
              <a:rPr lang="fa-IR" dirty="0" smtClean="0"/>
              <a:t>غذای </a:t>
            </a:r>
            <a:r>
              <a:rPr lang="fa-IR" dirty="0" smtClean="0">
                <a:solidFill>
                  <a:srgbClr val="FF0000"/>
                </a:solidFill>
              </a:rPr>
              <a:t>مورد علاقه ی </a:t>
            </a:r>
            <a:r>
              <a:rPr lang="fa-IR" dirty="0" smtClean="0"/>
              <a:t>من استیک با </a:t>
            </a:r>
            <a:r>
              <a:rPr lang="fa-IR" dirty="0" smtClean="0">
                <a:solidFill>
                  <a:srgbClr val="FF0000"/>
                </a:solidFill>
              </a:rPr>
              <a:t>قارچ</a:t>
            </a:r>
            <a:r>
              <a:rPr lang="fa-IR" dirty="0" smtClean="0"/>
              <a:t> است</a:t>
            </a:r>
            <a:r>
              <a:rPr lang="fa-IR" dirty="0" smtClean="0"/>
              <a:t>.</a:t>
            </a:r>
            <a:endParaRPr lang="cs-CZ" dirty="0" smtClean="0"/>
          </a:p>
          <a:p>
            <a:r>
              <a:rPr lang="fa-IR" dirty="0"/>
              <a:t>بچه های من </a:t>
            </a:r>
            <a:r>
              <a:rPr lang="fa-IR" dirty="0">
                <a:solidFill>
                  <a:srgbClr val="FF0000"/>
                </a:solidFill>
              </a:rPr>
              <a:t>عاشق</a:t>
            </a:r>
            <a:r>
              <a:rPr lang="fa-IR" dirty="0"/>
              <a:t> گوشت اردک </a:t>
            </a:r>
            <a:r>
              <a:rPr lang="fa-IR" dirty="0" smtClean="0"/>
              <a:t>هستند</a:t>
            </a:r>
            <a:endParaRPr lang="cs-CZ" dirty="0" smtClean="0"/>
          </a:p>
          <a:p>
            <a:r>
              <a:rPr lang="fa-IR" dirty="0"/>
              <a:t>من گوشت بره </a:t>
            </a:r>
            <a:r>
              <a:rPr lang="fa-IR" dirty="0">
                <a:solidFill>
                  <a:srgbClr val="FF0000"/>
                </a:solidFill>
              </a:rPr>
              <a:t>را</a:t>
            </a:r>
            <a:r>
              <a:rPr lang="fa-IR" dirty="0"/>
              <a:t> ترجیح می </a:t>
            </a:r>
            <a:r>
              <a:rPr lang="fa-IR" dirty="0" smtClean="0"/>
              <a:t>دهم</a:t>
            </a:r>
            <a:endParaRPr lang="cs-CZ" dirty="0" smtClean="0"/>
          </a:p>
          <a:p>
            <a:r>
              <a:rPr lang="fa-IR" dirty="0"/>
              <a:t>من غذاهای ایرانی را </a:t>
            </a:r>
            <a:r>
              <a:rPr lang="fa-IR" dirty="0">
                <a:solidFill>
                  <a:srgbClr val="FF0000"/>
                </a:solidFill>
              </a:rPr>
              <a:t>به</a:t>
            </a:r>
            <a:r>
              <a:rPr lang="fa-IR" dirty="0"/>
              <a:t> خارجی ترجیح می دهم. شما چی</a:t>
            </a:r>
            <a:r>
              <a:rPr lang="fa-IR" dirty="0" smtClean="0"/>
              <a:t>؟</a:t>
            </a:r>
            <a:endParaRPr lang="cs-CZ" dirty="0"/>
          </a:p>
          <a:p>
            <a:r>
              <a:rPr lang="fa-IR" dirty="0"/>
              <a:t>ایرانی ها </a:t>
            </a:r>
            <a:r>
              <a:rPr lang="fa-IR" dirty="0">
                <a:solidFill>
                  <a:srgbClr val="FF0000"/>
                </a:solidFill>
              </a:rPr>
              <a:t>خیلی</a:t>
            </a:r>
            <a:r>
              <a:rPr lang="fa-IR" dirty="0"/>
              <a:t> برنج می خورند</a:t>
            </a:r>
            <a:r>
              <a:rPr lang="fa-IR" dirty="0" smtClean="0"/>
              <a:t>.</a:t>
            </a:r>
            <a:endParaRPr lang="cs-CZ" dirty="0" smtClean="0"/>
          </a:p>
          <a:p>
            <a:r>
              <a:rPr lang="fa-IR" dirty="0">
                <a:solidFill>
                  <a:srgbClr val="FF0000"/>
                </a:solidFill>
              </a:rPr>
              <a:t>اغلب</a:t>
            </a:r>
            <a:r>
              <a:rPr lang="fa-IR" dirty="0"/>
              <a:t> ایرانی ها گوشت گاو و گوساله می </a:t>
            </a:r>
            <a:r>
              <a:rPr lang="fa-IR" dirty="0" smtClean="0"/>
              <a:t>خورند</a:t>
            </a:r>
            <a:endParaRPr lang="cs-CZ" dirty="0" smtClean="0"/>
          </a:p>
          <a:p>
            <a:r>
              <a:rPr lang="fa-IR" sz="2400" dirty="0" smtClean="0"/>
              <a:t>مسلمانان </a:t>
            </a:r>
            <a:r>
              <a:rPr lang="fa-IR" sz="2400" dirty="0" smtClean="0"/>
              <a:t>گوشت </a:t>
            </a:r>
            <a:r>
              <a:rPr lang="fa-IR" sz="2400" dirty="0" smtClean="0">
                <a:solidFill>
                  <a:srgbClr val="FF0000"/>
                </a:solidFill>
              </a:rPr>
              <a:t>خوک</a:t>
            </a:r>
            <a:r>
              <a:rPr lang="fa-IR" sz="2400" dirty="0" smtClean="0"/>
              <a:t>، ژامبون خوک و بیکن نمی خورند.</a:t>
            </a:r>
            <a:endParaRPr lang="cs-CZ" sz="2400" dirty="0" smtClean="0"/>
          </a:p>
          <a:p>
            <a:r>
              <a:rPr lang="fa-IR" sz="2400" dirty="0" smtClean="0">
                <a:solidFill>
                  <a:srgbClr val="FF0000"/>
                </a:solidFill>
              </a:rPr>
              <a:t>دستور پخت </a:t>
            </a:r>
            <a:r>
              <a:rPr lang="fa-IR" sz="2400" dirty="0" smtClean="0"/>
              <a:t>غذای ایرانی و خارجی • </a:t>
            </a:r>
            <a:r>
              <a:rPr lang="fa-IR" sz="2400" dirty="0" smtClean="0">
                <a:solidFill>
                  <a:srgbClr val="FF0000"/>
                </a:solidFill>
              </a:rPr>
              <a:t>طرز تهیه </a:t>
            </a:r>
            <a:r>
              <a:rPr lang="fa-IR" sz="2400" dirty="0" smtClean="0"/>
              <a:t>غذای آسان و خوشمزه</a:t>
            </a:r>
            <a:endParaRPr lang="cs-CZ" sz="2400" dirty="0" smtClean="0"/>
          </a:p>
          <a:p>
            <a:r>
              <a:rPr lang="fa-IR" sz="2400" dirty="0" smtClean="0"/>
              <a:t>کتاب آشپزی داری؟</a:t>
            </a:r>
            <a:endParaRPr lang="cs-CZ" sz="2400" dirty="0" smtClean="0"/>
          </a:p>
          <a:p>
            <a:r>
              <a:rPr lang="fa-IR" sz="2400" dirty="0" smtClean="0"/>
              <a:t>مادرم </a:t>
            </a:r>
            <a:r>
              <a:rPr lang="fa-IR" sz="2400" dirty="0" smtClean="0">
                <a:solidFill>
                  <a:srgbClr val="FF0000"/>
                </a:solidFill>
              </a:rPr>
              <a:t>آشپز</a:t>
            </a:r>
            <a:r>
              <a:rPr lang="fa-IR" sz="2400" dirty="0" smtClean="0"/>
              <a:t> خوبی است. </a:t>
            </a:r>
            <a:r>
              <a:rPr lang="fa-IR" sz="2400" dirty="0" smtClean="0">
                <a:solidFill>
                  <a:srgbClr val="FF0000"/>
                </a:solidFill>
              </a:rPr>
              <a:t>دستپخت</a:t>
            </a:r>
            <a:r>
              <a:rPr lang="fa-IR" sz="2400" dirty="0" smtClean="0"/>
              <a:t> مادرم خوب است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17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55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Jídla + slovesa/adjektiva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771" y="1164658"/>
            <a:ext cx="10603029" cy="50123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dirty="0"/>
              <a:t>این </a:t>
            </a:r>
            <a:r>
              <a:rPr lang="fa-IR" dirty="0">
                <a:solidFill>
                  <a:srgbClr val="FF0000"/>
                </a:solidFill>
              </a:rPr>
              <a:t>سس گوجه فرنگی</a:t>
            </a:r>
            <a:r>
              <a:rPr lang="fa-IR" dirty="0"/>
              <a:t>/ </a:t>
            </a:r>
            <a:r>
              <a:rPr lang="fa-IR" dirty="0">
                <a:solidFill>
                  <a:srgbClr val="FF0000"/>
                </a:solidFill>
              </a:rPr>
              <a:t>مربا</a:t>
            </a:r>
            <a:r>
              <a:rPr lang="fa-IR" dirty="0"/>
              <a:t> تاریخ </a:t>
            </a:r>
            <a:r>
              <a:rPr lang="fa-IR" dirty="0">
                <a:solidFill>
                  <a:srgbClr val="FF0000"/>
                </a:solidFill>
              </a:rPr>
              <a:t>مصرفش</a:t>
            </a:r>
            <a:r>
              <a:rPr lang="fa-IR" dirty="0"/>
              <a:t> گذشته است</a:t>
            </a:r>
            <a:r>
              <a:rPr lang="fa-IR" dirty="0" smtClean="0"/>
              <a:t>.</a:t>
            </a:r>
            <a:endParaRPr lang="cs-CZ" dirty="0" smtClean="0"/>
          </a:p>
          <a:p>
            <a:r>
              <a:rPr lang="fa-IR" dirty="0" smtClean="0"/>
              <a:t>به </a:t>
            </a:r>
            <a:r>
              <a:rPr lang="fa-IR" dirty="0" smtClean="0">
                <a:solidFill>
                  <a:srgbClr val="FF0000"/>
                </a:solidFill>
              </a:rPr>
              <a:t>سبزی </a:t>
            </a:r>
            <a:r>
              <a:rPr lang="fa-IR" dirty="0" smtClean="0"/>
              <a:t>حساسیت دارم</a:t>
            </a:r>
            <a:endParaRPr lang="cs-CZ" dirty="0" smtClean="0"/>
          </a:p>
          <a:p>
            <a:r>
              <a:rPr lang="fa-IR" dirty="0" smtClean="0"/>
              <a:t>آیا </a:t>
            </a:r>
            <a:r>
              <a:rPr lang="fa-IR" dirty="0"/>
              <a:t>این غذا </a:t>
            </a:r>
            <a:r>
              <a:rPr lang="fa-IR" dirty="0">
                <a:solidFill>
                  <a:srgbClr val="FF0000"/>
                </a:solidFill>
              </a:rPr>
              <a:t>ادویه</a:t>
            </a:r>
            <a:r>
              <a:rPr lang="fa-IR" dirty="0"/>
              <a:t> ، </a:t>
            </a:r>
            <a:r>
              <a:rPr lang="fa-IR" dirty="0">
                <a:solidFill>
                  <a:srgbClr val="FF0000"/>
                </a:solidFill>
              </a:rPr>
              <a:t>فلفل</a:t>
            </a:r>
            <a:r>
              <a:rPr lang="fa-IR" dirty="0"/>
              <a:t>، زنجبیل، دارچین، جعفری ، ریحان دارد</a:t>
            </a:r>
            <a:r>
              <a:rPr lang="fa-IR" dirty="0" smtClean="0"/>
              <a:t>؟</a:t>
            </a:r>
            <a:endParaRPr lang="cs-CZ" dirty="0" smtClean="0"/>
          </a:p>
          <a:p>
            <a:r>
              <a:rPr lang="fa-IR" dirty="0" smtClean="0"/>
              <a:t>من از </a:t>
            </a:r>
            <a:r>
              <a:rPr lang="fa-IR" dirty="0" smtClean="0">
                <a:solidFill>
                  <a:srgbClr val="FF0000"/>
                </a:solidFill>
              </a:rPr>
              <a:t>هویج</a:t>
            </a:r>
            <a:r>
              <a:rPr lang="fa-IR" dirty="0" smtClean="0"/>
              <a:t> متنفرم</a:t>
            </a:r>
            <a:endParaRPr lang="cs-CZ" dirty="0" smtClean="0"/>
          </a:p>
          <a:p>
            <a:r>
              <a:rPr lang="fa-IR" dirty="0" smtClean="0"/>
              <a:t>شیر نارگیل  و </a:t>
            </a:r>
            <a:r>
              <a:rPr lang="fa-IR" dirty="0"/>
              <a:t>خامه </a:t>
            </a:r>
            <a:r>
              <a:rPr lang="fa-IR" dirty="0" smtClean="0"/>
              <a:t>نارگیل چه خواصی دارد</a:t>
            </a:r>
            <a:r>
              <a:rPr lang="fa-IR" dirty="0" smtClean="0"/>
              <a:t>؟</a:t>
            </a:r>
            <a:endParaRPr lang="cs-CZ" dirty="0" smtClean="0"/>
          </a:p>
          <a:p>
            <a:r>
              <a:rPr lang="fa-IR" dirty="0"/>
              <a:t>این نوع غذا چرب و </a:t>
            </a:r>
            <a:r>
              <a:rPr lang="fa-IR" dirty="0">
                <a:solidFill>
                  <a:srgbClr val="FF0000"/>
                </a:solidFill>
              </a:rPr>
              <a:t>پر حجم </a:t>
            </a:r>
            <a:r>
              <a:rPr lang="fa-IR" dirty="0"/>
              <a:t>است.</a:t>
            </a:r>
            <a:r>
              <a:rPr lang="cs-CZ" dirty="0"/>
              <a:t>     </a:t>
            </a:r>
            <a:r>
              <a:rPr lang="cs-CZ" sz="1800" dirty="0">
                <a:solidFill>
                  <a:srgbClr val="FF0000"/>
                </a:solidFill>
              </a:rPr>
              <a:t>(nutričně vydatné, nasycující)</a:t>
            </a:r>
          </a:p>
          <a:p>
            <a:r>
              <a:rPr lang="fa-IR" dirty="0">
                <a:solidFill>
                  <a:srgbClr val="FF0000"/>
                </a:solidFill>
              </a:rPr>
              <a:t>حجم</a:t>
            </a:r>
            <a:r>
              <a:rPr lang="fa-IR" dirty="0"/>
              <a:t> </a:t>
            </a:r>
            <a:r>
              <a:rPr lang="cs-CZ" dirty="0"/>
              <a:t>  - objem, obsah           </a:t>
            </a:r>
            <a:r>
              <a:rPr lang="fa-IR" dirty="0"/>
              <a:t>غذای ایرانی چرب و </a:t>
            </a:r>
            <a:r>
              <a:rPr lang="fa-IR" dirty="0">
                <a:solidFill>
                  <a:srgbClr val="FF0000"/>
                </a:solidFill>
              </a:rPr>
              <a:t>حجیم</a:t>
            </a:r>
            <a:r>
              <a:rPr lang="fa-IR" dirty="0"/>
              <a:t> است</a:t>
            </a:r>
            <a:r>
              <a:rPr lang="cs-CZ" dirty="0"/>
              <a:t>   </a:t>
            </a:r>
            <a:r>
              <a:rPr lang="cs-CZ" sz="1600" dirty="0">
                <a:solidFill>
                  <a:srgbClr val="FF0000"/>
                </a:solidFill>
              </a:rPr>
              <a:t>obrovský, objemný</a:t>
            </a:r>
          </a:p>
          <a:p>
            <a:r>
              <a:rPr lang="fa-IR" sz="2400" dirty="0"/>
              <a:t>غذاهای حجیم، سنگین، پرچرب و سرخ شده </a:t>
            </a:r>
            <a:r>
              <a:rPr lang="fa-IR" sz="2400" dirty="0">
                <a:solidFill>
                  <a:srgbClr val="FF0000"/>
                </a:solidFill>
              </a:rPr>
              <a:t>مصرف </a:t>
            </a:r>
            <a:r>
              <a:rPr lang="fa-IR" sz="2400" dirty="0" smtClean="0">
                <a:solidFill>
                  <a:srgbClr val="FF0000"/>
                </a:solidFill>
              </a:rPr>
              <a:t>نکنید</a:t>
            </a:r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fa-IR" sz="2400" dirty="0"/>
              <a:t>من معمولا صبحانه </a:t>
            </a:r>
            <a:r>
              <a:rPr lang="fa-IR" sz="2400" dirty="0">
                <a:solidFill>
                  <a:srgbClr val="FF0000"/>
                </a:solidFill>
              </a:rPr>
              <a:t>مفصلی</a:t>
            </a:r>
            <a:r>
              <a:rPr lang="fa-IR" sz="2400" dirty="0"/>
              <a:t> می خورم</a:t>
            </a:r>
            <a:r>
              <a:rPr lang="fa-IR" sz="2400" dirty="0">
                <a:solidFill>
                  <a:srgbClr val="FF0000"/>
                </a:solidFill>
              </a:rPr>
              <a:t>.</a:t>
            </a:r>
            <a:r>
              <a:rPr lang="cs-CZ" sz="2400" dirty="0">
                <a:solidFill>
                  <a:srgbClr val="FF0000"/>
                </a:solidFill>
              </a:rPr>
              <a:t>     </a:t>
            </a:r>
            <a:r>
              <a:rPr lang="cs-CZ" sz="1800" dirty="0" smtClean="0">
                <a:solidFill>
                  <a:srgbClr val="FF0000"/>
                </a:solidFill>
              </a:rPr>
              <a:t>velkou </a:t>
            </a:r>
            <a:r>
              <a:rPr lang="cs-CZ" sz="1800" dirty="0">
                <a:solidFill>
                  <a:srgbClr val="FF0000"/>
                </a:solidFill>
              </a:rPr>
              <a:t>(„detailní“)</a:t>
            </a:r>
          </a:p>
          <a:p>
            <a:r>
              <a:rPr lang="fa-IR" sz="2000" dirty="0"/>
              <a:t>بیا یک غذای </a:t>
            </a:r>
            <a:r>
              <a:rPr lang="fa-IR" sz="2000" dirty="0">
                <a:solidFill>
                  <a:srgbClr val="FF0000"/>
                </a:solidFill>
              </a:rPr>
              <a:t>مختصری</a:t>
            </a:r>
            <a:r>
              <a:rPr lang="fa-IR" sz="2000" dirty="0"/>
              <a:t> بخوریم.</a:t>
            </a:r>
            <a:r>
              <a:rPr lang="cs-CZ" sz="2000" dirty="0"/>
              <a:t>  - </a:t>
            </a:r>
            <a:r>
              <a:rPr lang="cs-CZ" sz="2000" dirty="0" err="1"/>
              <a:t>snack</a:t>
            </a:r>
            <a:r>
              <a:rPr lang="cs-CZ" sz="2000" dirty="0"/>
              <a:t>     stručný/krátký</a:t>
            </a:r>
            <a:r>
              <a:rPr lang="fa-IR" sz="2400" dirty="0"/>
              <a:t>.</a:t>
            </a:r>
            <a:endParaRPr lang="cs-CZ" sz="2400" dirty="0"/>
          </a:p>
          <a:p>
            <a:endParaRPr lang="cs-CZ" sz="2400" dirty="0">
              <a:solidFill>
                <a:srgbClr val="FF0000"/>
              </a:solidFill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72597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590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vaření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7912"/>
            <a:ext cx="10515600" cy="4839051"/>
          </a:xfrm>
        </p:spPr>
        <p:txBody>
          <a:bodyPr>
            <a:normAutofit fontScale="70000" lnSpcReduction="20000"/>
          </a:bodyPr>
          <a:lstStyle/>
          <a:p>
            <a:r>
              <a:rPr lang="fa-IR" dirty="0" smtClean="0"/>
              <a:t>آیا غذای </a:t>
            </a:r>
            <a:r>
              <a:rPr lang="fa-IR" dirty="0" smtClean="0">
                <a:solidFill>
                  <a:srgbClr val="FF0000"/>
                </a:solidFill>
              </a:rPr>
              <a:t>آبپز</a:t>
            </a:r>
            <a:r>
              <a:rPr lang="fa-IR" dirty="0" smtClean="0"/>
              <a:t> زیاد می خورید؟</a:t>
            </a:r>
            <a:endParaRPr lang="cs-CZ" dirty="0" smtClean="0"/>
          </a:p>
          <a:p>
            <a:r>
              <a:rPr lang="fa-IR" dirty="0" smtClean="0"/>
              <a:t>فکر کنم چیزی دارد می سوزد.</a:t>
            </a:r>
            <a:endParaRPr lang="cs-CZ" dirty="0" smtClean="0"/>
          </a:p>
          <a:p>
            <a:r>
              <a:rPr lang="fa-IR" dirty="0" smtClean="0"/>
              <a:t>بگذارید </a:t>
            </a:r>
            <a:r>
              <a:rPr lang="fa-IR" dirty="0" smtClean="0">
                <a:solidFill>
                  <a:srgbClr val="FF0000"/>
                </a:solidFill>
              </a:rPr>
              <a:t>کره</a:t>
            </a:r>
            <a:r>
              <a:rPr lang="fa-IR" dirty="0" smtClean="0"/>
              <a:t> آب شود.</a:t>
            </a:r>
            <a:endParaRPr lang="cs-CZ" dirty="0" smtClean="0"/>
          </a:p>
          <a:p>
            <a:r>
              <a:rPr lang="fa-IR" dirty="0" smtClean="0"/>
              <a:t>ها را </a:t>
            </a:r>
            <a:r>
              <a:rPr lang="fa-IR" dirty="0" smtClean="0">
                <a:solidFill>
                  <a:srgbClr val="FF0000"/>
                </a:solidFill>
              </a:rPr>
              <a:t>ریز کنید</a:t>
            </a:r>
            <a:r>
              <a:rPr lang="fa-IR" dirty="0" smtClean="0"/>
              <a:t>.</a:t>
            </a:r>
            <a:r>
              <a:rPr lang="cs-CZ" dirty="0" smtClean="0"/>
              <a:t> </a:t>
            </a:r>
            <a:r>
              <a:rPr lang="fa-IR" dirty="0" smtClean="0"/>
              <a:t>گوجه </a:t>
            </a:r>
            <a:r>
              <a:rPr lang="fa-IR" dirty="0" smtClean="0"/>
              <a:t>فرنگی</a:t>
            </a:r>
            <a:r>
              <a:rPr lang="cs-CZ" dirty="0" smtClean="0"/>
              <a:t>, </a:t>
            </a:r>
            <a:r>
              <a:rPr lang="fa-IR" dirty="0"/>
              <a:t>سبزیجات را </a:t>
            </a:r>
            <a:r>
              <a:rPr lang="fa-IR" dirty="0" smtClean="0">
                <a:solidFill>
                  <a:srgbClr val="FF0000"/>
                </a:solidFill>
              </a:rPr>
              <a:t>خرد </a:t>
            </a:r>
            <a:r>
              <a:rPr lang="fa-IR" dirty="0">
                <a:solidFill>
                  <a:srgbClr val="FF0000"/>
                </a:solidFill>
              </a:rPr>
              <a:t>کنید 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fa-IR" dirty="0">
                <a:solidFill>
                  <a:srgbClr val="FF0000"/>
                </a:solidFill>
              </a:rPr>
              <a:t>ابتدا</a:t>
            </a:r>
            <a:r>
              <a:rPr lang="fa-IR" dirty="0"/>
              <a:t> شما باید پیازها را خرد </a:t>
            </a:r>
            <a:r>
              <a:rPr lang="fa-IR" dirty="0" smtClean="0"/>
              <a:t>کنید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fa-IR" b="1" dirty="0" smtClean="0"/>
              <a:t>کتری را بزن به برق.</a:t>
            </a:r>
            <a:endParaRPr lang="cs-CZ" dirty="0" smtClean="0"/>
          </a:p>
          <a:p>
            <a:r>
              <a:rPr lang="fa-IR" dirty="0" smtClean="0"/>
              <a:t>بگذارید گوشت به مدت دو ساعت آهسته </a:t>
            </a:r>
            <a:r>
              <a:rPr lang="fa-IR" dirty="0" smtClean="0">
                <a:solidFill>
                  <a:srgbClr val="FF0000"/>
                </a:solidFill>
              </a:rPr>
              <a:t>بجوشد</a:t>
            </a:r>
            <a:r>
              <a:rPr lang="cs-CZ" dirty="0" smtClean="0">
                <a:solidFill>
                  <a:srgbClr val="FF0000"/>
                </a:solidFill>
              </a:rPr>
              <a:t>                   </a:t>
            </a:r>
            <a:r>
              <a:rPr lang="fa-IR" dirty="0" smtClean="0">
                <a:solidFill>
                  <a:srgbClr val="FF0000"/>
                </a:solidFill>
              </a:rPr>
              <a:t>جوشیدن</a:t>
            </a:r>
            <a:r>
              <a:rPr lang="cs-CZ" dirty="0" smtClean="0">
                <a:solidFill>
                  <a:srgbClr val="FF0000"/>
                </a:solidFill>
              </a:rPr>
              <a:t>   </a:t>
            </a:r>
          </a:p>
          <a:p>
            <a:r>
              <a:rPr lang="fa-IR" dirty="0" smtClean="0"/>
              <a:t>من </a:t>
            </a:r>
            <a:r>
              <a:rPr lang="fa-IR" dirty="0" smtClean="0">
                <a:solidFill>
                  <a:srgbClr val="FF0000"/>
                </a:solidFill>
              </a:rPr>
              <a:t>به ندرت </a:t>
            </a:r>
            <a:r>
              <a:rPr lang="fa-IR" dirty="0" smtClean="0"/>
              <a:t>از </a:t>
            </a:r>
            <a:r>
              <a:rPr lang="fa-IR" dirty="0" smtClean="0">
                <a:solidFill>
                  <a:srgbClr val="FF0000"/>
                </a:solidFill>
              </a:rPr>
              <a:t>زودپز</a:t>
            </a:r>
            <a:r>
              <a:rPr lang="fa-IR" dirty="0" smtClean="0"/>
              <a:t> استفاده می کنم.</a:t>
            </a:r>
            <a:r>
              <a:rPr lang="cs-CZ" dirty="0" smtClean="0"/>
              <a:t>        Zřídka</a:t>
            </a: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</a:rPr>
              <a:t>بریان کردن /   (در فر)  برشته کردن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fa-IR" dirty="0" smtClean="0"/>
              <a:t>میخواهم مرغ را بریان کنم. می خواهم مرغ را در فر </a:t>
            </a:r>
            <a:r>
              <a:rPr lang="fa-IR" dirty="0" smtClean="0">
                <a:solidFill>
                  <a:srgbClr val="FF0000"/>
                </a:solidFill>
              </a:rPr>
              <a:t>برشته کنم</a:t>
            </a:r>
            <a:r>
              <a:rPr lang="fa-IR" dirty="0" smtClean="0"/>
              <a:t>.</a:t>
            </a:r>
            <a:r>
              <a:rPr lang="cs-CZ" dirty="0" smtClean="0"/>
              <a:t> </a:t>
            </a:r>
            <a:r>
              <a:rPr lang="fa-IR" dirty="0" smtClean="0">
                <a:solidFill>
                  <a:srgbClr val="FF0000"/>
                </a:solidFill>
              </a:rPr>
              <a:t>برشتن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fa-IR" dirty="0" smtClean="0"/>
              <a:t>من گاهی اوقات برای صبحانه تخم مرغ </a:t>
            </a:r>
            <a:r>
              <a:rPr lang="fa-IR" dirty="0" smtClean="0">
                <a:solidFill>
                  <a:srgbClr val="FF0000"/>
                </a:solidFill>
              </a:rPr>
              <a:t>نیمرو</a:t>
            </a:r>
            <a:r>
              <a:rPr lang="fa-IR" dirty="0" smtClean="0"/>
              <a:t> می خورم.</a:t>
            </a:r>
            <a:endParaRPr lang="cs-CZ" dirty="0" smtClean="0"/>
          </a:p>
          <a:p>
            <a:r>
              <a:rPr lang="fa-IR" dirty="0" smtClean="0"/>
              <a:t>تخم مرغ </a:t>
            </a:r>
            <a:r>
              <a:rPr lang="fa-IR" dirty="0" smtClean="0">
                <a:solidFill>
                  <a:srgbClr val="FF0000"/>
                </a:solidFill>
              </a:rPr>
              <a:t>همزده</a:t>
            </a:r>
            <a:r>
              <a:rPr lang="cs-CZ" dirty="0" smtClean="0"/>
              <a:t>     - míchaná</a:t>
            </a:r>
          </a:p>
          <a:p>
            <a:r>
              <a:rPr lang="fa-IR" dirty="0" smtClean="0"/>
              <a:t>من تخم مرغ </a:t>
            </a:r>
            <a:r>
              <a:rPr lang="fa-IR" dirty="0" smtClean="0">
                <a:solidFill>
                  <a:srgbClr val="FF0000"/>
                </a:solidFill>
              </a:rPr>
              <a:t>آب پز </a:t>
            </a:r>
            <a:r>
              <a:rPr lang="fa-IR" dirty="0" smtClean="0"/>
              <a:t>می خورم.</a:t>
            </a:r>
            <a:endParaRPr lang="cs-CZ" dirty="0" smtClean="0"/>
          </a:p>
          <a:p>
            <a:r>
              <a:rPr lang="fa-IR" dirty="0" smtClean="0"/>
              <a:t>عسلی یا سفت؟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97227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chutě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1916"/>
            <a:ext cx="10515600" cy="4685047"/>
          </a:xfrm>
        </p:spPr>
        <p:txBody>
          <a:bodyPr>
            <a:noAutofit/>
          </a:bodyPr>
          <a:lstStyle/>
          <a:p>
            <a:r>
              <a:rPr lang="fa-IR" sz="2000" dirty="0" smtClean="0"/>
              <a:t>سوپ خیلی </a:t>
            </a:r>
            <a:r>
              <a:rPr lang="fa-IR" sz="2000" dirty="0" smtClean="0">
                <a:solidFill>
                  <a:srgbClr val="FF0000"/>
                </a:solidFill>
              </a:rPr>
              <a:t>ترش</a:t>
            </a:r>
            <a:r>
              <a:rPr lang="fa-IR" sz="2000" dirty="0" smtClean="0"/>
              <a:t> است.</a:t>
            </a:r>
            <a:r>
              <a:rPr lang="cs-CZ" sz="2000" dirty="0" smtClean="0"/>
              <a:t>                     </a:t>
            </a:r>
            <a:r>
              <a:rPr lang="fa-IR" sz="2000" dirty="0" smtClean="0"/>
              <a:t>آیا غذای </a:t>
            </a:r>
            <a:r>
              <a:rPr lang="fa-IR" sz="2000" dirty="0" smtClean="0">
                <a:solidFill>
                  <a:srgbClr val="FF0000"/>
                </a:solidFill>
              </a:rPr>
              <a:t>تند</a:t>
            </a:r>
            <a:r>
              <a:rPr lang="fa-IR" sz="2000" dirty="0" smtClean="0"/>
              <a:t> دوست دارید؟</a:t>
            </a:r>
            <a:endParaRPr lang="cs-CZ" sz="2000" dirty="0" smtClean="0"/>
          </a:p>
          <a:p>
            <a:r>
              <a:rPr lang="fa-IR" sz="2000" dirty="0" smtClean="0"/>
              <a:t>این بادمجان </a:t>
            </a:r>
            <a:r>
              <a:rPr lang="fa-IR" sz="2000" dirty="0" smtClean="0">
                <a:solidFill>
                  <a:srgbClr val="FF0000"/>
                </a:solidFill>
              </a:rPr>
              <a:t>طعم</a:t>
            </a:r>
            <a:r>
              <a:rPr lang="fa-IR" sz="2000" dirty="0" smtClean="0"/>
              <a:t> </a:t>
            </a:r>
            <a:r>
              <a:rPr lang="fa-IR" sz="2000" dirty="0" smtClean="0">
                <a:solidFill>
                  <a:srgbClr val="FF0000"/>
                </a:solidFill>
              </a:rPr>
              <a:t>تلخی</a:t>
            </a:r>
            <a:r>
              <a:rPr lang="fa-IR" sz="2000" dirty="0" smtClean="0"/>
              <a:t> دارد.</a:t>
            </a:r>
            <a:endParaRPr lang="cs-CZ" sz="2000" dirty="0" smtClean="0"/>
          </a:p>
          <a:p>
            <a:r>
              <a:rPr lang="fa-IR" sz="2000" dirty="0" smtClean="0">
                <a:effectLst/>
              </a:rPr>
              <a:t>این </a:t>
            </a:r>
            <a:r>
              <a:rPr lang="fa-IR" sz="2000" dirty="0" smtClean="0">
                <a:solidFill>
                  <a:srgbClr val="FF0000"/>
                </a:solidFill>
                <a:effectLst/>
              </a:rPr>
              <a:t>خرچنگ</a:t>
            </a:r>
            <a:r>
              <a:rPr lang="fa-IR" sz="2000" dirty="0" smtClean="0">
                <a:effectLst/>
              </a:rPr>
              <a:t> طعم خیلی خوبی نداره.</a:t>
            </a:r>
            <a:r>
              <a:rPr lang="cs-CZ" sz="2000" dirty="0" smtClean="0">
                <a:effectLst/>
              </a:rPr>
              <a:t>  Krab/rak                       </a:t>
            </a:r>
            <a:r>
              <a:rPr lang="fa-IR" sz="2000" dirty="0" smtClean="0">
                <a:effectLst/>
              </a:rPr>
              <a:t>جوجه </a:t>
            </a:r>
            <a:r>
              <a:rPr lang="fa-IR" sz="2000" dirty="0" smtClean="0">
                <a:solidFill>
                  <a:srgbClr val="FF0000"/>
                </a:solidFill>
              </a:rPr>
              <a:t>خوشمزه</a:t>
            </a:r>
            <a:r>
              <a:rPr lang="fa-IR" sz="2000" dirty="0" smtClean="0"/>
              <a:t> بود ولی </a:t>
            </a:r>
            <a:r>
              <a:rPr lang="fa-IR" sz="2000" dirty="0" smtClean="0">
                <a:effectLst/>
              </a:rPr>
              <a:t>میگو</a:t>
            </a:r>
            <a:r>
              <a:rPr lang="fa-IR" sz="2000" dirty="0" smtClean="0"/>
              <a:t> </a:t>
            </a:r>
            <a:r>
              <a:rPr lang="fa-IR" sz="2000" dirty="0" smtClean="0">
                <a:solidFill>
                  <a:srgbClr val="FF0000"/>
                </a:solidFill>
              </a:rPr>
              <a:t>بی مزه </a:t>
            </a:r>
            <a:r>
              <a:rPr lang="fa-IR" sz="2000" dirty="0" smtClean="0"/>
              <a:t>بود</a:t>
            </a:r>
            <a:endParaRPr lang="cs-CZ" sz="2000" dirty="0" smtClean="0"/>
          </a:p>
          <a:p>
            <a:r>
              <a:rPr lang="fa-IR" sz="2000" dirty="0" smtClean="0"/>
              <a:t>این </a:t>
            </a:r>
            <a:r>
              <a:rPr lang="fa-IR" sz="2000" b="1" dirty="0" smtClean="0"/>
              <a:t>شاه‌میگو </a:t>
            </a:r>
            <a:r>
              <a:rPr lang="fa-IR" sz="2000" dirty="0" smtClean="0"/>
              <a:t>سرخ کرده </a:t>
            </a:r>
            <a:r>
              <a:rPr lang="fa-IR" sz="2000" dirty="0" smtClean="0"/>
              <a:t>خیلی </a:t>
            </a:r>
            <a:r>
              <a:rPr lang="fa-IR" sz="2000" dirty="0" smtClean="0">
                <a:solidFill>
                  <a:srgbClr val="FF0000"/>
                </a:solidFill>
              </a:rPr>
              <a:t>شور</a:t>
            </a:r>
            <a:r>
              <a:rPr lang="fa-IR" sz="2000" dirty="0" smtClean="0"/>
              <a:t> هست</a:t>
            </a:r>
            <a:r>
              <a:rPr lang="cs-CZ" sz="2000" dirty="0" smtClean="0"/>
              <a:t>   humr</a:t>
            </a:r>
          </a:p>
          <a:p>
            <a:r>
              <a:rPr lang="fa-IR" sz="2000" dirty="0" smtClean="0"/>
              <a:t>گوشت فاسد شده است</a:t>
            </a:r>
            <a:endParaRPr lang="cs-CZ" sz="2000" dirty="0" smtClean="0"/>
          </a:p>
          <a:p>
            <a:r>
              <a:rPr lang="fa-IR" sz="2000" dirty="0" smtClean="0"/>
              <a:t>غذای ایرانی واقعا </a:t>
            </a:r>
            <a:r>
              <a:rPr lang="fa-IR" sz="2000" dirty="0" smtClean="0">
                <a:solidFill>
                  <a:srgbClr val="FF0000"/>
                </a:solidFill>
              </a:rPr>
              <a:t>لذیذ</a:t>
            </a:r>
            <a:r>
              <a:rPr lang="fa-IR" sz="2000" dirty="0" smtClean="0"/>
              <a:t> است</a:t>
            </a:r>
            <a:endParaRPr lang="cs-CZ" sz="2000" dirty="0" smtClean="0"/>
          </a:p>
          <a:p>
            <a:r>
              <a:rPr lang="fa-IR" sz="2000" dirty="0"/>
              <a:t>این نوشیدنی </a:t>
            </a:r>
            <a:r>
              <a:rPr lang="fa-IR" sz="2000" dirty="0">
                <a:solidFill>
                  <a:srgbClr val="FF0000"/>
                </a:solidFill>
              </a:rPr>
              <a:t>مزه</a:t>
            </a:r>
            <a:r>
              <a:rPr lang="fa-IR" sz="2000" dirty="0"/>
              <a:t> لیموناد میده</a:t>
            </a:r>
            <a:r>
              <a:rPr lang="fa-IR" sz="2000" dirty="0" smtClean="0"/>
              <a:t>.</a:t>
            </a:r>
            <a:endParaRPr lang="cs-CZ" sz="2000" dirty="0" smtClean="0"/>
          </a:p>
          <a:p>
            <a:r>
              <a:rPr lang="fa-IR" sz="2000" dirty="0"/>
              <a:t>این چای خیلی </a:t>
            </a:r>
            <a:r>
              <a:rPr lang="fa-IR" sz="2000" dirty="0">
                <a:solidFill>
                  <a:srgbClr val="FF0000"/>
                </a:solidFill>
              </a:rPr>
              <a:t>پر رنگ </a:t>
            </a:r>
            <a:r>
              <a:rPr lang="fa-IR" sz="2000" dirty="0"/>
              <a:t>است. لطفاً </a:t>
            </a:r>
            <a:r>
              <a:rPr lang="fa-IR" sz="2000" dirty="0">
                <a:solidFill>
                  <a:srgbClr val="FF0000"/>
                </a:solidFill>
              </a:rPr>
              <a:t>کم رنگش </a:t>
            </a:r>
            <a:r>
              <a:rPr lang="fa-IR" sz="2000" dirty="0"/>
              <a:t>کنید</a:t>
            </a:r>
            <a:r>
              <a:rPr lang="fa-IR" sz="2000" dirty="0" smtClean="0"/>
              <a:t>.</a:t>
            </a:r>
            <a:endParaRPr lang="cs-CZ" sz="2000" dirty="0" smtClean="0"/>
          </a:p>
          <a:p>
            <a:r>
              <a:rPr lang="fa-IR" sz="2000" dirty="0" smtClean="0"/>
              <a:t>اگر </a:t>
            </a:r>
            <a:r>
              <a:rPr lang="fa-IR" sz="2000" dirty="0"/>
              <a:t>قبل از ناهار زیاد </a:t>
            </a:r>
            <a:r>
              <a:rPr lang="fa-IR" sz="2000" dirty="0">
                <a:solidFill>
                  <a:srgbClr val="FF0000"/>
                </a:solidFill>
              </a:rPr>
              <a:t>هله هوله </a:t>
            </a:r>
            <a:r>
              <a:rPr lang="fa-IR" sz="2000" dirty="0"/>
              <a:t>بخوری، </a:t>
            </a:r>
            <a:r>
              <a:rPr lang="fa-IR" sz="2000" dirty="0">
                <a:solidFill>
                  <a:srgbClr val="FF0000"/>
                </a:solidFill>
              </a:rPr>
              <a:t>اشتهایت</a:t>
            </a:r>
            <a:r>
              <a:rPr lang="fa-IR" sz="2000" dirty="0"/>
              <a:t> کور میشه</a:t>
            </a:r>
            <a:r>
              <a:rPr lang="fa-IR" sz="2000" dirty="0" smtClean="0"/>
              <a:t>.</a:t>
            </a:r>
            <a:r>
              <a:rPr lang="cs-CZ" sz="2000" dirty="0" smtClean="0"/>
              <a:t>                </a:t>
            </a:r>
            <a:r>
              <a:rPr lang="fa-IR" sz="2000" dirty="0" smtClean="0">
                <a:solidFill>
                  <a:srgbClr val="FF0000"/>
                </a:solidFill>
              </a:rPr>
              <a:t>اشتها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endParaRPr lang="cs-CZ" sz="2000" dirty="0"/>
          </a:p>
          <a:p>
            <a:r>
              <a:rPr lang="cs-CZ" sz="2000" dirty="0" smtClean="0"/>
              <a:t> </a:t>
            </a:r>
            <a:r>
              <a:rPr lang="fa-IR" sz="2000" dirty="0"/>
              <a:t>بوی این غذا اشتهای آدم را باز می کنه. </a:t>
            </a:r>
            <a:endParaRPr lang="cs-CZ" sz="2000" dirty="0" smtClean="0"/>
          </a:p>
          <a:p>
            <a:r>
              <a:rPr lang="fa-IR" sz="2000" dirty="0" smtClean="0"/>
              <a:t>!</a:t>
            </a:r>
            <a:r>
              <a:rPr lang="fa-IR" sz="2000" dirty="0" smtClean="0"/>
              <a:t>انقدر پرخوری نکن</a:t>
            </a:r>
            <a:r>
              <a:rPr lang="cs-CZ" sz="2000" dirty="0" smtClean="0"/>
              <a:t> nepřežírej se!</a:t>
            </a:r>
          </a:p>
        </p:txBody>
      </p:sp>
    </p:spTree>
    <p:extLst>
      <p:ext uri="{BB962C8B-B14F-4D97-AF65-F5344CB8AC3E}">
        <p14:creationId xmlns:p14="http://schemas.microsoft.com/office/powerpoint/2010/main" val="2867076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Stolování, pocit hladu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a-IR" dirty="0"/>
              <a:t>دارم از گرسنگی می میرم. دیگه وقت شام </a:t>
            </a:r>
            <a:r>
              <a:rPr lang="fa-IR" dirty="0" smtClean="0"/>
              <a:t>است </a:t>
            </a:r>
            <a:r>
              <a:rPr lang="cs-CZ" dirty="0" smtClean="0"/>
              <a:t>.   </a:t>
            </a:r>
            <a:r>
              <a:rPr lang="fa-IR" dirty="0" smtClean="0"/>
              <a:t>خیلی </a:t>
            </a:r>
            <a:r>
              <a:rPr lang="fa-IR" dirty="0" smtClean="0">
                <a:solidFill>
                  <a:srgbClr val="FF0000"/>
                </a:solidFill>
              </a:rPr>
              <a:t>گشنمه</a:t>
            </a:r>
            <a:r>
              <a:rPr lang="fa-IR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fa-IR" dirty="0"/>
              <a:t>من اینقدر گرسنه ام که یک گاو درسته را می خورم</a:t>
            </a:r>
            <a:r>
              <a:rPr lang="fa-IR" dirty="0" smtClean="0"/>
              <a:t>.</a:t>
            </a:r>
            <a:endParaRPr lang="cs-CZ" dirty="0" smtClean="0"/>
          </a:p>
          <a:p>
            <a:r>
              <a:rPr lang="fa-IR" dirty="0"/>
              <a:t>همگی تشریف بیاورید! وقت ناهار است.</a:t>
            </a:r>
            <a:endParaRPr lang="cs-CZ" dirty="0"/>
          </a:p>
          <a:p>
            <a:r>
              <a:rPr lang="fa-IR" dirty="0"/>
              <a:t>شام چی داریم</a:t>
            </a:r>
            <a:r>
              <a:rPr lang="fa-IR" dirty="0" smtClean="0"/>
              <a:t>؟</a:t>
            </a:r>
            <a:endParaRPr lang="cs-CZ" dirty="0" smtClean="0"/>
          </a:p>
          <a:p>
            <a:pPr marL="0" indent="0">
              <a:buNone/>
            </a:pPr>
            <a:r>
              <a:rPr lang="fa-IR" dirty="0" smtClean="0"/>
              <a:t>باز هم ماهی </a:t>
            </a:r>
            <a:r>
              <a:rPr lang="fa-IR" dirty="0" smtClean="0">
                <a:solidFill>
                  <a:srgbClr val="FF0000"/>
                </a:solidFill>
              </a:rPr>
              <a:t>میل دارید</a:t>
            </a:r>
            <a:r>
              <a:rPr lang="fa-IR" dirty="0" smtClean="0"/>
              <a:t>؟</a:t>
            </a:r>
            <a:r>
              <a:rPr lang="cs-CZ" dirty="0" smtClean="0"/>
              <a:t> - dal byste si ještě…..</a:t>
            </a:r>
          </a:p>
          <a:p>
            <a:r>
              <a:rPr lang="cs-CZ" dirty="0" smtClean="0"/>
              <a:t> </a:t>
            </a:r>
            <a:r>
              <a:rPr lang="fa-IR" dirty="0"/>
              <a:t>من که سیر شدم.</a:t>
            </a:r>
            <a:r>
              <a:rPr lang="cs-CZ" dirty="0" smtClean="0"/>
              <a:t>   </a:t>
            </a:r>
            <a:r>
              <a:rPr lang="fa-IR" dirty="0" smtClean="0"/>
              <a:t>دیگر جا ندارم. دیگر نمی توانم بخورم.</a:t>
            </a:r>
            <a:r>
              <a:rPr lang="cs-CZ" dirty="0"/>
              <a:t> </a:t>
            </a:r>
            <a:r>
              <a:rPr lang="cs-CZ" dirty="0" smtClean="0"/>
              <a:t>   Už nemůžu</a:t>
            </a:r>
            <a:r>
              <a:rPr lang="cs-CZ" dirty="0" smtClean="0"/>
              <a:t>!</a:t>
            </a:r>
            <a:endParaRPr lang="cs-CZ" dirty="0" smtClean="0"/>
          </a:p>
          <a:p>
            <a:r>
              <a:rPr lang="fa-IR" dirty="0" smtClean="0">
                <a:solidFill>
                  <a:srgbClr val="FF0000"/>
                </a:solidFill>
              </a:rPr>
              <a:t>پیش غذا </a:t>
            </a:r>
            <a:r>
              <a:rPr lang="fa-IR" dirty="0" smtClean="0"/>
              <a:t>سوپ گوجه و سالاد </a:t>
            </a:r>
            <a:r>
              <a:rPr lang="fa-IR" dirty="0" smtClean="0">
                <a:solidFill>
                  <a:srgbClr val="FF0000"/>
                </a:solidFill>
              </a:rPr>
              <a:t>کلم</a:t>
            </a:r>
            <a:r>
              <a:rPr lang="fa-IR" dirty="0" smtClean="0"/>
              <a:t> است</a:t>
            </a:r>
            <a:endParaRPr lang="cs-CZ" dirty="0" smtClean="0"/>
          </a:p>
          <a:p>
            <a:r>
              <a:rPr lang="fa-IR" dirty="0" smtClean="0"/>
              <a:t>برای </a:t>
            </a:r>
            <a:r>
              <a:rPr lang="fa-IR" dirty="0" smtClean="0">
                <a:solidFill>
                  <a:srgbClr val="FF0000"/>
                </a:solidFill>
              </a:rPr>
              <a:t>غذای اصلی </a:t>
            </a:r>
            <a:r>
              <a:rPr lang="fa-IR" dirty="0" smtClean="0"/>
              <a:t>چی میل دارید؟</a:t>
            </a:r>
            <a:endParaRPr lang="cs-CZ" dirty="0" smtClean="0"/>
          </a:p>
          <a:p>
            <a:r>
              <a:rPr lang="fa-IR" dirty="0" smtClean="0">
                <a:solidFill>
                  <a:srgbClr val="FF0000"/>
                </a:solidFill>
              </a:rPr>
              <a:t>بستنی</a:t>
            </a:r>
            <a:r>
              <a:rPr lang="fa-IR" dirty="0" smtClean="0"/>
              <a:t> که می خوری، مگه نه؟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9331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restauraci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771" y="1318661"/>
            <a:ext cx="10603029" cy="4858302"/>
          </a:xfrm>
        </p:spPr>
        <p:txBody>
          <a:bodyPr>
            <a:normAutofit fontScale="77500" lnSpcReduction="20000"/>
          </a:bodyPr>
          <a:lstStyle/>
          <a:p>
            <a:r>
              <a:rPr lang="fa-IR" dirty="0"/>
              <a:t>می توانی یک رستوران </a:t>
            </a:r>
            <a:r>
              <a:rPr lang="fa-IR" dirty="0">
                <a:solidFill>
                  <a:srgbClr val="FF0000"/>
                </a:solidFill>
              </a:rPr>
              <a:t>با کلاس </a:t>
            </a:r>
            <a:r>
              <a:rPr lang="fa-IR" dirty="0"/>
              <a:t>بهم معرفی کنی</a:t>
            </a:r>
            <a:r>
              <a:rPr lang="fa-IR" dirty="0" smtClean="0"/>
              <a:t>؟</a:t>
            </a:r>
            <a:endParaRPr lang="cs-CZ" dirty="0" smtClean="0"/>
          </a:p>
          <a:p>
            <a:r>
              <a:rPr lang="fa-IR" dirty="0"/>
              <a:t>دنبال یک رستوران </a:t>
            </a:r>
            <a:r>
              <a:rPr lang="fa-IR" dirty="0">
                <a:solidFill>
                  <a:srgbClr val="FF0000"/>
                </a:solidFill>
              </a:rPr>
              <a:t>ویژه</a:t>
            </a:r>
            <a:r>
              <a:rPr lang="fa-IR" dirty="0"/>
              <a:t> غذاهای هندی میگردم</a:t>
            </a:r>
            <a:r>
              <a:rPr lang="fa-IR" dirty="0" smtClean="0"/>
              <a:t>.</a:t>
            </a:r>
            <a:endParaRPr lang="cs-CZ" dirty="0" smtClean="0"/>
          </a:p>
          <a:p>
            <a:r>
              <a:rPr lang="fa-IR" dirty="0" smtClean="0"/>
              <a:t> یک </a:t>
            </a:r>
            <a:r>
              <a:rPr lang="fa-IR" dirty="0" smtClean="0">
                <a:solidFill>
                  <a:srgbClr val="FF0000"/>
                </a:solidFill>
              </a:rPr>
              <a:t>میز دو نفره </a:t>
            </a:r>
            <a:r>
              <a:rPr lang="fa-IR" dirty="0" smtClean="0"/>
              <a:t>می خواستیم، لطفا. می شود یک میز دو نفره داشته باشیم؟ </a:t>
            </a:r>
            <a:endParaRPr lang="cs-CZ" dirty="0" smtClean="0"/>
          </a:p>
          <a:p>
            <a:r>
              <a:rPr lang="fa-IR" dirty="0" smtClean="0"/>
              <a:t>من یه میز برای دو نفر برای ساعت … (8 بعدازظهر) رزرو کردم.”</a:t>
            </a:r>
            <a:endParaRPr lang="cs-CZ" dirty="0" smtClean="0"/>
          </a:p>
          <a:p>
            <a:r>
              <a:rPr lang="fa-IR" dirty="0">
                <a:solidFill>
                  <a:srgbClr val="FF0000"/>
                </a:solidFill>
              </a:rPr>
              <a:t>سابق</a:t>
            </a:r>
            <a:r>
              <a:rPr lang="fa-IR" dirty="0"/>
              <a:t> این رستوران مورد علاقه من بود، ولی </a:t>
            </a:r>
            <a:r>
              <a:rPr lang="fa-IR" dirty="0">
                <a:solidFill>
                  <a:srgbClr val="FF0000"/>
                </a:solidFill>
              </a:rPr>
              <a:t>کیفیت</a:t>
            </a:r>
            <a:r>
              <a:rPr lang="fa-IR" dirty="0"/>
              <a:t> غذاهایش </a:t>
            </a:r>
            <a:r>
              <a:rPr lang="fa-IR" dirty="0">
                <a:solidFill>
                  <a:srgbClr val="FF0000"/>
                </a:solidFill>
              </a:rPr>
              <a:t>اخیراً</a:t>
            </a:r>
            <a:r>
              <a:rPr lang="fa-IR" dirty="0"/>
              <a:t> پایین آمده است</a:t>
            </a:r>
            <a:r>
              <a:rPr lang="fa-IR" dirty="0" smtClean="0"/>
              <a:t>.</a:t>
            </a:r>
            <a:endParaRPr lang="cs-CZ" dirty="0" smtClean="0"/>
          </a:p>
          <a:p>
            <a:r>
              <a:rPr lang="fa-IR" dirty="0" smtClean="0"/>
              <a:t>شما  </a:t>
            </a:r>
            <a:r>
              <a:rPr lang="fa-IR" dirty="0" smtClean="0"/>
              <a:t>چی </a:t>
            </a:r>
            <a:r>
              <a:rPr lang="fa-IR" dirty="0" smtClean="0">
                <a:solidFill>
                  <a:srgbClr val="FF0000"/>
                </a:solidFill>
              </a:rPr>
              <a:t>سفارش</a:t>
            </a:r>
            <a:r>
              <a:rPr lang="fa-IR" dirty="0" smtClean="0"/>
              <a:t> </a:t>
            </a:r>
            <a:r>
              <a:rPr lang="fa-IR" dirty="0" smtClean="0">
                <a:solidFill>
                  <a:srgbClr val="FF0000"/>
                </a:solidFill>
              </a:rPr>
              <a:t>می دهید</a:t>
            </a:r>
            <a:r>
              <a:rPr lang="fa-IR" dirty="0" smtClean="0"/>
              <a:t>؟ شما  چی می خورید؟</a:t>
            </a:r>
            <a:r>
              <a:rPr lang="cs-CZ" dirty="0" smtClean="0"/>
              <a:t> </a:t>
            </a:r>
            <a:r>
              <a:rPr lang="fa-IR" dirty="0" smtClean="0"/>
              <a:t>برای </a:t>
            </a:r>
            <a:r>
              <a:rPr lang="fa-IR" dirty="0" smtClean="0">
                <a:solidFill>
                  <a:srgbClr val="FF0000"/>
                </a:solidFill>
              </a:rPr>
              <a:t>سفارش</a:t>
            </a:r>
            <a:r>
              <a:rPr lang="fa-IR" dirty="0" smtClean="0"/>
              <a:t> آماده اید؟</a:t>
            </a:r>
            <a:r>
              <a:rPr lang="cs-CZ" dirty="0" smtClean="0"/>
              <a:t> </a:t>
            </a:r>
          </a:p>
          <a:p>
            <a:r>
              <a:rPr lang="fa-IR" dirty="0" smtClean="0"/>
              <a:t>مایل هستید الان سفارش بدهید؟</a:t>
            </a:r>
            <a:endParaRPr lang="cs-CZ" dirty="0" smtClean="0"/>
          </a:p>
          <a:p>
            <a:r>
              <a:rPr lang="fa-IR" dirty="0" smtClean="0">
                <a:solidFill>
                  <a:srgbClr val="FF0000"/>
                </a:solidFill>
              </a:rPr>
              <a:t>پیشنهاد</a:t>
            </a:r>
            <a:r>
              <a:rPr lang="fa-IR" dirty="0" smtClean="0"/>
              <a:t> شما چیه؟</a:t>
            </a:r>
            <a:r>
              <a:rPr lang="cs-CZ" dirty="0" smtClean="0"/>
              <a:t>         </a:t>
            </a:r>
            <a:r>
              <a:rPr lang="fa-IR" dirty="0" smtClean="0"/>
              <a:t>غذای مخصوص امروز چیه؟</a:t>
            </a:r>
            <a:endParaRPr lang="cs-CZ" dirty="0" smtClean="0"/>
          </a:p>
          <a:p>
            <a:r>
              <a:rPr lang="fa-IR" dirty="0" smtClean="0"/>
              <a:t>من </a:t>
            </a:r>
            <a:r>
              <a:rPr lang="fa-IR" dirty="0" smtClean="0">
                <a:solidFill>
                  <a:srgbClr val="FF0000"/>
                </a:solidFill>
              </a:rPr>
              <a:t>هوس</a:t>
            </a:r>
            <a:r>
              <a:rPr lang="fa-IR" dirty="0" smtClean="0"/>
              <a:t> یک لیوان لیموناد کرده ام.</a:t>
            </a:r>
            <a:r>
              <a:rPr lang="cs-CZ" dirty="0" smtClean="0"/>
              <a:t>  Dal bych si…</a:t>
            </a:r>
          </a:p>
          <a:p>
            <a:r>
              <a:rPr lang="fa-IR" dirty="0" smtClean="0"/>
              <a:t>(سفارش غذا) خوشمزه به نظر می رسد. من هم همان را سفارش می دهم.</a:t>
            </a:r>
            <a:endParaRPr lang="cs-CZ" dirty="0" smtClean="0"/>
          </a:p>
          <a:p>
            <a:r>
              <a:rPr lang="fa-IR" dirty="0" smtClean="0"/>
              <a:t>نوشیدنی چی </a:t>
            </a:r>
            <a:r>
              <a:rPr lang="fa-IR" dirty="0" smtClean="0">
                <a:solidFill>
                  <a:srgbClr val="FF0000"/>
                </a:solidFill>
              </a:rPr>
              <a:t>میل دارید</a:t>
            </a:r>
            <a:r>
              <a:rPr lang="fa-IR" dirty="0" smtClean="0"/>
              <a:t>؟</a:t>
            </a:r>
            <a:r>
              <a:rPr lang="cs-CZ" dirty="0" smtClean="0"/>
              <a:t>               </a:t>
            </a:r>
            <a:r>
              <a:rPr lang="fa-IR" dirty="0" smtClean="0">
                <a:solidFill>
                  <a:srgbClr val="FF0000"/>
                </a:solidFill>
              </a:rPr>
              <a:t>ماست</a:t>
            </a:r>
            <a:r>
              <a:rPr lang="cs-CZ" dirty="0" smtClean="0">
                <a:solidFill>
                  <a:srgbClr val="FF0000"/>
                </a:solidFill>
              </a:rPr>
              <a:t> / </a:t>
            </a:r>
            <a:r>
              <a:rPr lang="fa-IR" dirty="0">
                <a:solidFill>
                  <a:srgbClr val="FF0000"/>
                </a:solidFill>
              </a:rPr>
              <a:t>سبزیجات/ خیار شور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fa-IR" dirty="0"/>
              <a:t>چند وقت یک بار به این رستوران می آیی</a:t>
            </a:r>
            <a:r>
              <a:rPr lang="fa-IR" dirty="0" smtClean="0"/>
              <a:t>؟</a:t>
            </a:r>
            <a:r>
              <a:rPr lang="cs-CZ" dirty="0" smtClean="0"/>
              <a:t>    </a:t>
            </a:r>
            <a:r>
              <a:rPr lang="cs-CZ" sz="2300" dirty="0" smtClean="0"/>
              <a:t>jak často?</a:t>
            </a:r>
            <a:endParaRPr lang="cs-CZ" sz="2300" dirty="0" smtClean="0"/>
          </a:p>
          <a:p>
            <a:r>
              <a:rPr lang="fa-IR" dirty="0"/>
              <a:t>من هفته ای یک بار اینجا می آیم.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3435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189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 restauraci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03158"/>
            <a:ext cx="10515600" cy="4973805"/>
          </a:xfrm>
        </p:spPr>
        <p:txBody>
          <a:bodyPr>
            <a:normAutofit fontScale="70000" lnSpcReduction="20000"/>
          </a:bodyPr>
          <a:lstStyle/>
          <a:p>
            <a:r>
              <a:rPr lang="fa-IR" dirty="0" smtClean="0">
                <a:solidFill>
                  <a:srgbClr val="FF0000"/>
                </a:solidFill>
              </a:rPr>
              <a:t>دسر</a:t>
            </a:r>
            <a:r>
              <a:rPr lang="fa-IR" dirty="0" smtClean="0"/>
              <a:t> چی دارید؟</a:t>
            </a:r>
            <a:endParaRPr lang="cs-CZ" dirty="0" smtClean="0"/>
          </a:p>
          <a:p>
            <a:r>
              <a:rPr lang="fa-IR" dirty="0" smtClean="0"/>
              <a:t>جوجه </a:t>
            </a:r>
            <a:r>
              <a:rPr lang="fa-IR" dirty="0"/>
              <a:t>کباب شده (داخل فر یا روی آتش) فوق العاده خوشمزه </a:t>
            </a:r>
            <a:r>
              <a:rPr lang="fa-IR" dirty="0" smtClean="0"/>
              <a:t>است</a:t>
            </a:r>
            <a:endParaRPr lang="cs-CZ" dirty="0" smtClean="0"/>
          </a:p>
          <a:p>
            <a:r>
              <a:rPr lang="fa-IR" dirty="0"/>
              <a:t>لطفا یک لیوان آب پرتقال، دو تا تخم مرغ نیمرو و کمی نان تست بیاورید</a:t>
            </a:r>
            <a:r>
              <a:rPr lang="fa-IR" dirty="0" smtClean="0"/>
              <a:t>.</a:t>
            </a:r>
            <a:endParaRPr lang="cs-CZ" dirty="0" smtClean="0"/>
          </a:p>
          <a:p>
            <a:r>
              <a:rPr lang="fa-IR" dirty="0" smtClean="0"/>
              <a:t>کباب </a:t>
            </a:r>
            <a:r>
              <a:rPr lang="fa-IR" dirty="0"/>
              <a:t>تون چطوری باشد</a:t>
            </a:r>
            <a:r>
              <a:rPr lang="fa-IR" dirty="0" smtClean="0"/>
              <a:t>؟</a:t>
            </a:r>
            <a:r>
              <a:rPr lang="cs-CZ" dirty="0" smtClean="0"/>
              <a:t>   (jak ugrilovat?)</a:t>
            </a:r>
          </a:p>
          <a:p>
            <a:r>
              <a:rPr lang="fa-IR" dirty="0"/>
              <a:t>دوست دارم کبابم نیم پز / معمولی/ کاملاً پخته باشد</a:t>
            </a:r>
            <a:r>
              <a:rPr lang="fa-IR" dirty="0" smtClean="0"/>
              <a:t>.</a:t>
            </a:r>
            <a:endParaRPr lang="cs-CZ" dirty="0" smtClean="0"/>
          </a:p>
          <a:p>
            <a:r>
              <a:rPr lang="fa-IR" dirty="0"/>
              <a:t>- </a:t>
            </a:r>
            <a:r>
              <a:rPr lang="fa-IR" dirty="0">
                <a:solidFill>
                  <a:srgbClr val="FF0000"/>
                </a:solidFill>
              </a:rPr>
              <a:t>نوشابه غیر الکلی </a:t>
            </a:r>
            <a:r>
              <a:rPr lang="fa-IR" dirty="0"/>
              <a:t>دارید</a:t>
            </a:r>
            <a:r>
              <a:rPr lang="fa-IR" dirty="0" smtClean="0"/>
              <a:t>؟</a:t>
            </a:r>
            <a:endParaRPr lang="cs-CZ" dirty="0" smtClean="0"/>
          </a:p>
          <a:p>
            <a:r>
              <a:rPr lang="fa-IR" dirty="0"/>
              <a:t>لطفاً برای من یک نوشابه </a:t>
            </a:r>
            <a:r>
              <a:rPr lang="fa-IR" dirty="0">
                <a:solidFill>
                  <a:srgbClr val="FF0000"/>
                </a:solidFill>
              </a:rPr>
              <a:t>قوطی</a:t>
            </a:r>
            <a:r>
              <a:rPr lang="fa-IR" dirty="0"/>
              <a:t> ای بیاورید</a:t>
            </a:r>
            <a:r>
              <a:rPr lang="fa-IR" dirty="0" smtClean="0"/>
              <a:t>.</a:t>
            </a:r>
            <a:r>
              <a:rPr lang="cs-CZ" dirty="0" smtClean="0"/>
              <a:t>      </a:t>
            </a:r>
            <a:r>
              <a:rPr lang="cs-CZ" dirty="0" smtClean="0">
                <a:solidFill>
                  <a:srgbClr val="FF0000"/>
                </a:solidFill>
              </a:rPr>
              <a:t>Plechovka</a:t>
            </a:r>
          </a:p>
          <a:p>
            <a:r>
              <a:rPr lang="fa-IR" dirty="0"/>
              <a:t>لطفا برای من یک نوشیدنی </a:t>
            </a:r>
            <a:r>
              <a:rPr lang="fa-IR" dirty="0">
                <a:solidFill>
                  <a:srgbClr val="FF0000"/>
                </a:solidFill>
              </a:rPr>
              <a:t>گاز </a:t>
            </a:r>
            <a:r>
              <a:rPr lang="fa-IR" dirty="0" smtClean="0">
                <a:solidFill>
                  <a:srgbClr val="FF0000"/>
                </a:solidFill>
              </a:rPr>
              <a:t>دار </a:t>
            </a:r>
            <a:r>
              <a:rPr lang="fa-IR" dirty="0"/>
              <a:t>بیاورید</a:t>
            </a:r>
            <a:r>
              <a:rPr lang="fa-IR" dirty="0" smtClean="0"/>
              <a:t>.</a:t>
            </a:r>
            <a:r>
              <a:rPr lang="cs-CZ" dirty="0" smtClean="0"/>
              <a:t>                    </a:t>
            </a:r>
            <a:r>
              <a:rPr lang="fa-IR" dirty="0" smtClean="0">
                <a:solidFill>
                  <a:srgbClr val="FF0000"/>
                </a:solidFill>
              </a:rPr>
              <a:t>آب معدنی</a:t>
            </a:r>
            <a:r>
              <a:rPr lang="cs-CZ" dirty="0" smtClean="0">
                <a:solidFill>
                  <a:srgbClr val="FF0000"/>
                </a:solidFill>
              </a:rPr>
              <a:t>     </a:t>
            </a:r>
            <a:r>
              <a:rPr lang="fa-IR" dirty="0" smtClean="0"/>
              <a:t>فقط کمی </a:t>
            </a:r>
            <a:r>
              <a:rPr lang="fa-IR" dirty="0" smtClean="0">
                <a:solidFill>
                  <a:srgbClr val="FF0000"/>
                </a:solidFill>
              </a:rPr>
              <a:t>آب از شیر</a:t>
            </a:r>
            <a:r>
              <a:rPr lang="fa-IR" dirty="0" smtClean="0"/>
              <a:t>، لطفاً.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fa-IR" dirty="0"/>
              <a:t>میشه لطفاً یک لیوان شیر موز برایم بیاورید</a:t>
            </a:r>
            <a:r>
              <a:rPr lang="fa-IR" dirty="0" smtClean="0"/>
              <a:t>؟</a:t>
            </a:r>
            <a:endParaRPr lang="cs-CZ" dirty="0" smtClean="0"/>
          </a:p>
          <a:p>
            <a:r>
              <a:rPr lang="fa-IR" dirty="0"/>
              <a:t>لطفاً یک تکه </a:t>
            </a:r>
            <a:r>
              <a:rPr lang="fa-IR" dirty="0">
                <a:solidFill>
                  <a:srgbClr val="FF0000"/>
                </a:solidFill>
              </a:rPr>
              <a:t>یخ</a:t>
            </a:r>
            <a:r>
              <a:rPr lang="fa-IR" dirty="0"/>
              <a:t> در آن بیاندازید</a:t>
            </a:r>
            <a:r>
              <a:rPr lang="fa-IR" dirty="0" smtClean="0"/>
              <a:t>.</a:t>
            </a:r>
            <a:endParaRPr lang="cs-CZ" dirty="0" smtClean="0"/>
          </a:p>
          <a:p>
            <a:r>
              <a:rPr lang="fa-IR" dirty="0"/>
              <a:t> </a:t>
            </a:r>
            <a:r>
              <a:rPr lang="fa-IR" dirty="0">
                <a:solidFill>
                  <a:srgbClr val="FF0000"/>
                </a:solidFill>
              </a:rPr>
              <a:t>صورت غذا </a:t>
            </a:r>
            <a:r>
              <a:rPr lang="fa-IR" dirty="0"/>
              <a:t>لطفاً</a:t>
            </a:r>
            <a:r>
              <a:rPr lang="fa-IR" dirty="0" smtClean="0"/>
              <a:t>.</a:t>
            </a:r>
            <a:endParaRPr lang="cs-CZ" dirty="0" smtClean="0"/>
          </a:p>
          <a:p>
            <a:r>
              <a:rPr lang="fa-IR" dirty="0"/>
              <a:t>من صورتحساب را پرداخت می </a:t>
            </a:r>
            <a:r>
              <a:rPr lang="fa-IR" dirty="0" smtClean="0"/>
              <a:t>کنم</a:t>
            </a:r>
            <a:endParaRPr lang="cs-CZ" dirty="0" smtClean="0"/>
          </a:p>
          <a:p>
            <a:r>
              <a:rPr lang="fa-IR" dirty="0">
                <a:solidFill>
                  <a:srgbClr val="FF0000"/>
                </a:solidFill>
              </a:rPr>
              <a:t>گارسون</a:t>
            </a:r>
            <a:r>
              <a:rPr lang="fa-IR" dirty="0"/>
              <a:t>، لطف کنید صورتحساب را بیاورید</a:t>
            </a:r>
            <a:r>
              <a:rPr lang="fa-IR" dirty="0" smtClean="0"/>
              <a:t>.</a:t>
            </a:r>
            <a:endParaRPr lang="cs-CZ" dirty="0" smtClean="0"/>
          </a:p>
          <a:p>
            <a:r>
              <a:rPr lang="fa-IR" dirty="0"/>
              <a:t>من دیگر به آن رستوران نمی روم. سرویس آنجا </a:t>
            </a:r>
            <a:r>
              <a:rPr lang="fa-IR" dirty="0">
                <a:solidFill>
                  <a:srgbClr val="FF0000"/>
                </a:solidFill>
              </a:rPr>
              <a:t>افتضاح</a:t>
            </a:r>
            <a:r>
              <a:rPr lang="fa-IR" dirty="0"/>
              <a:t> بود.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4143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833</Words>
  <Application>Microsoft Office PowerPoint</Application>
  <PresentationFormat>Širokoúhlá obrazovka</PresentationFormat>
  <Paragraphs>91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Potraviny, stolování</vt:lpstr>
      <vt:lpstr>Obecné, kulturní</vt:lpstr>
      <vt:lpstr>Jídla + slovesa/adjektiva</vt:lpstr>
      <vt:lpstr>vaření</vt:lpstr>
      <vt:lpstr>chutě</vt:lpstr>
      <vt:lpstr>Stolování, pocit hladu</vt:lpstr>
      <vt:lpstr>V restauraci</vt:lpstr>
      <vt:lpstr>V restauraci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Potraviny, stolování</dc:title>
  <dc:creator>eva jara</dc:creator>
  <cp:lastModifiedBy>eva jara</cp:lastModifiedBy>
  <cp:revision>27</cp:revision>
  <dcterms:created xsi:type="dcterms:W3CDTF">2020-05-04T10:11:20Z</dcterms:created>
  <dcterms:modified xsi:type="dcterms:W3CDTF">2020-05-05T06:33:34Z</dcterms:modified>
</cp:coreProperties>
</file>