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7" r:id="rId4"/>
    <p:sldId id="278" r:id="rId5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9E886-22A1-43CE-8610-5A028A7DA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8F5D10-F585-4A1D-B82D-EB20AF3DC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2C2C7E-0E82-44CE-B096-56B369B9F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388247-8CE5-4DF6-AA88-CD9740C6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DBE082-2ED6-4773-AB46-764D9C696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01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E4201-6596-4F04-A9AA-3E6A92F1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659FC63-7FFD-4256-8976-3B4CB3387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BFE2A1-75FC-4BE2-9478-B1E3F8550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8C47D9-0CCF-48B7-AF1E-4005C832E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450393-FF29-46CA-9939-8049941FD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2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4B5EF3-03E1-4A88-9A88-722117643C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FDD393-FF62-4CDE-AB68-D6159B818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59B52-507E-47D7-8FD5-D3E3698E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76313A-46B9-48AA-ABED-FF843E2B3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378705-41EC-4F21-AFDC-2740944B4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69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536AF-166A-44FB-BB57-99258B4C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65E75-2B40-4EF8-B691-33BFD6EC3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2CB3DD-75D8-4E44-9AB4-DD6A040C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D63EC0-EA25-4BC4-BC37-2FCA5D72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4BE6C8-B711-4548-BEF9-0D62AC82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2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30B06-F762-411A-A51A-8C188450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17C6CF-F1ED-459A-9F93-7F267B12F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D94486-F895-4070-9A8B-BD38DD29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6E4FCF-DD1A-46A8-9BFB-07ED6DC6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CA6DF1-B86E-41BE-BE54-F1FEDA763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5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51827-2959-4428-A512-18435482E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CFD4E-EA93-4B71-B282-1C515366D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EC3288-76AB-4115-9324-053189957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235E8D-EAB4-42DF-AD2E-9D4BE4D3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D05418-425B-4CA6-9277-863FA76DA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002A21-F003-4D97-B3F4-6DA6723C4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56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998FF-E8A6-4C06-8663-7002C795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A8859B-AA81-4DDD-99F1-58D18AB0E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8F2D60-8EBF-4C0F-9482-4DB1D3C5E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763EACB-2E50-4B30-B811-A4B43F550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2633E4-D57C-48FF-BC6A-41A42ABBA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9A42E9-8D16-4CFC-855D-9AD8D2C4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B8D8819-7355-4E31-BD61-5AC14BC1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06B4CD-99BC-48CD-A8BF-415DFB73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91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19448-D181-4E34-96FF-2AC2B504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4F2429-69B6-4F41-BBAF-710B944B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346835-C701-428D-860D-4D3B46EC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8A7D76-7CA9-4C51-AE28-6D5297540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84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0E9197D-6657-42B2-959F-56DBFEC9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17D359E-4905-473D-B780-2A6137A67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CA3A21-6A80-4DD2-978F-903F0D35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18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C0381-B25C-4E28-AE99-1289A605B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D886C-D59B-453B-BCE2-61544EF08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EBCF05-8F32-44CF-9C4C-1FB5ED46D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FE92CF-58C1-44DE-AC03-B649FD89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4311D9-4F24-42D7-8DCB-5FB09434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E48899-19F1-4132-BC82-C56F22E7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68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AFD80-755B-4061-B2C8-5C4B0E67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D50B36-3E37-4A01-A8A3-2385E3C66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142F23-B080-4AC4-A898-0FBF7ADED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C3C635-04CE-47A6-9002-DF365B1AF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96D611-4266-4019-80E5-1BF9F13F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5D9433-8C28-4A8B-AF28-297A6655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5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9175F94-CB67-4CDC-B659-F33B2BBFB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E7D466-21CE-436D-83D9-CA20EAAA1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A1BC11-934D-4891-A3C2-4738D663A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EE659-6762-44E7-B8B1-A22BDF0F5C2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28E14C-A8EF-4F5D-884B-AC4553D4D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520D26-1A85-455F-8CF9-AA25700A5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0CCDF-0D14-4823-A5BB-91531BC646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48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D8F87-CC03-4D5E-8FD2-CDD899484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857B2E-CA40-4897-B364-26340726B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VII.</a:t>
            </a:r>
          </a:p>
        </p:txBody>
      </p:sp>
    </p:spTree>
    <p:extLst>
      <p:ext uri="{BB962C8B-B14F-4D97-AF65-F5344CB8AC3E}">
        <p14:creationId xmlns:p14="http://schemas.microsoft.com/office/powerpoint/2010/main" val="355800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B14BC-461F-486E-B0E7-3C53BBDF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Tři významy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9AC6B-8498-4FD5-82CA-FDD87F97B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 rámci diskuze „správnosti jmen“ je vztažena k předmětům a jejich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υσιζ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předmětech se hledá působící příčina (causa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jména.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Výraz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vztažen k jménům (slovům) a jazyku.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může být vztažena také k člověku, k tomu kdo hovoří. Tak se diskuze přesouvá na rovinu opozice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υσιζ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τέχνη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(natura x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Jestliže se touto opozicí nemyslí schopnost mluvit, ale řeč, pak z pozice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natura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jména nekorespondují s pojmenovanými předměty, ale s těmi, kteří je používají.</a:t>
            </a:r>
          </a:p>
        </p:txBody>
      </p:sp>
    </p:spTree>
    <p:extLst>
      <p:ext uri="{BB962C8B-B14F-4D97-AF65-F5344CB8AC3E}">
        <p14:creationId xmlns:p14="http://schemas.microsoft.com/office/powerpoint/2010/main" val="568328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51E82-C6B8-4A7E-85B7-1CA3C6C62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„správných“ jmen k „prvním“ jménům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A1486D-C251-4F16-B40F-D30D9D44C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Jestliže je v rámci 1. fáze otázky po slově a věci zastávána naturalistická teze, podle níž jména odpovídají přirozené povaze (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υσιζ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předmětů, které označují, pak z toho vyplývají různé interpretační možnosti: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Jména jsou chápana, jako by byla určitým typem promluvy či definice.</a:t>
            </a:r>
          </a:p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tímto účelem musí být jméno rozloženo na menší části podle jejich významu tak, aby byly určeny základní složky slov, „ první“ či „původní“ jména 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πρώτα ονόματα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pročež u nich bylo nutné postulovat podobnost s věcmi, tak aby mohly být interpretovány jako imitace věcí.</a:t>
            </a:r>
          </a:p>
          <a:p>
            <a:pPr algn="just"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„První“ jména jsou tak rozložena na fonémy 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στοιχεία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litterae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jimž je připsána přímo funkce onomatopoická, nebo nepřímo reprezentační 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εἰκαστικός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58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01BD3-0716-49E5-AFC6-7C75E2EC3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„prehistorie“ problému diskutovaného v dialogu </a:t>
            </a:r>
            <a:r>
              <a:rPr lang="cs-CZ" dirty="0" err="1"/>
              <a:t>Kratylos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8674D5-CA13-4536-8A7C-DA3ED635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Před Platónem je otázka vztahu jazyka, poznaní a reality diskutována především na rovině slova.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Zabývá se vztahem slova a označovaného předmětu.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Mezi různými možnostmi toho, jak chápat takovouto otázku je privilegována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interpretace ontologická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„Shodují se slova s přirozenou povahou věcí (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φύσει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koncepce naturalistická)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nebo neshodují (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νόμοι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koncepce konvencionalistická).</a:t>
            </a: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Zastánci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naturalistické koncepce se odkazují na přirozenou povahu (</a:t>
            </a:r>
            <a:r>
              <a:rPr lang="el-G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υσιζ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označovaných předmětů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nikoli na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υσιζ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slov či člověka.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Dotazována je „správnost jmen“,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které pojednávají jako promluvu nebo definice. Z toho vyplývá potřeba analyzovat slova na nejelementárnější složky, nebo dospět až na úroveň fonémů, jímž je připsána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onomatopoetická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či reprezentační funkce.</a:t>
            </a:r>
          </a:p>
        </p:txBody>
      </p:sp>
    </p:spTree>
    <p:extLst>
      <p:ext uri="{BB962C8B-B14F-4D97-AF65-F5344CB8AC3E}">
        <p14:creationId xmlns:p14="http://schemas.microsoft.com/office/powerpoint/2010/main" val="2066864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391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Slovo a řeč</vt:lpstr>
      <vt:lpstr>Tři významy φύσει</vt:lpstr>
      <vt:lpstr>Od „správných“ jmen k „prvním“ jménům</vt:lpstr>
      <vt:lpstr>Shrnutí „prehistorie“ problému diskutovaného v dialogu Kratylos.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12</cp:revision>
  <cp:lastPrinted>2021-04-15T11:51:51Z</cp:lastPrinted>
  <dcterms:created xsi:type="dcterms:W3CDTF">2021-04-12T12:58:56Z</dcterms:created>
  <dcterms:modified xsi:type="dcterms:W3CDTF">2021-04-15T12:15:29Z</dcterms:modified>
</cp:coreProperties>
</file>