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8" r:id="rId5"/>
    <p:sldId id="283" r:id="rId6"/>
    <p:sldId id="271" r:id="rId7"/>
    <p:sldId id="322" r:id="rId8"/>
    <p:sldId id="276" r:id="rId9"/>
    <p:sldId id="312" r:id="rId10"/>
    <p:sldId id="313" r:id="rId11"/>
    <p:sldId id="315" r:id="rId12"/>
    <p:sldId id="316" r:id="rId13"/>
    <p:sldId id="318" r:id="rId14"/>
    <p:sldId id="317" r:id="rId15"/>
    <p:sldId id="319" r:id="rId16"/>
    <p:sldId id="320" r:id="rId17"/>
    <p:sldId id="321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9CB"/>
    <a:srgbClr val="ED1C29"/>
    <a:srgbClr val="2385C5"/>
    <a:srgbClr val="07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80FE-33C1-4D82-9522-303D3B135285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93A6-AB06-41A7-838F-BE1B5CC83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4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2T06:47:37.3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20321 3827 1559 0,'0'0'604'16,"0"0"-274"-16,0 0-191 0,0 0-78 15,0 0 48-15,0 0 33 0,0 0-4 16,39 68-26-16,-25-44 9 0,1 0 10 0,-2 4-8 16,1-1 20-16,-1 1-20 0,2-1-48 0,-4 0-25 15,2-4-28-15,-3 1-3 16,-1-5-17-16,1-4 0 0,-4-5-1 0,-2-2-1 16,0-5 0-16,-1-3 1 15,0 0 12-15,0 0 6 0,-1-9 13 0,5-3 65 16,-2-6 65-16,4-7-26 0,1-8-49 15,2-7-41-15,-1-3-46 0,0-5-19 0,1 1-52 16,-4 8 6-16,-1 5-18 0,0 9 8 16,-4 7 7-16,0 3-7 0,-2 9-39 15,-1 3-68-15,0 3-108 0,0 0-192 16,-3 6-207-16,0-3-634 0</inkml:trace>
  <inkml:trace contextRef="#ctx0" brushRef="#br0" timeOffset="1">20062 4082 1415 0,'0'0'555'0,"0"0"-328"0,0 0-136 15,0 0-16-15,0 0 51 0,0 0 71 16,0 0-49-16,0 0-62 0,0 0-25 16,30 78 36-16,-21-60 18 0,-2-1-16 15,0-1-32-15,-1 1-32 0,2-3-13 16,-2 0 0-16,-3-1-3 0,2-2-6 16,-3-2-13-16,1-5 0 0,0 1-2 0,-3-4-27 15,2-1-6-15,-1 0 0 0,1 0 0 16,-2-3 13-16,2-1 22 0,0-2 3 0,1-3 54 0,-1-2-12 15,1-2-10-15,0-3-35 0,0-2-11 16,3 0-33-16,-1-1 18 0,1 1-37 16,2 1 31-16,-2 3 0 0,-1 2-23 15,1 4 17-15,-2 2 3 0,-1 4 3 16,-1 0 32-16,-2 2 18 0,0 0 14 16,0 0 3-16,0 3-35 0,0 1-13 15,0 1-50-15,1 1 63 0,3 3 25 0,2 3 26 16,0 3-6-16,2 1-10 0,1 2-16 15,-1 1 4-15,0-2 2 0,-1-1-24 16,0-2 0-16,-4 0 1 0,2-4 2 0,-4-2-3 16,1-5 2-16,-2 1-3 0,0-4-2 15,1 0-1-15,1 0-9 0,-1 0 12 16,1-1 15-16,0-3-15 0,-2-1-16 16,4-3-7-16,-1 1-5 0,0-4 28 15,0 0 15-15,2-1-15 0,-1-1-13 16,0 2-3-16,1 1-16 0,0 2 32 15,-1 1-38-15,2 1-14 0,-1 1-2 16,-1 1 12-16,1 1 10 0,0 2 10 16,-2 1 3-16,-2 0 19 0,-1 0 24 15,0 1 34-15,0 2 6 0,0 2-26 16,0 0 49-16,0 4 40 0,2 1 7 0,1 2-23 16,0 1-51-16,0 2-22 0,-1-3-26 15,3 1-12-15,-1 0-71 0,-1-2-129 16,1 1-81-16,-1-1-181 0,-2 1-175 15,-1-3-552-15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24575,'-2'6'0,"0"1"0,0-1 0,0 1 0,-1-1 0,0 1 0,1-1 0,-2 0 0,0 0 0,-5 4 0,5-2 0,-97 125 0,27-41 0,27-32 0,-67 63 0,-13 14 0,63-67 0,-105 90 0,69-67 0,-119 141 0,175-181 0,13-13 0,-40 37 0,32-36 0,-36 48 0,29-33 0,6-6 0,22-25 0,-1-3 0,-40 40 0,14-21 0,-64 78 0,99-103 0,0 0 0,2 0 0,-1 2 0,2 0 0,0-1 0,1 1 0,1 1 0,1-1 0,0 1 0,1 0 0,-1 27 0,4-33 0,0-1 0,1 1 0,0 0 0,1 0 0,1 0 0,0-2 0,-1 2 0,2-1 0,1 1 0,0-2 0,1 0 0,-1 1 0,2-1 0,9 12 0,-3-7 0,0-1 0,0 0 0,2-2 0,0 0 0,0-1 0,2 0 0,-1-2 0,25 13 0,-3 0 0,63 46 0,-64-40 0,61 33 0,-76-46 0,-1-1 0,0 3 0,-1 0 0,-1 0 0,-1 3 0,24 32 0,-30-39 0,16 21 0,57 53 0,-65-67 0,32 42 0,-34-41 0,0-1 0,23 21 0,-18-20 0,1-1 0,1-2 0,0 0 0,1-2 0,37 18 0,-9-7 0,-2 2 0,-2 2 0,54 45 0,-7-4 0,-38-32 0,-13-7 0,0-2 0,55 26 0,17 11 0,-87-47 0,2-2 0,53 23 0,269 85 0,-290-101 0,123 44 0,-73-33 0,56 14 0,102-6 0,-231-41 0,174 11 0,-104-14 0,101-5 0,-63-18 0,-87 12 0,95-5 0,-130 12 0,2-1 0,-1-2 0,0-1 0,34-13 0,35-6 0,-47 16 0,-1 1 0,89 0 0,-115 7 0,48-7 0,13-3 0,-15 10 0,-18 2 0,0-4 0,91-15 0,-93 7 0,0-1 0,1-3 0,-2-3 0,66-33 0,-101 42 0,-2 0 0,0 1 0,13-16 0,28-20 0,-52 44 0,18-13 0,0-1 0,0 0 0,0-1 0,27-30 0,-44 41 0,2-1 0,-1 1 0,0 0 0,0-1 0,0 0 0,0 1 0,-1-1 0,-1 0 0,1-1 0,0 2 0,-1-1 0,0 0 0,0-1 0,0 1 0,0-1 0,-1 1 0,0 0 0,0-1 0,-1 1 0,1-1 0,-1 2 0,0-2 0,-1 1 0,1 0 0,-1 0 0,0 0 0,-4-9 0,-4 1 0,0-2 0,-2 1 0,1 1 0,-2 0 0,1 2 0,-27-21 0,-17-15 0,17 10 0,1-3 0,1-1 0,3-1 0,-53-84 0,54 57 0,26 50 0,-2 0 0,-2 0 0,1 1 0,-21-28 0,-71-68 0,-197-174 0,69 76 0,156 133 0,-106-102 0,137 142 0,-51-66 0,-10-11 0,90 102 0,-17-16 0,0 0 0,-2 3 0,-48-33 0,-94-56 0,-63-36 0,203 131 0,2-1 0,-40-35 0,-35-25 0,97 75 0,-49-30 0,3-2 0,-83-73 0,108 80 0,-144-126 0,155 139 0,-34-37 0,42 41 0,-1 0 0,0 1 0,-1 0 0,-1 2 0,-24-17 0,-239-134 0,244 141 0,1-4 0,1 0 0,-38-40 0,-77-104 0,135 153 30,-1 0 0,-1 2 0,-27-23 0,35 33-154,1 0 0,-1 1 1,-1 0-1,1 0 0,-1 1 0,0-1 1,1 2-1,-2-1 0,1 1 0,0 0 1,-16-1-1,7 3-6702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2027 24575,'7'1'0,"-1"1"0,1 0 0,-1 0 0,0 0 0,0 1 0,0 0 0,0 0 0,0 1 0,-1 0 0,0 0 0,1-1 0,-2 2 0,1-1 0,7 9 0,11 9 0,79 60 0,-32-26 0,79 80 0,-111-99 0,2 0 0,76 52 0,99 47 0,-202-128 0,22 15 0,61 56 0,-68-55 0,0-1 0,2 0 0,35 19 0,-32-22 0,0 1 0,-2 3 0,-1 0 0,-1 2 0,-1 1 0,24 30 0,-34-39 0,35 27 0,-34-30 0,33 34 0,-35-31 0,11 12 0,-2 1 0,-1 0 0,38 67 0,-48-74 0,1-1 0,1-1 0,0 0 0,36 34 0,14 15 0,-28-28 0,50 41 0,7 7 0,-70-67 0,1-1 0,2 1 0,45 24 0,20 17 0,7 18 0,44 32 0,-133-105 0,1 0 0,-2 2 0,1-1 0,17 25 0,20 20 0,-16-29 0,2 0 0,1-2 0,2-1 0,49 23 0,-33-18 0,62 44 0,189 131 0,-156-84 0,-76-58 0,93 58 0,-97-78 0,-39-27 0,-1 3 0,-1 0 0,34 30 0,-52-41 0,0 0 0,1-2 0,0 0 0,0 1 0,0-2 0,1 1 0,0-2 0,0 0 0,0-1 0,0 1 0,0-2 0,0 0 0,0 0 0,22-2 0,-25-1 0,-1-1 0,1 0 0,0 1 0,-1-1 0,0-1 0,0 0 0,0-1 0,0 0 0,-1 1 0,1-2 0,8-9 0,10-9 0,32-41 0,-55 62 0,30-40 0,-3-1 0,-2-1 0,-2-2 0,26-62 0,-30 62 0,43-66 0,-48 88 0,-2-1 0,0-1 0,-1 0 0,12-39 0,-6 1 0,-4 1 0,-2-1 0,7-97 0,-16 106 0,12-59 0,-8 67 0,-3 1 0,1-58 0,-11 33 0,-14-72 0,7 75 0,-1-77 0,9 78 0,-4-1 0,-3 1 0,-28-103 0,-5 36 0,-9-30 0,37 108 0,-3 0 0,-2 2 0,-3 0 0,-35-60 0,-104-175 0,100 170 0,42 78 0,-43-66 0,-163-218 0,202 295 0,-2 0 0,-1 2 0,-54-46 0,22 22 0,25 24 0,-2 1 0,-1 3 0,-70-38 0,66 40 0,26 13 0,1-1 0,0 1 0,0-3 0,1 1 0,-13-17 0,11 12 0,-1 0 0,-29-22 0,-227-183 0,269 219 0,-116-83 0,68 51 0,-9-5 0,29 21 0,-55-47 0,44 31 0,-66-42 0,-4-4 0,94 69 0,-1-1 0,-35-16 0,37 21 0,1-1 0,-1 0 0,2-1 0,-27-23 0,10 7 0,-1 1 0,-1 1 0,-46-23 0,51 29 0,19 13 0,0-1 0,-1 1 0,1 1 0,-1 0 0,0 1 0,-1 0 0,1 0 0,0 1 0,-1 0 0,1 1 0,-1 0 0,0 1 0,1 1 0,-1 0 0,0 0 0,1 1 0,-1 0 0,1 1 0,0-1 0,0 2 0,0 1 0,0-1 0,-19 12 0,-11 11 0,0 1 0,2 2 0,1 1 0,-44 47 0,21-19 0,-40 27 0,-43 42 0,-59 101 0,-16 15 0,181-203 0,2 1 0,2 1 0,-32 55 0,63-93 0,-19 23 0,-1 1 0,-1-2 0,-46 38 0,43-41 0,0 2 0,2 0 0,-38 53 0,41-46 0,-1 0 0,-2-1 0,-47 48 0,51-58 0,2 2 0,0 0 0,2 1 0,1 1 0,-16 33 0,7-12 0,11-20-48,10-18-172,0 0 1,-1-1-1,0 1 1,0-2-1,-13 16 1,8-15-6607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1.3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  <inkml:trace contextRef="#ctx0" brushRef="#br0" timeOffset="315.06">31856 10650 1223 0,'0'0'1503'0,"0"0"-1162"0,0 0-181 15,0 0 272-15,0 0-55 0,100 1-226 16,-74-1-151-16,3 0-21 0,-1 0-146 16,1 0-110-16,1 0-65 0,-2 0-280 15,-8 0-356-15,0 0-603 0</inkml:trace>
  <inkml:trace contextRef="#ctx0" brushRef="#br0" timeOffset="786.48">32617 10392 2141 0,'0'0'450'15,"0"0"-299"-15,0 0 151 0,0 0 91 16,0 0-101-16,-88 77-129 0,72-42-84 15,1 5-10-15,4 6 19 0,6 3 24 16,5 3-18-16,0 1-20 0,11-3-24 16,11-2-50-16,7-5-16 0,4-3-55 15,4-5-166-15,2-7-187 0,3-5-360 16,-10-10-603-16</inkml:trace>
  <inkml:trace contextRef="#ctx0" brushRef="#br0" timeOffset="2808.35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<inkml:trace contextRef="#ctx0" brushRef="#br0" timeOffset="3282.19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<inkml:trace contextRef="#ctx0" brushRef="#br0" timeOffset="3751.34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6:45.8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5768-1346 24 0,'0'0'228'0,"0"0"-97"16,0 0-82-16,0 0-10 0,0 0-39 0,0 0 0 15,0 0-131-15,0 0-175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2T06:48:36.9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20321 3827 1559 0,'0'0'604'16,"0"0"-274"-16,0 0-191 0,0 0-78 15,0 0 48-15,0 0 33 0,0 0-4 16,39 68-26-16,-25-44 9 0,1 0 10 0,-2 4-8 16,1-1 20-16,-1 1-20 0,2-1-48 0,-4 0-25 15,2-4-28-15,-3 1-3 16,-1-5-17-16,1-4 0 0,-4-5-1 0,-2-2-1 16,0-5 0-16,-1-3 1 15,0 0 12-15,0 0 6 0,-1-9 13 0,5-3 65 16,-2-6 65-16,4-7-26 0,1-8-49 15,2-7-41-15,-1-3-46 0,0-5-19 0,1 1-52 16,-4 8 6-16,-1 5-18 0,0 9 8 16,-4 7 7-16,0 3-7 0,-2 9-39 15,-1 3-68-15,0 3-108 0,0 0-192 16,-3 6-207-16,0-3-634 0</inkml:trace>
  <inkml:trace contextRef="#ctx0" brushRef="#br0" timeOffset="1">20062 4082 1415 0,'0'0'555'0,"0"0"-328"0,0 0-136 15,0 0-16-15,0 0 51 0,0 0 71 16,0 0-49-16,0 0-62 0,0 0-25 16,30 78 36-16,-21-60 18 0,-2-1-16 15,0-1-32-15,-1 1-32 0,2-3-13 16,-2 0 0-16,-3-1-3 0,2-2-6 16,-3-2-13-16,1-5 0 0,0 1-2 0,-3-4-27 15,2-1-6-15,-1 0 0 0,1 0 0 16,-2-3 13-16,2-1 22 0,0-2 3 0,1-3 54 0,-1-2-12 15,1-2-10-15,0-3-35 0,0-2-11 16,3 0-33-16,-1-1 18 0,1 1-37 16,2 1 31-16,-2 3 0 0,-1 2-23 15,1 4 17-15,-2 2 3 0,-1 4 3 16,-1 0 32-16,-2 2 18 0,0 0 14 16,0 0 3-16,0 3-35 0,0 1-13 15,0 1-50-15,1 1 63 0,3 3 25 0,2 3 26 16,0 3-6-16,2 1-10 0,1 2-16 15,-1 1 4-15,0-2 2 0,-1-1-24 16,0-2 0-16,-4 0 1 0,2-4 2 0,-4-2-3 16,1-5 2-16,-2 1-3 0,0-4-2 15,1 0-1-15,1 0-9 0,-1 0 12 16,1-1 15-16,0-3-15 0,-2-1-16 16,4-3-7-16,-1 1-5 0,0-4 28 15,0 0 15-15,2-1-15 0,-1-1-13 16,0 2-3-16,1 1-16 0,0 2 32 15,-1 1-38-15,2 1-14 0,-1 1-2 16,-1 1 12-16,1 1 10 0,0 2 10 16,-2 1 3-16,-2 0 19 0,-1 0 24 15,0 1 34-15,0 2 6 0,0 2-26 16,0 0 49-16,0 4 40 0,2 1 7 0,1 2-23 16,0 1-51-16,0 2-22 0,-1-3-26 15,3 1-12-15,-1 0-71 0,-1-2-129 16,1 1-81-16,-1-1-181 0,-2 1-175 15,-1-3-552-15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24575,'-2'7'0,"0"0"0,0-1 0,0 1 0,-1 0 0,0 0 0,1-1 0,-2 0 0,0 0 0,-5 5 0,5-3 0,-97 128 0,27-41 0,27-34 0,-67 66 0,-13 14 0,63-69 0,-105 92 0,69-69 0,-119 146 0,175-187 0,13-13 0,-40 39 0,32-39 0,-36 51 0,29-35 0,6-5 0,22-27 0,-1-2 0,-40 41 0,14-22 0,-64 80 0,99-106 0,0 0 0,2 2 0,-1 0 0,2 0 0,0 0 0,1 0 0,1 1 0,1 1 0,0-1 0,1 0 0,-1 28 0,4-34 0,0 1 0,1-1 0,0 0 0,1 0 0,1 0 0,0-1 0,-1 1 0,2-1 0,1 1 0,0 0 0,1-2 0,-1 1 0,2-1 0,9 13 0,-3-8 0,0-1 0,0 0 0,2 0 0,0-2 0,0-1 0,2 0 0,-1-1 0,25 12 0,-3 0 0,63 49 0,-64-43 0,61 35 0,-76-48 0,-1 0 0,0 2 0,-1 1 0,-1 0 0,-1 2 0,24 33 0,-30-40 0,16 23 0,57 54 0,-65-70 0,32 43 0,-34-41 0,0-1 0,23 21 0,-18-21 0,1 0 0,1-2 0,0-1 0,1-2 0,37 19 0,-9-7 0,-2 2 0,-2 2 0,54 46 0,-7-4 0,-38-33 0,-13-7 0,0-2 0,55 26 0,17 13 0,-87-50 0,2-2 0,53 24 0,269 88 0,-290-104 0,123 45 0,-73-34 0,56 14 0,102-5 0,-231-43 0,174 11 0,-104-14 0,101-5 0,-63-18 0,-87 11 0,95-4 0,-130 12 0,2-1 0,-1-3 0,0 0 0,34-13 0,35-7 0,-47 17 0,-1 1 0,89 0 0,-115 7 0,48-8 0,13-2 0,-15 10 0,-18 2 0,0-4 0,91-16 0,-93 8 0,0-2 0,1-2 0,-2-3 0,66-35 0,-101 44 0,-2 0 0,0 0 0,13-15 0,28-21 0,-52 45 0,18-14 0,0 0 0,0-1 0,0 0 0,27-31 0,-44 42 0,2-1 0,-1 1 0,0 0 0,0-2 0,0 1 0,0 1 0,-1-1 0,-1 0 0,1-1 0,0 1 0,-1 0 0,0 0 0,0-1 0,0 1 0,0-1 0,-1 1 0,0 0 0,0-1 0,-1 1 0,1-1 0,-1 1 0,0-1 0,-1 1 0,1 0 0,-1-1 0,0 1 0,-4-9 0,-4 0 0,0-1 0,-2 1 0,1 1 0,-2 0 0,1 1 0,-27-21 0,-17-15 0,17 10 0,1-3 0,1-1 0,3-2 0,-53-85 0,54 59 0,26 49 0,-2 2 0,-2-1 0,1 2 0,-21-29 0,-71-71 0,-197-177 0,69 77 0,156 137 0,-106-104 0,137 144 0,-51-67 0,-10-11 0,90 105 0,-17-17 0,0 0 0,-2 3 0,-48-33 0,-94-58 0,-63-38 0,203 136 0,2-2 0,-40-36 0,-35-24 0,97 76 0,-49-32 0,3-1 0,-83-75 0,108 83 0,-144-131 0,155 144 0,-34-39 0,42 42 0,-1 1 0,0 1 0,-1 0 0,-1 1 0,-24-17 0,-239-137 0,244 144 0,1-3 0,1-1 0,-38-41 0,-77-107 0,135 158 30,-1 0 0,-1 1 0,-27-23 0,35 34-154,1 0 0,-1 0 1,-1 1-1,1 0 0,-1 1 0,0-1 1,1 2-1,-2-1 0,1 1 0,0 0 1,-16-1-1,7 3-6702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1957 24575,'6'1'0,"0"0"0,1 1 0,-2 0 0,1 1 0,0 0 0,-1-1 0,1 1 0,-1 1 0,0 0 0,0-1 0,1 1 0,-3 1 0,2-2 0,6 10 0,11 8 0,74 58 0,-30-25 0,75 78 0,-106-96 0,3-1 0,71 51 0,94 45 0,-191-123 0,21 14 0,58 54 0,-65-53 0,1-1 0,1 1 0,33 17 0,-30-20 0,0 0 0,-1 3 0,-2 0 0,-1 2 0,0 1 0,22 30 0,-32-39 0,32 26 0,-31-28 0,31 32 0,-33-29 0,11 10 0,-3 2 0,0 1 0,35 63 0,-45-71 0,1-1 0,1 0 0,1-1 0,32 33 0,15 14 0,-28-26 0,48 39 0,7 7 0,-67-64 0,2-2 0,1 0 0,43 25 0,18 15 0,8 19 0,40 30 0,-124-102 0,0 1 0,-2 1 0,1 1 0,17 22 0,18 20 0,-15-28 0,2 0 0,1-2 0,2 0 0,46 21 0,-31-17 0,58 42 0,179 127 0,-148-81 0,-71-56 0,87 56 0,-91-76 0,-36-25 0,-2 2 0,-1 1 0,33 28 0,-50-39 0,1-1 0,0 0 0,0-2 0,1 2 0,-1-2 0,1 0 0,1-1 0,-1 1 0,0-2 0,1 0 0,-1-1 0,0 0 0,0 0 0,22-2 0,-25-1 0,0 0 0,0-1 0,1 0 0,-2 0 0,1-1 0,-1 1 0,1-2 0,-1 1 0,0-1 0,0-1 0,8-8 0,10-10 0,30-38 0,-53 60 0,30-40 0,-4-1 0,-2 0 0,-1-3 0,24-59 0,-29 59 0,42-62 0,-46 83 0,-2 0 0,0-1 0,-1 0 0,12-38 0,-6 2 0,-4 0 0,-2-1 0,7-93 0,-16 102 0,12-57 0,-7 65 0,-3 0 0,0-56 0,-10 33 0,-13-70 0,7 72 0,-1-73 0,8 74 0,-4-1 0,-2 2 0,-27-100 0,-4 34 0,-10-28 0,36 104 0,-3 1 0,-1 0 0,-4 1 0,-33-58 0,-97-169 0,93 165 0,40 74 0,-40-64 0,-154-210 0,190 286 0,-1-1 0,-2 1 0,-50-43 0,20 21 0,24 24 0,-2 0 0,-1 2 0,-65-36 0,61 39 0,25 12 0,1 0 0,-1 0 0,1-2 0,1 0 0,-13-16 0,11 11 0,-1 1 0,-27-22 0,-215-175 0,255 210 0,-110-81 0,63 50 0,-7-4 0,27 20 0,-52-46 0,41 30 0,-62-41 0,-3-2 0,88 65 0,-1 0 0,-33-16 0,35 19 0,1 1 0,-1-1 0,2 0 0,-26-23 0,10 7 0,-1 0 0,-1 2 0,-44-22 0,49 28 0,18 11 0,-1 1 0,0 0 0,0 2 0,0-1 0,0 0 0,-2 1 0,2 1 0,0 0 0,-2 0 0,2 1 0,-1 0 0,-1 1 0,2 1 0,-1 0 0,-1 0 0,2 1 0,-1-1 0,0 2 0,1 0 0,0 1 0,-1 0 0,1 0 0,-18 12 0,-11 10 0,0 1 0,2 1 0,2 3 0,-43 44 0,21-19 0,-38 28 0,-41 40 0,-55 96 0,-16 16 0,171-197 0,2 2 0,2 1 0,-30 52 0,59-89 0,-17 22 0,-2 1 0,-1-2 0,-43 37 0,41-40 0,-1 2 0,3 0 0,-36 51 0,38-43 0,-1-2 0,-1 1 0,-45 44 0,48-54 0,2 1 0,0 0 0,2 1 0,1 1 0,-15 33 0,6-13 0,11-19-48,9-18-172,1 0 1,-2 1-1,0-1 1,0 0-1,-12 13 1,8-13-6607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58:06.4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 4000 0,'21'22'46,"-21"21"17,44-43-47,-44 22-1,21-22-15,-21 22 16,22-22-1,-22 43-15,44-21 16,-23 0 0,1 21-1,21 0 1,-21 1 0,21 21-1,-21-22 1,-22-21-1,44-22-15,-44 44 16,21-44-16,-21 43 16,22 0-1,-22 1 1,43-44-16,-43 21 0,22 23 31,-22 21-31,44-65 16,-44 43-16,21 1 15,-21-1 1,22-43 0,-22 44-16,0-1 15,43-43 1,-43 65-16,22-21 16,-22-1-1,22-43 1,-22 44-16,43-1 15,-43 0 1,0-21-16,22 0 16,-22 21-16,43-21 0,-43 0 15,22-22 1,-22 43-16,22-43 0,-22 65 16,43-43-16,-43 0 15,22-22-15,-22 43 16,22 0-16,21 23 15,-43-23 1,22 0 0,-22-21-16,0 0 15,43 21-15,-43-21 16,0 0-16,22 21 16,-22-21-16,0-1 0,43 23 15,-43-22 1,0-1-16,22 1 0,-22 21 15,43 23 1,-43-23 0,22 0-16,-22 23 15,22-66 1,-22 43-16,0-21 16,43-22-16,-43 43 15,22 0 1,-22 1-16,43 21 15,-43-43 1,0-1-16,22-21 16,-22 66-16,44-1 15,-44-44-15,0 1 16,21 22-16,-21-23 16,0 1-16,22 21 15,-22-21-15,0 0 16,43 21-16,-43-21 15,0 0-15,22-1 16,-22 23-16,0-23 16,44 1-16,-44 22 15,21-23-15,-21 1 16,22 21-16,-22-21 0,43-22 16,-43 65-1,22-21-15,-22-23 0,22-21 16,-22 66-16,43-66 15,-43 43-15,22-43 16,-22 43-16,22-43 16,-22 44-16,43-44 15,-43 43-15,22-43 16,-22 65-16,21-43 16,23 21-1,-44-21-15,22-22 16,-22 65-16,21-65 15,-21 44-15,44-44 16,-44 43-16,21-43 16,-21 44-16,22-44 0,-22 43 15,22-43-15,-22 43 16,43 1-16,-21-1 16,21 1-1,-21-1 1,21 22-1,-21-21 1,22-1 0,-23 0-1,23-21 1,-23 22 0,23 21-1,-22-44 1,21 1-1,-21 22 1,-1-1 0,23-21-1,-22 43 1,21-22 0,0 1-1,23 21 1,-45-65-16,-21 21 15,65-21-15,-43 44 16,21-44-16,-21 43 16,0-43-16,-22 44 15,43-44-15,1 65 0,-23-43 16,23-22-16,-22 43 16,-1-43-16,23 65 15,-23-65-15,23 44 16,-22-44-16,-1 43 15,23-43-15,-23 43 16,23-43-16,-22 66 16,-1-66-16,23 43 15,-23-43-15,23 22 16,-23-22-16,1 43 16,22-43-16,-23 43 15,1-43-15,21 44 0,-21-44 16,0 43-1,43-43-15,-22 22 0,-21-22 16,22 43-16,-1-43 16,-21 44-16,21-44 15,1 43-15,-1-43 16,0 44-16,1-44 16,21 65-16,-22-65 15,1 43-15,-1-43 16,1 22-16,21-22 15,-22 43-15,1-43 16,-1 22-16,0-22 16,22 44-16,-43-44 0,22 21 15,-1-21 1,22 44-16,0-44 0,-21 21 16,-1-21-16,1 44 15,-1-44-15,22 21 16,-21-21-16,21 44 15,0-44-15,0 0 16,0 43-16,0-43 16,-21 0-16,21 22 15,-22-22-15,22 0 16,0 43-16,-21-43 16,21 0-16,0 0 0,0 22 15,0-22-15,0 0 16,1 0-16,-1 0 15,0 0-15,22 0 16,-22 0-16,0 0 16,0 0-16,0 0 15,0 0-15,22 0 16,-22 0-16,0 0 16,1 0-16,-1 0 15,0 0-15,22 0 16,-22 0-16,0 0 15,0 0-15,22 0 16,21-43-16,-21 43 16,0-44-16,0 44 15,21-65-15,-42 65 0,20-43 16,-20 43-16,20-65 16,-20 65-16,20-65 15,1 65-15,-22-44 16,0 44-16,22-65 15,-22 43-15,1 22 16,-1-65-16,22 43 16,-22 22-16,-22-86 15,22 64-15,22-22 16,-22 1-16,0 21 16,22-21-16,-43 21 15,21-21-15,0-1 0,22 23 16,-22-23-1,-22 1-15,1-1 0,21 23 16,-22-23-16,1 23 16,-1-23-16,22 22 15,-21-21-15,-1 0 16,0-1-16,-21 1 16,21 21-16,-21-21 15,0-1-15,21 22 16,-21-21-16,21-22 15,-21 22-15,22-1 16,-23 1-16,23-22 16,-44 21-16,65 1 0,-65-1 15,43-21-15,1 22 16,-44-1-16,65-21 16,-22 22-16,-21-1 15,21 1-15,-21-22 16,21 21-16,-43 1 15,44 0-15,-44-1 16,43-21-16,-43 22 16,44-1-16,-44 1 15,21-1-15,-21-21 16,44 22-16,-44-1 16,22 1-16,-22 0 0,43-23 15,-43 45 1,22-23-16,-22 1 0,0-1 15,43-21-15,-43 22 16,0-1-16,0 1 16,22 0-16,-22-1 15,0 1-15,0-22 16,0 21-16,43 1 16,-43-1-16,0 23 15,0-44-15,0 43 16,0-22-16,0 1 15,0 0-15,0-1 16,0-21-16,0 43 16,0 1-16,0-1 15,0-21-15,0 21 0,0 0 16,0-21-16,0-1 16,0 1-16,0 21 15,0 0-15,0-21 16,0 21-16,0 1 15,-21-23-15,21 22 16,0 1-16,0-1 16,-22-21-16,22 21 15,0 0-15,0-21 16,-22 21-16,22 0 16,0-21-16,0 21 15,-43 1-15,43-23 0,0-21 16,-22 43-16,22 1 15,0-23-15,-43 22 16,43 1-16,0-23 16,0 1-16,-22 21 15,22 0-15,0-21 16,0 0-16,-44 21 16,44-21-16,0 21 15,-21-22-15,21 23 16,0-23-16,-44 23 15,44-23-15,-21 1 16,21-1-16,-22 23 16,22-1-16,-44-22 0,44 23 15,-21-23-15,21 1 16,-44-1-16,44 1 16,-21 0-16,21-1 15,-44 1-15,44 21 16,-21-21-16,21-1 15,-44 23-15,44-23 16,-22 1-16,22 21 16,-21 0-16,21-21 15,-44 21-15,44 0 16,-21-21-16,21 21 16,-44-21-16,44 21 0,-22 0 15,22 1-15,-43-23 16,43 23-16,-22-23 15,22 23-15,-21-1 16,21-22-16,-44 23 16,44-23-16,-22 1 15,22-22-15,-43 43 16,43 0-16,-22-21 16,22-1-16,-43 23 15,43-23-15,-22-21 16,22 22-16,-43-1 15,43 1-15,-22 0 16,22-1-16,-43-21 16,43 22-16,-65-1 15,65 1-15,-44-22 0,44 21 16,-43 1-16,43-1 16,-65-21-16,65 22 15,-44-1-15,22 1 16,-21-22-16,21 0 15,-21 21-15,21 1 16,22 21-16,-87-21 16,87-1-16,-43 1 15,43-22-15,-44 21 16,1 23-16,21-23 16,-21 1-16,21-1 15,1 1-15,-23 0 0,22-1 16,-21 1-1,43 21-15,-43 0 0,-1-21 16,22 21-16,1-21 16,-23 21-16,44 0 15,-43-21-15,21 21 16,-21-21-16,21-1 16,-21 23-16,21-23 15,22 23-15,-43-1 16,43-22-16,-66 23 15,66-23-15,-43 23 16,43-1-16,-43-22 16,21 44-16,22-43 0,-65 43 15,65-43-15,-65 43 16,43-44-16,-22-21 16,-21 22-1,44 21 1,-23-21-1,-21 21 1,43-22 0,1 23-1,-23-23 1,23 44 0,21-21-16,-22 21 15,-22-22 1,23 22-1,21-44 1,-22 44 0,22-21-1,-43 21-15,21-22 16,0 22 15,22-43-31,-43 43 16,43-22-1,-22 22 1,0-22 0,-21-21-1,21 43 17,22-22-32,-22 22 15,-21 0 1,43-22-1,-22 22-15,1 0 16,21-43 0,-44 43-16,22 0 15,22-22 1,-21 22-16,-23 0 16,44-22-1,-43 22-15,0 0 16,43-21-16,-66 21 15,23 0 1,0-44 0,-1 44-1,44-21-15,-43 21 16,-1 0 0,44-22-16,-65 22 15,22 0 1,43-43-16,-44 43 15,1 0 1,43-22-16,-44 22 16,1 0-16,0 0 15,43-22 1,-44 22-16,-21 0 16,22 0-1,-1-43 1,23 43-1,-23 0 1,1 0-16,21 0 16,0 0-16,-21 0 15,21 0-15,0 0 16,1 0-16,-23 0 16,1 0-16,0 0 31,-1 0-31,1 0 15,-1 0 1,1 0 0,-1 0-1,1 0 1,43 43-16,-43-43 16,-1 0-1,44 22-15,-43-22 16,-22 43-1,21-43 1,44 22-16,-65-22 16,43 0-16,22 22 15,-43-22-15,21 0 16,22 21-16,-43-21 16,21 0-1,22 44-15,-22-44 16,1 0-1,21 21 1,-44-21 0,23 22-1,-1-22 1,22 44-16,-44-44 16,44 21-1,0 1 1,-21-22-16,21 22 0,-22 21 31,22-21-15,-65 21-1,65-21 1,-22-22-16,22 22 16,-22 21-1,22-21 1,-43-22-16,43 43 15,0-21 1,-22-22-16,22 43 16,0 23-16,0-23 31,0-21-31,0-1 16,0 23-1,0-23 1,0 1-1,0 22 1,0-23 0,0 1-1,0 0 1,44-22 0,-44 43-1,0-21 1,0 0-16,21-22 15,-21 43-15,0-21 32,0-1-17,0 1 1,22-22-16,-22 44 16,0-23-1,44-21-15,-44 22 16,21-22-1,-21 22 1,22-22 0,-22 43-16,43-21 31,-43-1 0,22-21-31,-22 44 31,22-44-15,-22 22 0,43-1 15,-43 23 0,22-44-31,-22 21 16,0 1-1,22-22 1,-22 44 0,21-44-1,-21 21-15,44 1 32,-44 21-17,22-43 1,-22 22-1,21-22-15,-21 22 16,44-22 0,-44 22-16,21-22 15,-21 43 1,22-43-16,-22 22 16,22-22-1,-22 21 1,43 23-1,-21-22 17,21 21-17,-21-21 17,21-1-17,-21 23 1,-22-23-1,22-21 1,-22 22-16,43 22 16,-43-23-1,22-21 1,-22 44-16,22-44 16,-22 21-16,43-21 15,-43 44-15,22-44 16,-22 43-16,22-43 15,-22 22-15,21-22 16,-21 43-16,44-43 0,-44 44 16,21-1-1,23 1 1,-22-1 0,21 22-1,-21-21 1,21-1-1,-21 0 1,21 23 0,-21-23-1,21 0 1,1 1 0,-1-1-1,1-21 1,-1 21-16,0-21 15,1 22 1,-1-23 0,-21 23-1,21-23 1,-21 1 0,0 22-1,21-23 1,-21 44-1,21-43 1,-21 0 0,21 21-1,-43-21 1,22-22-16,-22 22 16,22-22-16,-22 43 15,43-43-15,-43 43 16,22-21-1,-22 22 1,22-44-16,-22 43 16,43 0-1,-43-21 1,44-22-16,-44 22 16,21 21-16,23-21 15,-23 21 1,23 1-1,-44-1 1,22-43 0,-22 44-16,43-1 15,-43 22 1,22-65 0,-22 44-16,43-44 15,-43 43-15,22 0 16,-22 1-1,43-44 1,-43 43-16,22 22 16,-22-43-1,22-22-15,-22 22 16,65 21 0,-65-21-1,21-22-15,-21 22 16,22 21-1,-22 0 1,44-43-16,-44 22 16,21 22-1,-21-23 1,22 1-16,-22 21 31,43-21-31,-43 0 16,22 21-1,-22-21 1,0 0 0,22-22-1,-22 21-15,0 23 16,43-22 0,-43-1-1,0 44 16,22-65-31,-22 22 16,0 0 0,0 0 15,43 21-15,-43 0 15,0-21-16,0 21 1,0-21 15,0 0-15,0 0 0,0 21 15,0-21-16,0-1 17,-21 23-17,21-22 17,0-1-17,-22 23 16,22-23 1,0 1-1,-43-22-15,43 22-1,0 21 16,-22-43-31,22 22 16,-22 0 15,22 21-15,-43-21 0,43 0-1,-22 21 1,22-21-1,-22-22 1,22 21 0,0 23-1,-43-44-15,43 21 16,-22 1 0,22 22-1,-22-44-15,22 21 16,-43 1-1,43 21 1,-22-43-16,22 22 16,-21 0-16,21 21 31,-44-43-31,44 22 0,-22 0 16,22 21-1,-21-43 1,21 22-16,-44-22 15,44 22-15,-43 21 16,21-43 0,22 22-1,-43-22-15,21 21 16,-21-21 0,21 0-1,22 44 1,-43-44-16,21 0 15,0 0 1,0 0 0,-21 0-1,21 0 1,1 0 0,21-22-16,-44 22 15,22 0 1,22-22-16,-21 22 15,-23-21 1,23-23 0,-1 23-1,22-1 1,-44 22 0,44-44-1,-21 44-15,21-21 16,-22 21-1,22-22 1,-43 22-16,43-43 16,-44 43-16,44-22 15,-21 22-15,21-22 16,-22 22-16,22-22 16,-44 22-16,44-43 15,-21 43-15,21-43 0,-22 43 16,22-44-16,-22 22 15,22-21 1,-43 43 0,43-43-16,-22-1 15,22 1 1,-43 43 0,43-44-16,-22-21 15,-21 22 1,-1-1-1,1 1 1,-1-22 0,1 43-16,43 0 15,-43-21 1,43 21-16,-44-21 0,44 21 16,-65 0-16,65-21 15,-43 21-15,43-21 16,-66 21-16,45-21 15,-23 21-15,23 0 16,-23-21-16,44 21 16,-43-21-16,43-22 15,-44 21-15,44 23 16,-65-23-16,65-21 16,-22 43-16,22 1 0,-43-23 15,43 22 1,-65-21-16,65 0 0,-43 21 15,43 0-15,-44-21 16,44 21-16,-43-21 16,43 21-16,-65 0 15,65-21-15,-44 21 16,44-21-16,-43-22 16,-1 43-16,44 0 15,-65-21-15,65 21 16,-43-21-16,43 21 15,-44 0-15,44-21 16,-43 21-16,43-21 16,-65 21-16,43 0 15,22-21-15,-43 21 0,-1-21 16,23 43-16,21-44 16,-44 44-16,1-43 15,-1-1 1,1 1-1,-22 21 1,43 22-16,22-43 16,-65 43-16,43-22 15,0 22-15,-21-22 16,21 22-16,1 0 16,-23-43-16,1 43 15,-1-22 1,1 22-1,-22 0 1,21 0 0,23-43-1,-1 43 1,-21 0 0,21 0-1,0 0 1,0 0 15,-21 0 0,43 43-31,0-21 16,0 0 0,-22 21-1,22-21 1,0 0-1,0 21 1,0 22 0,0-43-1,0 21 1,0-21 0,0 21-1,22-43-15,-22 66 16,0-23-1,0-21-15,43-22 16,-43 43-16,22 0 16,-22 23-1,44-66 1,-44 43-16,43 0 16,-21 23-1,21-23 1,-43 0-16,22-43 15,-22 44-15,22-44 16,-22 43-16,43-43 16,-43 44-16,22-44 15,-22 43-15,21 1 0,23-1 16,-44-21 0,43 21-1,-43 0-15,0-21 16,22-22-16,-22 44 15,43-44-15,-43 43 16,22-43-16,-22 43 16,22-43-16,-22 66 15,43-45 1,-43 23 0,22-1-1,-22 1-15,22-44 16,-22 21-1,43 1-15,-43 21 16,22-43 0,-22 22-16,43 0 15,-43 21 1,22-43 0,-22 65-16,22-43 15,-22 0 1,43 21-1,-43-21 1,22 0 0,-22 21-1,0-21 1,21-22-16,-21 21 16,0 1-1,44 22 1,-44-23-1,0 23 1,22-1 0,-22-21-1,0 0 1,43 21 0,-43-21-1,22-1 1,-22 23 15,21-44-15,-21 22-16,0-1 31,44 23-15,-44-23 15,0 1 0,21-22-31,-21 43 16,0-21 15,22 0 0,-22 21 0,0-21 1,44-22-17,-44 22-15,0-1 32,0 23-1,0-22 0,21-1-15,-21 23 15,0-23 0,0 1 0,0 0 1,0 21-1,0-21-15,0 0-1,0 21 16,0-21-15,0-1 0,0 1-1,-21-22 1,21 44-16,0-1 16,0-21-1,-44-22-15,44 21 16,0 23-1,0-22 1,-22-1 0,22 44-1,0-43 1,-21 0 0,21 21-1,-44 22 1,44-21-1,-21-44-15,21 22 16,-44-1 0,23 44-1,-23-21-15,22-1 16,-21 1 0,21 21-1,-21-44 1,21 23-1,-21-1 1,-22-21 0,21 21-1,1-21 1,-1 22 0,1-44-1,43 21-15,-65-21 16,0 44-1,43-44-15,0 0 16,-21 0-16,21 0 16,0 21-16,-21-21 15,21 0-15,1 0 16,-1 0-16,-22 0 16,23 0-16,-1 0 15,-21 0-15,21 0 16,0 0-16,0 0 15,-21 0-15,21 0 16,1 0-16,-23 0 16,23-65-16,-1 65 0,-22-21 15,23 21 1,-23-22-16,23 22 0,-1-44 16,-22 44-16,23-43 15,-1 43-15,-21-43 16,-1-44-1,44 65-15,-65 0 16,22-21-16,21 21 16,-22-21-16,23 21 15,-23-21-15,23 21 16,21 0-16,-65-21 16,65 21-16,-44-21 0,44 21 15,-65 0 1,65-21-16,-43 21 0,43-21 15,-44 21-15,44 0 16,-43-21-16,43 21 16,-65-21-16,65 21 15,-44 0-15,44-21 16,-43 21-16,43 0 16,-44-43-16,44 44 15,-43-1-15,43-43 16,-22 43-16,22-21 15,-43-1-15,43 1 16,-44-1-16,44 1 16,-43 0-16,43 21 15,-65 0-15,65-21 0,-44-22 16,44 21-16,-21 1 16,21-1-16,-44-21 15,44 44-15,-21-1 16,21-22-16,-66-21 15,66 22-15,-43 21 16,21-21-16,22-1 16,-43 23-16,-1-23 15,44 22-15,-43-21 16,43 0-16,-43 21 16,43-21-16,-66-23 15,66 23-15,-43 21 0,43-21 16,-43 21-16,43 0 15,-44-43-15,44 22 16,-65-1-16,65 1 16,-43 0-16,43-23 15,-44 23-15,44 0 16,-65-1-16,65 1 16,-43-1-16,21 23 15,22-44-15,-87 21 16,65 22-16,1-21 15,-23 21-15,23-21 16,-23 21-16,23-21 16,-23 21-16,22 0 15,1-21-15,-23 21 0,23 22 16,-23-43-16,22 43 16,1-65-16,-23 65 15,23-44-15,-1 44 16,-22-21-16,1 21 15,43-44 1,-43 44-16,-1-22 16,-21 22-1,65-21 1,-22 21-16,1 0 16,-23 0-1,1-44 1,21 44-1,0 0 1,-21 0 0,0 0-1,-1 0 1,22 0 0,1 0-1,-23 0 1,1 0-1,-1 0 1,1 0 0,0 0-1,21 0-15,-43 22 16,43-22 0,0 0-1,-21 0 16,43 22-15,-22-22-16,1 0 31,21 21-15,-22-21-16,-22 44 31,23-22-15,21-1 15,-22-21-31,22 44 31,0-23 1,-43-21-17,43 22 16,0 0 32,0 21-32,0-21 32,0 0-16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3.8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3858-434 0,'44'-22'47,"-23"22"-31,1 0-16,22 0 0,-1 0 15,0 0-15,-21 0 16,0 0-16,21 0 16,-43-43-1</inkml:trace>
  <inkml:trace contextRef="#ctx0" brushRef="#br0" timeOffset="330.83">4010-586 0,'0'22'15,"0"-1"-15,0 44 16,0-21-16,0-22 0,0 21 31,0 0-31,0 1 0,22-1 0,-22-21 16,0 0-16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1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48 0,'0'44'16,"21"-44"0,-21 21-16,65 1 15,-43 22 1,22-23 0,-44 23-1,43-44 1,-43 21-16,22-21 15,-22 22 1,21-22 0,23 0 62,-22 0-16,-22-43-46,21 43-16,-21-44 0,44 23 16,-44-1-1,43-22-15,-43 23 0,43 21 16,-43-44-16,22 44 15,-22-43-15,44 43 16,-44 22 15</inkml:trace>
  <inkml:trace contextRef="#ctx0" brushRef="#br0" timeOffset="-3048.7">65 2002 0,'-22'0'0,"65"0"62,1 0-46,-22 0-16,21 0 15,-21-21-15,-1 21 16,23 0-16,-22 0 16,-1 0-16,23-44 15,-1 44 1</inkml:trace>
  <inkml:trace contextRef="#ctx0" brushRef="#br0" timeOffset="-2500.56">238 1829 0,'0'43'47,"0"0"-47,0 1 16,0-1-16,0 1 15,0-23-15,0 23 0,0-23 16,0 1 0,0 0-16</inkml:trace>
  <inkml:trace contextRef="#ctx0" brushRef="#br0" timeOffset="4174.92">2453-386 0,'21'0'47,"1"0"-15,-22 22-32,22-22 15,21 0 1,-43 22-16,44-22 0,-1 0 15,-21 0 1,-22 21 0,22-21 15,-22-21 110,43 21-141,-43-44 15,0 22-15,0-21 16,0 21-16,0 1 15,0-1-15,0-21 16,22-1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11.5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-630-2301 0,'22'0'62,"-22"21"-62,43-21 16,-21 0-16,0 0 15,21 0-15,-21 0 16,0 0-16,21 0 16,0 0-1,-64 0 32,-1 44-31,22-1-1,-43-21 1,43 0-16,-22 21 0,22-21 16,-44-1-16,44 23 15,0-22-15,-21-22 16,21 21-16</inkml:trace>
  <inkml:trace contextRef="#ctx0" brushRef="#br0" timeOffset="-3367.26">0 0 0,'21'0'63,"-21"43"-63,22-43 15,22 0 17,-44 22-32,43-22 0,0 0 0,-43 22 15,44-22-15,-22 43 16,-1-43 15,-21 22-31,0 0 94,0 21-63,0 0 0,-43-21-31,-1 22 0,23-23 0,-1 1 16,-21 21-16,21-21 0,-43 43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9.1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 0 0,'-22'0'31,"22"65"-31,0-22 0,0 23 15,0-23-15,0 22 16,0 0-16,0 0 16,0-21-16</inkml:trace>
  <inkml:trace contextRef="#ctx0" brushRef="#br0" timeOffset="-220.21">-151 152 0,'22'0'31,"-1"0"-31,23 0 0,-1 0 16,1-44 0,21 44-16,-44 0 0,1 0 15,22-21-15</inkml:trace>
  <inkml:trace contextRef="#ctx0" brushRef="#br0" timeOffset="3368.26">-173-3365 0,'-22'22'16,"22"21"-1,0 22-15,0 0 16,0 0-16,-43 1 15,43-23-15,0 0 16,0-21-16,-22-22 16</inkml:trace>
  <inkml:trace contextRef="#ctx0" brushRef="#br0" timeOffset="3145.7">-412-3300 0,'0'22'16,"22"-22"-16,0 0 15,0 0-15,21 0 16,0 43-16,1-43 0,-1 0 15,1 0-15,-23 0 16,23 0-16,-1-22 16,-43 1 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16.6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-543-825 0,'0'21'16,"0"23"-1,0-1-15,0-21 16,0 21-16,22 1 0,-22-1 16,0 22-1</inkml:trace>
  <inkml:trace contextRef="#ctx0" brushRef="#br0" timeOffset="-314.67">-630-652 0,'22'0'16,"0"0"-16,21 0 16,1-43-1,-23 43-15,1 0 0,21-22 0,-21 22 16</inkml:trace>
  <inkml:trace contextRef="#ctx0" brushRef="#br0" timeOffset="-1886.36">0 0 0,'0'43'78,"43"-21"-62,-43 21-16,0 1 15,22-1 1,-22-21-16,22 21 15,-22-21 1,43-22 0</inkml:trace>
  <inkml:trace contextRef="#ctx0" brushRef="#br0" timeOffset="-1634.44">87-22 0,'43'0'46,"1"0"-46,-23 0 16,23 0 0,-1 0-16,1-22 0,-23 22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22.3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-2323-538 0,'43'0'62,"-43"22"-46,0 21 0,0 1-16,22 21 31,-22-43-31,0-1 0,0 23 15,0-23 17,43-21-32,-21 0 47,21-21-32,-21 21-15,21-22 16,-21 22-16,22-43 15,-23 43 1,1-44-16,21 44 0,1 0 16</inkml:trace>
  <inkml:trace contextRef="#ctx0" brushRef="#br0" timeOffset="1038.05">-3973 656 0,'21'0'16,"23"0"-16,-22 0 16,-1 0-16,88 0 15,-44 0 1,0-21-16,-21 21 16,-1 0-16,-21 0 15</inkml:trace>
  <inkml:trace contextRef="#ctx0" brushRef="#br0" timeOffset="1321.78">-3691 504 0,'-43'0'16,"43"65"-16,0-43 16,0 43-16,0-21 15,21-1-15,-21 0 16,22 1-16,-22 21 15,0-43-15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2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3136 24575,'2'0'0,"0"1"0,1 0 0,-1 0 0,0 0 0,0 0 0,1 0 0,-1 1 0,0-1 0,0 1 0,-1-1 0,1 1 0,0 0 0,0 0 0,-1 0 0,1 0 0,-1 0 0,0 0 0,2 2 0,21 42 0,-24-46 0,48 111 0,-24-53 0,47 82 0,-59-117 0,-1 0 0,-1 1 0,11 40 0,-14-40 0,1 0 0,1-1 0,22 41 0,118 223 0,-63-128 0,-2-4 0,-57-104 0,3-2 0,56 72 0,-32-46 0,335 495 0,-356-526 0,2 0 0,3-2 0,70 61 0,-29-28 0,-20-16 0,220 207 0,-197-195 0,141 93 0,-136-111 0,129 57 0,102 22 0,-167-71 0,404 148 0,-373-152 0,210 37 0,-339-84 0,28 6 0,0-4 0,94 3 0,-112-14 0,154-3 0,-181-1 0,0-1 0,1-2 0,64-19 0,-90 21 0,-1-1 0,0 0 0,-1-1 0,0 0 0,0-1 0,0 0 0,0 0 0,-1-1 0,-1 0 0,1 0 0,-1-1 0,0 0 0,7-14 0,0-1 0,-1 0 0,-1-2 0,-1 1 0,10-37 0,28-174 0,-3 12 0,-37 186 0,-1-1 0,-2-1 0,0-44 0,-7-122 0,-1 87 0,-3 46 0,-3 0 0,-3 0 0,-26-91 0,11 53 0,-43-112 0,37 128 0,6 31 0,-2 1 0,-60-100 0,30 61 0,-5 5 0,43 69 0,1-1 0,-21-42 0,23 37 0,-35-50 0,3 6 0,-113-200 0,144 252 0,-1 1 0,-35-35 0,-2-1 0,35 37 0,-1 1 0,-40-31 0,51 45 0,-10-11 0,-31-37 0,16 17 0,-34-43 0,-20-20 0,-203-190 0,277 275 0,1-2 0,0 0 0,-14-27 0,-4-5 0,20 34 0,-147-200 0,132 185 0,2-2 0,-25-43 0,35 56 0,0 1 0,-1 1 0,-2 0 0,0 1 0,-33-26 0,26 23 0,1-1 0,-38-44 0,-52-103 0,67 95 0,45 69 0,0 1 0,0-1 0,1 1 0,-1-1 0,1 0 0,1 0 0,-1 0 0,1 0 0,0 0 0,0 0 0,1-1 0,-1 1 0,2-6 0,0 0 0,1 1 0,0 0 0,1 0 0,0 0 0,1 1 0,7-18 0,5 1 0,0-1 0,2 2 0,0 0 0,25-25 0,-19 27 0,2 1 0,1 1 0,1 1 0,0 1 0,1 1 0,2 2 0,35-15 0,75-45 0,-114 58 0,-18 12 0,-1 1 0,2 0 0,-1 1 0,0 0 0,1 0 0,17-5 0,-25 10 0,0 0 0,-1 0 0,1 0 0,-1 0 0,1 0 0,-1 1 0,1-1 0,-1 1 0,1-1 0,-1 1 0,1 0 0,-1-1 0,0 1 0,1 0 0,-1 0 0,0 0 0,0 0 0,1 0 0,-1 0 0,0 1 0,0-1 0,0 0 0,0 0 0,-1 1 0,1-1 0,0 1 0,-1-1 0,2 3 0,18 51 0,-17-43 0,94 239 0,-77-208 0,3-1 0,2-1 0,48 62 0,104 103 0,36 46 0,-59-75 0,-21-26 0,-88-98 0,42 55 0,-47-56 0,2-1 0,97 88 0,-67-70 0,32 44 0,26 25 0,-86-93 0,-3 1 0,66 96 0,-82-107 0,33 54 0,-35-51 0,42 52 0,-22-38 0,26 30 0,84 80 0,-115-128 0,-3 1 0,0 3 0,-3 0 0,46 72 0,-58-77 0,-4-3 0,2-1 0,1-1 0,2 0 0,27 28 0,-25-31 0,-2 1 0,21 30 0,-23-28 0,2-1 0,26 28 0,234 204 0,-236-218 0,-23-20 0,38 29 0,-50-44 0,0 0 0,0-1 0,0 1 0,1-2 0,-1 0 0,1 0 0,20 4 0,67 4 0,0-3 0,129-6 0,-166-4 0,-44 1 0,0-2 0,0 0 0,-1-1 0,1-1 0,-1-1 0,0 0 0,19-9 0,106-60 0,-94 47 0,-36 21 0,0-1 0,-1 0 0,0 0 0,0-1 0,0-1 0,-1 0 0,-1 0 0,1-1 0,7-11 0,-2-2 0,-1-1 0,-1-1 0,10-30 0,26-53 0,-32 77 0,-1-2 0,-2 0 0,-1-1 0,10-44 0,-13 26 0,-2 0 0,-2 0 0,-3-1 0,-6-84 0,-4 94 0,-22-74 0,3 22 0,-61-208 0,-65-95 0,18 20 0,88 256 0,-82-152 0,23 93 0,75 129 0,4 8 0,-23-52 0,31 54 0,-2 1 0,-2 0 0,-1 2 0,-45-55 0,-126-170 0,109 137 0,66 94 0,0 1 0,-2 2 0,-2 0 0,-27-27 0,-153-169 0,85 86 0,69 81 0,24 29 0,-55-52 0,-111-107 0,19 17 0,-26-20 0,182 163-1365,11 11-5461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3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 18 24575,'0'-1'0,"-1"0"0,1 0 0,0 1 0,0-1 0,-1 0 0,1 0 0,-1 0 0,1 0 0,-1 1 0,1-1 0,-1 0 0,1 0 0,-1 1 0,1-1 0,-1 1 0,0-1 0,0 0 0,1 1 0,-1-1 0,0 1 0,0 0 0,1-1 0,-1 1 0,0 0 0,0-1 0,0 1 0,0 0 0,0 0 0,0 0 0,0-1 0,1 1 0,-1 0 0,0 1 0,0-1 0,0 0 0,0 0 0,0 0 0,0 0 0,-1 1 0,-36 10 0,-14 25 0,2 1 0,1 4 0,-74 77 0,32-30 0,14-10 0,44-43 0,-2-1 0,-61 45 0,-36 27 0,128-103 0,0 0 0,1 1 0,-1 0 0,0 0 0,1 0 0,0 0 0,0 0 0,0 1 0,1-1 0,-1 1 0,1 0 0,0 0 0,0 0 0,1 0 0,0 0 0,0 0 0,0 0 0,0 0 0,1 0 0,0 1 0,0-1 0,0 0 0,0 0 0,1 1 0,0-1 0,0 0 0,4 9 0,4 10 0,1-1 0,1-1 0,1 0 0,22 31 0,-20-32 0,54 106 0,-37-66 0,21 45 0,-31-59 0,2 0 0,42 61 0,-36-63 0,32 66 0,-9-14 0,19 18 0,-28-48 0,59 126 0,-77-141 0,47 73 0,-4-10 0,-47-81 0,2-1 0,0-1 0,2-2 0,31 30 0,43 53 0,103 187 0,-33-23 0,-156-256 0,31 35 0,-4-7 0,-15-18 0,49 49 0,-45-52 0,38 51 0,-52-62 0,1 0 0,0-1 0,1-1 0,1-1 0,29 19 0,-22-15 0,0 0 0,25 26 0,-25-22 0,0-2 0,1-1 0,1-1 0,55 26 0,-8-3 0,-48-28 0,49 19 0,-53-24 0,0 1 0,-1 1 0,38 24 0,-18-8 0,0-2 0,54 23 0,-50-27 0,80 52 0,-65-29 0,-11-7 0,2-2 0,54 27 0,78 39 0,-114-55 0,30 16 0,504 238 0,-519-259 0,0-5 0,1-5 0,147 33 0,-172-48 0,484 121 0,-397-99 0,184 36 0,-142-41 0,41 6 0,-59-17 0,127 9 0,-73-20 0,178 2 0,-356-12 0,0-2 0,0-3 0,71-15 0,-2-11 0,130-55 0,-174 49 0,-56 27 0,1 1 0,0 1 0,27-10 0,337-89 0,-364 100 0,-1 0 0,0-1 0,0 0 0,25-19 0,-24 16 0,0 0 0,1 0 0,26-9 0,-4 3 0,72-44 0,-80 42 0,187-98 0,-203 109-170,0 0-1,-1-1 0,0 0 1,0-2-1,-1 1 0,0-2 1,14-15-1,-13 9-6655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4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24575,'35'-35'0,"1"2"0,1 1 0,2 2 0,83-49 0,178-87 0,-245 130 0,-44 28 0,0 0 0,0 0 0,1 1 0,0 0 0,1 1 0,0 1 0,-1 0 0,2 1 0,20-5 0,28-1 0,-48 7 0,1 0 0,-1 1 0,0 0 0,26 2 0,-35 0 0,-1 1 0,1-1 0,-1 2 0,0-1 0,1 0 0,-1 1 0,0 0 0,0-1 0,0 2 0,0-1 0,-1 0 0,1 1 0,0 0 0,-1 0 0,0 0 0,0 0 0,0 0 0,0 1 0,4 6 0,13 21 0,-5-7 0,1 0 0,1-1 0,1-1 0,22 22 0,79 71 0,-49-44 0,91 69 0,-124-109 0,-1 2 0,47 57 0,-45-47 0,53 46 0,-66-66 0,-2 2 0,0 1 0,23 35 0,-21-26 0,47 48 0,424 420 0,-453-457 0,-2 1 0,-3 2 0,-1 2 0,39 73 0,-8-9 0,-40-70 0,-1 2 0,-2 1 0,27 76 0,-28-53 0,3 0 0,3-2 0,40 67 0,12 33 0,-7-12 0,-28-88 0,-34-51 0,0 0 0,-2 0 0,13 26 0,100 235 0,-20-53 0,-86-186 0,23 85 0,-4-7 0,8 11 0,-30-77 0,-2 0 0,-2 1 0,-3 0 0,2 61 0,-7-2 0,-3-71 0,2 0 0,8 49 0,-3-31 0,-2 0 0,-6 116 0,-1-64 0,0-35 0,-14 90 0,11-102 0,2 70 0,3-71 0,-10 76 0,7-112 0,0-1 0,-2 0 0,0 0 0,-14 40 0,6-25 0,2 0 0,-7 49 0,-7 27 0,9-45 0,-7 89 0,12-75 0,-14 165 0,18-172 0,3-9 0,-4 1 0,-17 71 0,14-102 0,-79 285 0,68-261 0,-3 0 0,-63 115 0,49-109 0,16-28 0,-35 49 0,38-66 0,-34 32 0,36-40 0,2 0 0,0 1 0,1 1 0,-14 22 0,-46 91 0,71-127-25,-1-1 0,0 1 1,1-1-1,-1 1 0,-1-2 0,1 1 0,-11 5 0,3 0-1141,-2 0-5660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5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 24575,'0'52'0,"-2"1"0,-3-1 0,-2 0 0,-2 0 0,-19 60 0,-61 189 0,89-299 0,-9 27 0,2 1 0,-6 44 0,12-64 0,1 1 0,0 0 0,1 0 0,0 0 0,0 0 0,1 0 0,1-1 0,0 1 0,0-1 0,8 15 0,7 7 0,1 0 0,2-1 0,2-1 0,0 0 0,2-2 0,1-2 0,1 0 0,57 41 0,-20-22 0,22 18 0,0-2 0,-65-48 0,1 2 0,-2 0 0,23 22 0,-19-10 0,35 52 0,-38-48 0,37 40 0,-1 2 0,-46-57 0,1 0 0,0-1 0,1 0 0,25 22 0,36 28 0,-52-44 0,0-1 0,2-1 0,31 19 0,-39-27 0,-1 1 0,-1 0 0,1 1 0,-2 0 0,0 1 0,19 26 0,-15-18 0,1-1 0,23 21 0,-18-21 0,-1 1 0,-1 1 0,-1 1 0,-2 0 0,29 48 0,52 122 0,-32-56 0,-56-114 0,-1 1 0,-1 0 0,6 31 0,-10-35 0,1-1 0,0 0 0,1 0 0,2 0 0,0-1 0,11 18 0,11 12 0,-3 1 0,38 95 0,-20-46 0,17 44 0,-48-104 0,-1 1 0,-3 0 0,-1 1 0,-2 1 0,-1-1 0,0 77 0,-6-72 0,1 0 0,12 63 0,-9-68 0,-2 1 0,-2-1 0,-6 68 0,0-78 0,-2 1 0,-1-2 0,-1 1 0,-27 57 0,22-61 0,-1-1 0,-1-1 0,-2-1 0,-24 27 0,-24 34 0,47-59 0,0-1 0,-1-1 0,-1-1 0,-2 0 0,0-2 0,-1-1 0,-1-1 0,-29 17 0,42-30 7,0-1 1,-1 0-1,-16 4 0,21-8-107,1 1 1,-1 0-1,1 1 1,0 0-1,0 0 0,0 0 1,0 1-1,1 0 1,-1 0-1,1 0 1,0 1-1,0 0 1,-5 7-1,0 2-6726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59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1561 24575,'21'2'0,"1"1"0,-1 1 0,1 0 0,39 15 0,5 1 0,-26-9 0,27 7 0,2-2 0,0-3 0,1-3 0,75 1 0,941-12 0,-957 12 0,-2 1 0,593-13 0,-696-1 0,-1-1 0,0 0 0,-1-2 0,29-9 0,29-7 0,-45 15 0,1-3 0,-1-1 0,41-17 0,-19 6 0,119-28 0,-118 36 0,0-3 0,72-30 0,-91 26 0,0-2 0,-2-2 0,44-36 0,-14 10 0,-33 22 0,-1-1 0,55-63 0,-15 14 0,-36 40 0,107-97 0,-119 112 0,0-1 0,-2-1 0,26-34 0,105-167 0,-106 174 0,-38 44 0,-1-2 0,0 1 0,-1-1 0,15-21 0,0-14 0,-2 0 0,-2-1 0,-2 0 0,14-64 0,-16 67 56,3-20-1477,-16 46-5405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35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24575,'0'589'0,"-1"-569"0,-1 0 0,-6 26 0,-3 35 0,9-31 0,-13 84 0,9-85 0,2 1 0,6 92 0,1-40 0,-3-81 0,1 1 0,1-1 0,0 0 0,2 1 0,1-1 0,1-1 0,0 1 0,2-1 0,0 0 0,1-1 0,1 0 0,23 33 0,-7-15 0,-1 0 0,-3 1 0,-1 1 0,22 58 0,-13-31 0,-7-12 0,-15-33 0,0-1 0,2 0 0,0 0 0,1-1 0,1 0 0,28 32 0,-20-29 0,31 45 0,-37-46 0,2 0 0,36 37 0,56 61 0,51 39 0,-104-92 0,-40-46 0,1 0 0,23 22 0,-18-21 0,-1 1 0,-2 1 0,27 40 0,-27-36 0,1 0 0,36 38 0,-46-55 0,0 1 0,-1 0 0,-1 0 0,10 17 0,-11-15 0,2 0 0,0-1 0,18 21 0,-14-22-98,2 0 1,-1-1-1,1 0 0,1-1 0,0-1 1,25 11-1,-25-12-583,6 3-6145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37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4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24575,'2'10'0,"1"1"0,0-1 0,0 0 0,1 0 0,0 0 0,1-1 0,0 1 0,1-1 0,0 0 0,12 14 0,112 118 0,-68-77 0,-35-35 0,1-1 0,33 25 0,-36-34 0,29 21 0,-1 3 0,59 62 0,-81-77 0,1 0 0,1-2 0,1-2 0,50 27 0,-23-13 0,36 20 0,3-4 0,129 49 0,-197-88 0,60 38 0,-61-34 0,64 30 0,153 48 0,-168-61 0,-44-18 0,43 13 0,-45-18 0,0 2 0,34 20 0,45 20 0,-38-27 0,-8-4 0,79 41 0,-67-32 0,-58-26 0,-2 1 0,1 1 0,27 17 0,-9-3 0,79 34 0,-76-39 0,-15-8 0,0 0 0,40 7 0,32 11 0,-49-14 61,-39-12-298,0 0-1,0 1 0,0 0 0,-1 1 1,10 4-1,-8 0-6588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24575,'0'6'0,"-1"0"0,-1 0 0,1-1 0,-1 1 0,0-1 0,0 1 0,0-1 0,-6 8 0,-11 36 0,2 83 0,7 1 0,8 203 0,5-152 0,-3-175 0,-1 4 0,2-1 0,-1 1 0,2 0 0,2 15 0,-2-24 0,-1 0 0,0-1 0,1 1 0,0 0 0,-1-1 0,2 1 0,-1-1 0,0 0 0,1 1 0,-1-1 0,1 0 0,0 0 0,0-1 0,0 1 0,0-1 0,1 1 0,5 2 0,8 5 0,-1 1 0,0 1 0,18 17 0,-20-17 0,0 0 0,1-1 0,0-1 0,22 12 0,-18-13 0,0 0 0,-1 1 0,0 2 0,0-1 0,-1 2 0,-1 0 0,0 1 0,-1 1 0,26 31 0,7 15 0,-28-36 0,25 37 0,-22-27 0,56 61 0,-55-68 0,-2-6 0,41 34 0,3 3 0,-44-37 0,20 18 0,-2 2 0,-2 2 0,53 79 0,-83-111 0,0 0 0,2-1 0,16 16 0,-15-16 0,-1 0 0,0 1 0,10 14 0,8 17 0,-3 1 0,21 51 0,-10-18 0,55 89 0,-63-117 0,16 30 0,70 111 0,-94-158 0,-2 1 0,22 52 0,-22-43 0,27 44 0,-20-49 0,-16-25 0,-1 0 0,-1 0 0,8 14 0,-5-2 0,7 11 0,-2 1 0,-1 1 0,-2 0 0,-1 1 0,5 39 0,-12-47 0,5 44 0,0 83 0,-9-137 0,2-1 0,6 29 0,3 37 0,-9-56 0,1-1 0,14 54 0,-10-54 0,-2 0 0,0 0 0,0 32 0,-4 9 0,-4 102 0,0-157 0,-1 1 0,0-1 0,-1 1 0,0-1 0,-1-1 0,-1 1 0,0-1 0,-1 0 0,-1-1 0,-17 21 0,-20 34 0,26-37 0,-2-1 0,0-1 0,-28 27 0,-4 5 0,41-45 0,-1 0 0,-26 22 0,34-32 0,1-1 0,-1 0 0,-1-1 0,1 0 0,-1 0 0,1 0 0,-1-1 0,0 1 0,0-2 0,0 1 0,-9 0 0,-25 4-1365,26-2-5461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24575,'0'4'0,"0"8"0,0 6 0,0 8 0,0 6 0,0 9 0,0 5 0,0 6 0,0 1 0,0-1 0,0-2 0,0-2 0,0-5 0,0-7 0,0-9-8191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24575,'0'8'0,"0"5"0,0 9 0,0 4 0,0 8 0,3 6 0,2 8 0,0 2 0,-2 4 0,0 1 0,2-2 0,1-3 0,-1-2 0,-1-6 0,-2-10-8191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5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24575,'0'4'0,"0"4"0,0 9 0,0 5 0,0 6 0,0 6 0,0 4 0,0-1 0,0 2 0,0-3 0,0 0 0,0-3 0,0-2 0,0-8-8191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24575,'0'4'0,"0"8"0,0 6 0,0 8 0,0 2 0,0 5 0,0 3 0,0 4 0,0-2 0,0-4 0,0-3 0,0 0 0,0-6-8191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4 0,0 8 0,0 3 0,0 6 0,0 1 0,0-1 0,0 2 0,0-1 0,0-2 0,0-3 0,0-5-8191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24575,'0'4'0,"0"8"0,0 6 0,0 4 0,0 5 0,0 2 0,0 4 0,0 3 0,0-1 0,-4 1 0,0 2 0,-1-2 0,1-3 0,2-7-8191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24575,'0'4'0,"0"4"0,0 5 0,0 8 0,0 4 0,0 5 0,0 8 0,0 2 0,-7 1 0,-3 5 0,1-2 0,-2-1 0,1 0 0,-6-4 0,1-9-8191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24575,'4'0'0,"1"4"0,-1 8 0,0 6 0,-1 4 0,-5 5 0,-2 6 0,-1 0 0,-2 3 0,-1 2 0,-2 2 0,0-2 0,-1-3 0,0-5 0,3-7-8191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24575,'0'3'0,"0"13"0,0 7 0,0 8 0,-3 1 0,-2 3 0,-7 3 0,-2 3 0,-5 1 0,-1-3 0,-2-4 0,1-4 0,0-8 0,5-4 0,5-5-8191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24575,'0'4'0,"0"4"0,0 6 0,-4-1 0,0 6 0,-9 2 0,-4 3 0,-7-1 0,-4 5 0,-3 0 0,-2 3 0,7 0 0,6-5-8191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0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24575,'0'7'0,"0"7"0,0 8 0,0 4 0,-7 1 0,-3 0 0,-3-1 0,-7 2 0,-4 0 0,-1 0 0,-4 1 0,3-3-8191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24575,'-4'0'0,"-4"0"0,-5 4 0,-4 1 0,-3 0 0,-2 2 0,0 1 0,-1 6 0,1 0 0,-1 2 0,1-1 0,3-1 0,-1-2 0,1-3-8191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24575,'3'4'0,"6"1"0,4-1 0,4 0 0,3-1 0,1-2 0,2 0 0,-1 0 0,1-1 0,3-1 0,1-2 0,0-3 0,-1-2 0,-6-1-8191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24575,'0'4'0,"0"8"0,0 6 0,0 4 0,0 1 0,0 2 0,0-1 0,0-1 0,0 0 0,4-4 0,1 2 0,0 1 0,2-3 0,1-5-8191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24575,'3'0'0,"2"4"0,0 12 0,-2 8 0,0 6 0,-1 6 0,-1 0 0,-1 6 0,0 2 0,0 5 0,0 2 0,-1-1 0,1-4 0,0-4 0,0-5 0,0-4 0,4-9 0,1-8-8191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24575,'0'7'0,"0"11"0,0 5 0,0 6 0,0 6 0,0 0 0,0 2 0,0 2 0,0-2 0,0-4 0,0-3 0,0-4 0,0-2 0,0-5-8191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24575,'0'3'0,"0"9"0,0 6 0,0 4 0,0 5 0,0 2 0,0 4 0,0 3 0,-4 3 0,-1-2 0,1 1 0,0-3 0,-2 1 0,-1-3 0,2-3 0,1-3 0,1-6-8191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5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24575,'0'7'0,"0"7"0,0 4 0,0 6 0,0 7 0,0 2 0,0-1 0,0-3 0,0-2 0,0-2 0,-4-6 0,-1-1 0,1-5-8191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24575,'0'8'0,"0"9"0,0 10 0,-4 7 0,-1 2 0,1 2 0,-4-2 0,1-3 0,0-4 0,3-2 0,1 0 0,1 1 0,1-6-8191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24575,'-4'7'0,"-1"10"0,0 6 0,2 6 0,0 2 0,-2 0 0,-1-3 0,1-1 0,1-3 0,2 3 0,0 1 0,-2-6 0,-1-5-8191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24575,'0'3'0,"0"10"0,0 12 0,0 7 0,0 1 0,-4-2 0,-1-1 0,1-3 0,-4-3 0,1 0 0,-7-6 0,0 2 0,2 2 0,-1-4 0,2-4-8191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24575,'0'4'0,"0"8"0,0 7 0,0 2 0,0 3 0,0 3 0,0 2 0,0 0 0,-8-3 0,-2 0 0,1 1 0,-3-3 0,2-6-8191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8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24575,'0'4'0,"0"4"0,0 6 0,0 3 0,0 3 0,0 1 0,0 1 0,0 5 0,0 0 0,0 0 0,-4-1 0,-1-1 0,-3-1 0,-1 2 0,-2-3 0,1-1 0,2-5-8191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24575,'0'3'0,"0"6"0,0 8 0,0 5 0,-3 2 0,-2 1 0,-4 0 0,1 0 0,-7 2 0,0 1 0,-2 2 0,2 5 0,-3 2 0,1 0 0,0-4 0,2-3 0,5-7-8191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9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24575,'-3'0'0,"-2"4"0,0 5 0,-2 4 0,-1 4 0,-6 3 0,0 1 0,-6 2 0,-3 0 0,3-1 0,1 4 0,3 1 0,-2-4 0,1-2 0,0 3 0,4-3-8191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24575,'0'4'0,"0"4"0,0 9 0,-4 5 0,-1 3 0,-7 0 0,-5 4 0,-4 0 0,-1-1 0,-2-1 0,-3-2 0,-1-5 0,4 1 0,3-2 0,4-2 0,6-3-8191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24575,'0'4'0,"-3"8"0,-2 7 0,-11 2 0,-6 3 0,-4 4 0,0-3 0,0-2 0,1-4 0,5-3 0,-2-3 0,3 0 0,1-3 0,3-3-8191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1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24575,'-4'0'0,"-4"3"0,-6 2 0,-3 3 0,-3 1 0,-1-2 0,2 3 0,-2-2 0,-2 3 0,3-2-8191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24575,'4'0'0,"4"0"0,5 0 0,4 0 0,3 0 0,1 0 0,2 0 0,3 0 0,1 0 0,1 0 0,-6 0-8191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24575,'0'4'0,"0"8"0,0 6 0,-8 4 0,-2 5 0,1 6 0,1 7 0,3 6 0,1 5 0,2 2 0,5 2 0,2-4 0,0-3 0,3-3 0,0-5 0,-1-2 0,-2-4 0,-2-7-8191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24575,'0'3'0,"0"6"0,0 4 0,0 8 0,0 7 0,0 3 0,0 4 0,0 2 0,0 4 0,0 1 0,0 1 0,0-3 0,0-4 0,0-6 0,0-3 0,0-7-8191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24575,'0'4'0,"0"4"0,0 6 0,0 3 0,0 6 0,0 7 0,0 2 0,0 3 0,0 3 0,0 2 0,0-2 0,0-4 0,0-3 0,0-4 0,0-3 0,0-5-8191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24575,'0'7'0,"0"7"0,0 7 0,0 9 0,0 2 0,0 3 0,0 3 0,0 3 0,0-2 0,0-1 0,0 1 0,0-2 0,0-5 0,0-2 0,0-1 0,0-4-8191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24575,'0'4'0,"0"4"0,0 9 0,0 13 0,0 4 0,0 8 0,0 0 0,0 1 0,0 0 0,0 0 0,0-3 0,0-5 0,4-8 0,1-6 0,0-5-8191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4 0,0 4 0,0 6 0,0 7 0,0 6 0,3 0 0,2 1 0,0 2 0,-1-2 0,-2-3 0,0-4 0,-1-4 0,7-2 0,2-5-8191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24575,'0'7'0,"0"11"0,-3 8 0,-2 8 0,0 6 0,2 3 0,0 1 0,1 2 0,1-5 0,1-4 0,0-6 0,0-4 0,0-3 0,1-2 0,-1-4-8191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24575,'0'8'0,"0"12"0,0 12 0,0 11 0,0 5 0,0 2 0,0 4 0,0 3 0,0 0 0,0-6 0,0-5 0,0-6 0,4-6 0,1-9-8191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24575,'0'7'0,"0"10"0,0 10 0,0 11 0,0 6 0,0 4 0,0 0 0,0 0 0,4-1 0,1-5 0,-1-5 0,4-10 0,-1-9-8191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24575,'0'7'0,"0"11"0,0 8 0,0 8 0,0 9 0,0 5 0,3 1 0,2 1 0,3-6 0,1-6 0,2-2 0,-1-7-8191</inkml:trace>
  <inkml:trace contextRef="#ctx0" brushRef="#br0" timeOffset="1">283 131 24575,'0'4'0,"0"4"0,0 9 0,0 9 0,0 7 0,0 6 0,3 3 0,2 2 0,0-3 0,2-1 0,8-3 0,1-9-8191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24575,'0'8'0,"0"9"0,3 9 0,2 8 0,0 6 0,-1 6 0,2 4 0,1 0 0,2-1 0,0-1 0,6-6 0,0-5 0,2-10 0,-3-9-8191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24575,'0'3'0,"0"10"0,0 9 0,0 8 0,0 11 0,0 1 0,0 1 0,0 1 0,3-3 0,2-2 0,0-3 0,2-5 0,1-7-8191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24575,'0'4'0,"0"8"0,0 10 0,3 9 0,2 6 0,0 7 0,2 5 0,1-3 0,-1-6 0,1-1 0,4-9 0,-1-8-8191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8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24575,'4'4'0,"1"4"0,-1 9 0,4 9 0,-1 3 0,3 4 0,0 5 0,5-2 0,8 2 0,3-3 0,-3-7-8191</inkml:trace>
  <inkml:trace contextRef="#ctx0" brushRef="#br0" timeOffset="1">304 44 24575,'3'0'0,"2"7"0,7 11 0,2 12 0,6 9 0,2 9 0,2 3 0,1 1 0,3-5 0,-3-7 0,-2-9 0,-6-4 0,-1-6 0,-3-7-8191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8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24575,'4'0'0,"1"7"0,0 14 0,6 10 0,1 12 0,3 1 0,6 2 0,3-1 0,1 0 0,0-4 0,-1-9 0,-4-6 0,-5-8-8191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24575,'3'8'0,"6"5"0,8 9 0,1 4 0,2 1 0,4 0 0,2-2 0,0 0 0,0-1 0,-1-2 0,-2 4 0,0 1 0,-1-5 0,-4-1 0,-5-6-8191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9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24575,'4'7'0,"1"6"0,7 5 0,1 3 0,7 2 0,3 0 0,1 0 0,4 4 0,1-3 0,-1-2 0,3-5 0,-5-4-8191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24575,'0'4'0,"3"5"0,2 4 0,11 8 0,6 4 0,7 1 0,2 0 0,4-1 0,-1-4 0,-3-3 0,-2-3 0,-3 2 0,-6-2-8191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24575,'4'0'0,"4"7"0,9 6 0,5 5 0,3 7 0,0 2 0,0-3 0,-1 2 0,0-4 0,-1-1 0,-5-5-8191</inkml:trace>
  <inkml:trace contextRef="#ctx0" brushRef="#br0" timeOffset="1">348 44 24575,'4'3'0,"1"6"0,7 5 0,2 3 0,2 2 0,-2 3 0,8 0 0,4-3 0,1 3 0,0-3 0,-2-5 0,0-4 0,-5-4-8191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24575,'4'0'0,"4"0"0,6 3 0,2 10 0,8 5 0,6 4 0,5 1 0,5-2 0,-1-2 0,0-4 0,-7-4-8191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24575,'0'3'0,"3"6"0,2 5 0,7 3 0,5 6 0,4 3 0,1 1 0,5 0 0,2-5 0,-2 0 0,0-2 0,-2-5 0,-1-6 0,-5-3-8191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24575,'3'0'0,"10"4"0,5 1 0,4 3 0,1 1 0,1 5 0,0 2 0,0 1 0,3-3 0,-4-3-8191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24575,'8'4'0,"5"4"0,5 6 0,3 3 0,2-1 0,0 4 0,0-1 0,-4 0 0,2-4 0,-2-4-8191</inkml:trace>
  <inkml:trace contextRef="#ctx0" brushRef="#br0" timeOffset="1">261 0 24575,'0'4'0,"11"5"0,7 0 0,2 3 0,3-1 0,2-2 0,-3 1 0,-2-1 0,-4-2-8191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24575,'4'8'0,"5"2"0,4 3 0,4 0 0,3 0 0,1-1 0,5 1 0,2-2 0,-5-3-8191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24575,'0'4'0,"0"8"0,7 3 0,3 2 0,7-2 0,0 0 0,2-2 0,4-3 0,-2-4-8191</inkml:trace>
  <inkml:trace contextRef="#ctx0" brushRef="#br0" timeOffset="1">174 0 24575,'4'0'0,"8"0"0,7 0 0,-1 4 0,0 1 0,6 0 0,-3-2-8191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24575,'4'0'0,"4"4"0,9 1 0,2 3 0,0 1 0,-2-2-8191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46.1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 0,'-21'0'16,"21"-21"-16,21 64 47,-21 0-47,22 23 15,-22 20-15,65 45 16,-22-1-16,1-43 16,21 21-16,0 23 15,-43-66-15,21 0 16,-21-43-16,21-1 15</inkml:trace>
  <inkml:trace contextRef="#ctx0" brushRef="#br0" timeOffset="722.33">2 29 0,'0'65'47,"-22"-21"-47,22 21 0,0 0 15,0 0 1,0-22-16,0-21 0,0 0 16,0 21-1,0-86 1</inkml:trace>
  <inkml:trace contextRef="#ctx0" brushRef="#br0" timeOffset="1036.37">45 51 0,'0'-22'0,"43"22"62,-21 43-46,21-21-16,23 22 0,-23-44 16,0 43-16,-21-43 15,22 0-15,-23 43 16</inkml:trace>
  <inkml:trace contextRef="#ctx0" brushRef="#br0" timeOffset="1885.31">913 1093 0,'0'22'32,"0"21"-32,0 0 15,0 22-15,22 1 16,-22-23-16,0 0 15,43 1-15,-43-1 16,0 1-16,22-44 16,0-65 15,-22-1-31,0 1 16,43-22-16,-43-21 15,44-44-15,-44 65 16,43 22-16,-43 43 15,22 22 1</inkml:trace>
  <inkml:trace contextRef="#ctx0" brushRef="#br0" timeOffset="2435.55">1456 1115 0,'0'-22'0,"-43"22"16,-1 43 0,44-21-1,-43 21-15,43 1 16,-44 21-16,44-22 15,0 1-15,0-23 16,0 23-16,0-1 16,22-43-1,22 0-15,-23 0 0,1 0 16,0 0-16,43-21 16,-65-23 15,0 1-31,0-1 0,0 23 15,-22 21-15,0 0 16,-43 0 0,44 0-16,-23 65 15,44-44-15,-22 1 16,22 22-16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1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999-20 0,'0'44'16,"22"-66"31,0 22-47,-1-65 15,44 21-15,-21 1 16,43-22 0,-44 21-16,0-21 0,1 22 15,21-1-15,-43-21 16,21 43-16,-21-21 16,21 0-16,-21 21 0,0-21 15,-22 21 1,43 22-16,-43-22 0,22 22 15,-22-22 1,0-21 47,22 43-32,-22-22-16,43 22-15,-21-21 16,-1 21 0,-21-44-1,44 44 1,-44-22-16,0 1 16,-22 21 30,0 0-30,-43 0 0,44 0-1,-23 0-15,1 0 16,43 43-16,21-43 47,23 0-32,-22-22-15,21 22 16,-21 0 0,21 0-16,-21 0 0,-22 22 15,43-22-15,-43 44 16,0-1-16,0 0 16,0-21-16,0 0 15,0 21-15,0-21 0,0 21 31</inkml:trace>
  <inkml:trace contextRef="#ctx0" brushRef="#br0" timeOffset="1083.4">435 284 0,'21'-22'15,"-21"1"1,66-66 0,-23 43-16,-43 1 15,22 43-15,-22 22 31,0 43-15,0 22-16,0-1 16,0-20-16,0 20 15,0-20-15,0-1 16,0 0-16,0-22 16</inkml:trace>
  <inkml:trace contextRef="#ctx0" brushRef="#br0" timeOffset="704.89">0 132 0,'0'22'0,"0"21"16,0 1-16,0 21 16,66-22-16,-66 1 15,21-1-15,-21 0 16,44-21-16,-23 22 16,1-44 15,22-44-16,-44 1-15,0-22 16,43-1-16,-43-20 16,0-1-16,22 22 0,-22 21 15,0 1 1,21 43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6.3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2345 1109 0,'22'0'15,"0"-22"1,21-21-16,-43 21 15,65 0-15,-22-43 16,1 22-16,-1-44 16,22 22-16,1 0 15,-23 0-15,-21 43 16,21-21-16,-21 21 16,-44 22 46,-21 0-31,21 0-15,0-22 0,-21 22-1,-1 0-15,23 0 16,-1 0-16,-21 0 15,-1 0 1,109 0 15,-21 0-31,21 0 16,0-43-16,0 43 16,-21 0-16,-23 0 15,23 0 1,-44 21-16,0 1 15,0 22-15,0 21 16,-22-22-16,22 0 16,-22 1-16,22-1 15,0-21-15,-43 0 0</inkml:trace>
  <inkml:trace contextRef="#ctx0" brushRef="#br0" timeOffset="802.47">1672 1608 0,'0'22'0,"0"21"31,0 1-31,0-1 16,0-21-16,22 0 0,-22 21 31,43-43-31,-43 44 0,22-44 16,0 0 15,-22-44-31,0 1 16,0-1-16,43 1 15,-43-1-15,0-21 16,0 0-16,22 22 16,-22-1-16,43 1 15</inkml:trace>
  <inkml:trace contextRef="#ctx0" brushRef="#br0" timeOffset="1164.24">2019 1739 0,'44'0'16,"-22"0"0,21 0-1,-21 0 1,-22 21-1,0 1 1,0 21-16,0 1 16,-44 43-16,44-44 15,-43 0-15,43 1 16,0-22-16,43 21 16,1-43-16,-1 0 15,44-43-15,-22 21 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8.9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1458 0,'0'-44'15,"0"23"1,65-1 0,-43-21-16,0 21 0,21-22 15,-21 23-15,21-23 16,-21-43-16,22 22 16,-1 0-16,-21 0 15,21-22-15,1 22 0,-23 0 16,23-22-16,-23 44 15,23-1-15,-23 1 16,-21 21-16,66 0 16,-66-21-16,43 21 15,-21 22-15,-22-43 16,43 43-16,-43-44 16,22 44-16,-22-65 0,43 65 15,-43-21-15,22-1 16,21-22 15,-43 23 0,22 21-31,-22-22 32,22-21-1,-22 21-31,0 0 15,-65 22 64,43 0-79,-21 0 15,-23 0-15,45 0 16,-1 0-16,-21 0 15,64 0 32,23 0-31,21 0-16,-22 0 16,1 0-16,-23 0 0,23 44 15,-22-44-15,-22 21 16,21 1-16,-21 0 15,0 21-15,0-21 16,0 0-16,0 21 16,0-21-16,0-1 15,0 23 1</inkml:trace>
  <inkml:trace contextRef="#ctx0" brushRef="#br0" timeOffset="865.48">-260 1892 0,'0'43'31,"0"1"-15,0-1-1,0 1-15,43-1 16,-43 0-16,0 1 15,0-22-15,22-1 16,-22 23-16,43-44 31,-43-22-15,22-21 0,-22-1-16,43 1 15,-43-1-15,44-43 16,-44 44-16,43 0 15,-43 21-15,44 22 0,-44-65 16,21 43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9:00.6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-2041 1284 0,'0'-44'31,"22"44"-15,21-21-16,-21 21 15,0-44-15,21 44 16,-21 0-1,-22 22 17,0 0-32,-22-1 15,22 23-15,-43-22 16,21 21 0,22 0 15,22-43-16,-1 0 1,23 0-16,-23 0 31,-21 22-31,0 0 16,0 21-16,0 22 16,-43-43-1,21 0 1,-21-22 15,21 0-15,22-44-1,-22 44-15</inkml:trace>
  <inkml:trace contextRef="#ctx0" brushRef="#br0" timeOffset="3670.06">-65 1892 0,'0'21'0,"0"23"16,0-22-1,0 21 1,43-43 0,-21 0-1,21 0-15,-21 0 16,0-22-16,21 1 16</inkml:trace>
  <inkml:trace contextRef="#ctx0" brushRef="#br0" timeOffset="3373.95">-435 2022 0,'0'22'31,"0"-1"-31,0 1 15,0 22-15,22-23 16,0 1 0,-22 21-16,43-43 15,-21 0 17,-22-43-17,22 0-15,-22-23 16,43 23-16,-43 0 15,22 21-15,-22-22 16,43 44-16</inkml:trace>
  <inkml:trace contextRef="#ctx0" brushRef="#br0" timeOffset="3842.87">152 1892 0,'0'43'16,"-22"-21"-16,22 0 15,0 21-15,0 0 16,0 44-1,0-65 1</inkml:trace>
  <inkml:trace contextRef="#ctx0" brushRef="#br0" timeOffset="2679.98">0 1436 0,'0'-22'15,"0"0"1,21-43 0,-21 22-1,44 21-15,-44 0 0,0-21 16,22 0 0,-22-22-16,43-1 0,-43 1 15,22-22-15,-22 22 16,43-22-16,-43 22 15,43 22-15,-43 0 16,0 21-16,0 0 16,22-21-16,-22 21 15,0 0-15,0-21 16,22 21-16,-22-21 16,43 43-1,-43-44-15,0 23 16,0-1-1,0 0 1,0-43 0,22 65-16,-22-22 15,0 1 1,0-1 0,22-22-1,-22 23 1,0-1 31,-44 22 31,23 0-78,21 22 15,-66-22-15,45 43 16,42-65 31,45 1-31,-23 21-1,-43-22 1,22 22-16,-1 0 15,23 22 17,-44 21-32,0 22 15,0-43-15,22 0 16,21 21 0,0-43-1,-43 44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9:07.1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2540 2022 0,'-44'0'16,"44"43"-16,-21-43 15,21 44-15,0-1 16,21-21 0,1-22-1,0 0-15,21 43 0,1-21 16,-44 0 0,0 43-1,-22-22 1,-22-21-1,-21-22 1,44-43 15</inkml:trace>
  <inkml:trace contextRef="#ctx0" brushRef="#br0" timeOffset="-392.08">2040 2065 0,'0'22'31,"0"0"-31,0 0 0,0 21 0,0 0 16,44 23-16,-44-23 15,43-21-15,-43 21 16,44-43-16,-44 22 15,21-22 1,-21-22 0,0 0-1,0-43-15,22 22 0,-22-1 16,0 1 0,0-22-16,0 21 0,43 1 15,-43 0-15,0 21 16,22 22 15</inkml:trace>
  <inkml:trace contextRef="#ctx0" brushRef="#br0" timeOffset="204.56">2540 2065 0,'43'0'31,"1"-21"-15,21 21-16,-22 0 15,0 0-15,1-44 16,-22 44-1</inkml:trace>
  <inkml:trace contextRef="#ctx0" brushRef="#br0" timeOffset="-1161.87">2236 1501 0,'0'-43'16,"21"-1"-1,-21 22-15,0 1 16,0-44-16,0 21 16,0-21-16,0 0 15,0 0-15,0 0 16,0 21-16,0 1 16,0-1-16,0 1 15,0 0-15,-43-23 16,43 23-16,0-22 0,-22 22 15,22-1-15,0 22 16,0-43 0,0 44-1,0-23 1,0 22 0,0-21-1,0 0 1,0 21-1,0 0 17,0-21-1,0 21-15,0 0-1,0 1 1,0-23-1,0 22 17,-65 88 30,65-45-46,-22 1-16,22 21 15,-43-21-15,43 0 16,-22 21-16,22-64 63,0-1-48,44 0-15,-44-21 16,21 21-16,-21 0 15,44-21-15,-22-1 16,21 44 15,-21 0-15,-22 44-16,43-22 16,22 43-1,-21-65-15,-23 43 16,23-43-16,-44 22 15,22-22-15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24575,'-2'6'0,"0"1"0,0-1 0,0 1 0,-1-1 0,0 1 0,1-1 0,-2 0 0,0 0 0,-5 4 0,5-2 0,-97 125 0,27-41 0,27-32 0,-67 63 0,-13 14 0,63-67 0,-105 90 0,69-67 0,-119 141 0,175-181 0,13-13 0,-40 37 0,32-36 0,-36 48 0,29-33 0,6-6 0,22-25 0,-1-3 0,-40 40 0,14-21 0,-64 78 0,99-103 0,0 0 0,2 0 0,-1 2 0,2 0 0,0-1 0,1 1 0,1 1 0,1-1 0,0 1 0,1 0 0,-1 27 0,4-33 0,0-1 0,1 1 0,0 0 0,1 0 0,1 0 0,0-2 0,-1 2 0,2-1 0,1 1 0,0-2 0,1 0 0,-1 1 0,2-1 0,9 12 0,-3-7 0,0-1 0,0 0 0,2-2 0,0 0 0,0-1 0,2 0 0,-1-2 0,25 13 0,-3 0 0,63 46 0,-64-40 0,61 33 0,-76-46 0,-1-1 0,0 3 0,-1 0 0,-1 0 0,-1 3 0,24 32 0,-30-39 0,16 21 0,57 53 0,-65-67 0,32 42 0,-34-41 0,0-1 0,23 21 0,-18-20 0,1-1 0,1-2 0,0 0 0,1-2 0,37 18 0,-9-7 0,-2 2 0,-2 2 0,54 45 0,-7-4 0,-38-32 0,-13-7 0,0-2 0,55 26 0,17 11 0,-87-47 0,2-2 0,53 23 0,269 85 0,-290-101 0,123 44 0,-73-33 0,56 14 0,102-6 0,-231-41 0,174 11 0,-104-14 0,101-5 0,-63-18 0,-87 12 0,95-5 0,-130 12 0,2-1 0,-1-2 0,0-1 0,34-13 0,35-6 0,-47 16 0,-1 1 0,89 0 0,-115 7 0,48-7 0,13-3 0,-15 10 0,-18 2 0,0-4 0,91-15 0,-93 7 0,0-1 0,1-3 0,-2-3 0,66-33 0,-101 42 0,-2 0 0,0 1 0,13-16 0,28-20 0,-52 44 0,18-13 0,0-1 0,0 0 0,0-1 0,27-30 0,-44 41 0,2-1 0,-1 1 0,0 0 0,0-1 0,0 0 0,0 1 0,-1-1 0,-1 0 0,1-1 0,0 2 0,-1-1 0,0 0 0,0-1 0,0 1 0,0-1 0,-1 1 0,0 0 0,0-1 0,-1 1 0,1-1 0,-1 2 0,0-2 0,-1 1 0,1 0 0,-1 0 0,0 0 0,-4-9 0,-4 1 0,0-2 0,-2 1 0,1 1 0,-2 0 0,1 2 0,-27-21 0,-17-15 0,17 10 0,1-3 0,1-1 0,3-1 0,-53-84 0,54 57 0,26 50 0,-2 0 0,-2 0 0,1 1 0,-21-28 0,-71-68 0,-197-174 0,69 76 0,156 133 0,-106-102 0,137 142 0,-51-66 0,-10-11 0,90 102 0,-17-16 0,0 0 0,-2 3 0,-48-33 0,-94-56 0,-63-36 0,203 131 0,2-1 0,-40-35 0,-35-25 0,97 75 0,-49-30 0,3-2 0,-83-73 0,108 80 0,-144-126 0,155 139 0,-34-37 0,42 41 0,-1 0 0,0 1 0,-1 0 0,-1 2 0,-24-17 0,-239-134 0,244 141 0,1-4 0,1 0 0,-38-40 0,-77-104 0,135 153 30,-1 0 0,-1 2 0,-27-23 0,35 33-154,1 0 0,-1 1 1,-1 0-1,1 0 0,-1 1 0,0-1 1,1 2-1,-2-1 0,1 1 0,0 0 1,-16-1-1,7 3-6702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2027 24575,'7'1'0,"-1"1"0,1 0 0,-1 0 0,0 0 0,0 1 0,0 0 0,0 0 0,0 1 0,-1 0 0,0 0 0,1-1 0,-2 2 0,1-1 0,7 9 0,11 9 0,79 60 0,-32-26 0,79 80 0,-111-99 0,2 0 0,76 52 0,99 47 0,-202-128 0,22 15 0,61 56 0,-68-55 0,0-1 0,2 0 0,35 19 0,-32-22 0,0 1 0,-2 3 0,-1 0 0,-1 2 0,-1 1 0,24 30 0,-34-39 0,35 27 0,-34-30 0,33 34 0,-35-31 0,11 12 0,-2 1 0,-1 0 0,38 67 0,-48-74 0,1-1 0,1-1 0,0 0 0,36 34 0,14 15 0,-28-28 0,50 41 0,7 7 0,-70-67 0,1-1 0,2 1 0,45 24 0,20 17 0,7 18 0,44 32 0,-133-105 0,1 0 0,-2 2 0,1-1 0,17 25 0,20 20 0,-16-29 0,2 0 0,1-2 0,2-1 0,49 23 0,-33-18 0,62 44 0,189 131 0,-156-84 0,-76-58 0,93 58 0,-97-78 0,-39-27 0,-1 3 0,-1 0 0,34 30 0,-52-41 0,0 0 0,1-2 0,0 0 0,0 1 0,0-2 0,1 1 0,0-2 0,0 0 0,0-1 0,0 1 0,0-2 0,0 0 0,0 0 0,22-2 0,-25-1 0,-1-1 0,1 0 0,0 1 0,-1-1 0,0-1 0,0 0 0,0-1 0,0 0 0,-1 1 0,1-2 0,8-9 0,10-9 0,32-41 0,-55 62 0,30-40 0,-3-1 0,-2-1 0,-2-2 0,26-62 0,-30 62 0,43-66 0,-48 88 0,-2-1 0,0-1 0,-1 0 0,12-39 0,-6 1 0,-4 1 0,-2-1 0,7-97 0,-16 106 0,12-59 0,-8 67 0,-3 1 0,1-58 0,-11 33 0,-14-72 0,7 75 0,-1-77 0,9 78 0,-4-1 0,-3 1 0,-28-103 0,-5 36 0,-9-30 0,37 108 0,-3 0 0,-2 2 0,-3 0 0,-35-60 0,-104-175 0,100 170 0,42 78 0,-43-66 0,-163-218 0,202 295 0,-2 0 0,-1 2 0,-54-46 0,22 22 0,25 24 0,-2 1 0,-1 3 0,-70-38 0,66 40 0,26 13 0,1-1 0,0 1 0,0-3 0,1 1 0,-13-17 0,11 12 0,-1 0 0,-29-22 0,-227-183 0,269 219 0,-116-83 0,68 51 0,-9-5 0,29 21 0,-55-47 0,44 31 0,-66-42 0,-4-4 0,94 69 0,-1-1 0,-35-16 0,37 21 0,1-1 0,-1 0 0,2-1 0,-27-23 0,10 7 0,-1 1 0,-1 1 0,-46-23 0,51 29 0,19 13 0,0-1 0,-1 1 0,1 1 0,-1 0 0,0 1 0,-1 0 0,1 0 0,0 1 0,-1 0 0,1 1 0,-1 0 0,0 1 0,1 1 0,-1 0 0,0 0 0,1 1 0,-1 0 0,1 1 0,0-1 0,0 2 0,0 1 0,0-1 0,-19 12 0,-11 11 0,0 1 0,2 2 0,1 1 0,-44 47 0,21-19 0,-40 27 0,-43 42 0,-59 101 0,-16 15 0,181-203 0,2 1 0,2 1 0,-32 55 0,63-93 0,-19 23 0,-1 1 0,-1-2 0,-46 38 0,43-41 0,0 2 0,2 0 0,-38 53 0,41-46 0,-1 0 0,-2-1 0,-47 48 0,51-58 0,2 2 0,0 0 0,2 1 0,1 1 0,-16 33 0,7-12 0,11-20-48,10-18-172,0 0 1,-1-1-1,0 1 1,0-2-1,-13 16 1,8-15-6607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9.9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20321 3827 1559 0,'0'0'604'16,"0"0"-274"-16,0 0-191 0,0 0-78 15,0 0 48-15,0 0 33 0,0 0-4 16,39 68-26-16,-25-44 9 0,1 0 10 0,-2 4-8 16,1-1 20-16,-1 1-20 0,2-1-48 0,-4 0-25 15,2-4-28-15,-3 1-3 16,-1-5-17-16,1-4 0 0,-4-5-1 0,-2-2-1 16,0-5 0-16,-1-3 1 15,0 0 12-15,0 0 6 0,-1-9 13 0,5-3 65 16,-2-6 65-16,4-7-26 0,1-8-49 15,2-7-41-15,-1-3-46 0,0-5-19 0,1 1-52 16,-4 8 6-16,-1 5-18 0,0 9 8 16,-4 7 7-16,0 3-7 0,-2 9-39 15,-1 3-68-15,0 3-108 0,0 0-192 16,-3 6-207-16,0-3-634 0</inkml:trace>
  <inkml:trace contextRef="#ctx0" brushRef="#br0" timeOffset="2316.13">20062 4082 1415 0,'0'0'555'0,"0"0"-328"0,0 0-136 15,0 0-16-15,0 0 51 0,0 0 71 16,0 0-49-16,0 0-62 0,0 0-25 16,30 78 36-16,-21-60 18 0,-2-1-16 15,0-1-32-15,-1 1-32 0,2-3-13 16,-2 0 0-16,-3-1-3 0,2-2-6 16,-3-2-13-16,1-5 0 0,0 1-2 0,-3-4-27 15,2-1-6-15,-1 0 0 0,1 0 0 16,-2-3 13-16,2-1 22 0,0-2 3 0,1-3 54 0,-1-2-12 15,1-2-10-15,0-3-35 0,0-2-11 16,3 0-33-16,-1-1 18 0,1 1-37 16,2 1 31-16,-2 3 0 0,-1 2-23 15,1 4 17-15,-2 2 3 0,-1 4 3 16,-1 0 32-16,-2 2 18 0,0 0 14 16,0 0 3-16,0 3-35 0,0 1-13 15,0 1-50-15,1 1 63 0,3 3 25 0,2 3 26 16,0 3-6-16,2 1-10 0,1 2-16 15,-1 1 4-15,0-2 2 0,-1-1-24 16,0-2 0-16,-4 0 1 0,2-4 2 0,-4-2-3 16,1-5 2-16,-2 1-3 0,0-4-2 15,1 0-1-15,1 0-9 0,-1 0 12 16,1-1 15-16,0-3-15 0,-2-1-16 16,4-3-7-16,-1 1-5 0,0-4 28 15,0 0 15-15,2-1-15 0,-1-1-13 16,0 2-3-16,1 1-16 0,0 2 32 15,-1 1-38-15,2 1-14 0,-1 1-2 16,-1 1 12-16,1 1 10 0,0 2 10 16,-2 1 3-16,-2 0 19 0,-1 0 24 15,0 1 34-15,0 2 6 0,0 2-26 16,0 0 49-16,0 4 40 0,2 1 7 0,1 2-23 16,0 1-51-16,0 2-22 0,-1-3-26 15,3 1-12-15,-1 0-71 0,-1-2-129 16,1 1-81-16,-1-1-181 0,-2 1-175 15,-1-3-552-15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2.1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32617 10392 2141 0,'0'0'450'15,"0"0"-299"-15,0 0 151 0,0 0 91 16,0 0-101-16,-88 77-129 0,72-42-84 15,1 5-10-15,4 6 19 0,6 3 24 16,5 3-18-16,0 1-20 0,11-3-24 16,11-2-50-16,7-5-16 0,4-3-55 15,4-5-166-15,2-7-187 0,3-5-360 16,-10-10-603-16</inkml:trace>
  <inkml:trace contextRef="#ctx0" brushRef="#br0" timeOffset="2021.87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<inkml:trace contextRef="#ctx0" brushRef="#br0" timeOffset="2495.71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<inkml:trace contextRef="#ctx0" brushRef="#br0" timeOffset="2964.86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  <inkml:trace contextRef="#ctx0" brushRef="#br0" timeOffset="-471.43">31856 10650 1223 0,'0'0'1503'0,"0"0"-1162"0,0 0-181 15,0 0 272-15,0 0-55 0,100 1-226 16,-74-1-151-16,3 0-21 0,-1 0-146 16,1 0-110-16,1 0-65 0,-2 0-280 15,-8 0-356-15,0 0-603 0</inkml:trace>
  <inkml:trace contextRef="#ctx0" brushRef="#br0" timeOffset="-786.49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09:32.6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2006-673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2T06:47:24.1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32617 10392 2141 0,'0'0'450'15,"0"0"-299"-15,0 0 151 0,0 0 91 16,0 0-101-16,-88 77-129 0,72-42-84 15,1 5-10-15,4 6 19 0,6 3 24 16,5 3-18-16,0 1-20 0,11-3-24 16,11-2-50-16,7-5-16 0,4-3-55 15,4-5-166-15,2-7-187 0,3-5-360 16,-10-10-603-16</inkml:trace>
  <inkml:trace contextRef="#ctx0" brushRef="#br0" timeOffset="1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<inkml:trace contextRef="#ctx0" brushRef="#br0" timeOffset="2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<inkml:trace contextRef="#ctx0" brushRef="#br0" timeOffset="3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  <inkml:trace contextRef="#ctx0" brushRef="#br0" timeOffset="4">31856 10650 1223 0,'0'0'1503'0,"0"0"-1162"0,0 0-181 15,0 0 272-15,0 0-55 0,100 1-226 16,-74-1-151-16,3 0-21 0,-1 0-146 16,1 0-110-16,1 0-65 0,-2 0-280 15,-8 0-356-15,0 0-603 0</inkml:trace>
  <inkml:trace contextRef="#ctx0" brushRef="#br0" timeOffset="5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8:51.5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2373.85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8:55.7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865.43">152-217 0,'0'44'63,"0"-1"-48,0-21-15,0-1 16,0 23-16,0-1 15,0-21-15,0 21 16,0-21-16,0 43 16,0-43-16,0 0 0,0 21 15,22-43 17</inkml:trace>
  <inkml:trace contextRef="#ctx0" brushRef="#br0" timeOffset="2437.48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01.2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04.2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32CE-E1C2-43FA-83BA-E34A85E2CBBC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60DCC-D940-44D3-BF0C-5C96B76CC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30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3633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87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7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13" Type="http://schemas.openxmlformats.org/officeDocument/2006/relationships/customXml" Target="../ink/ink200.xml"/><Relationship Id="rId3" Type="http://schemas.openxmlformats.org/officeDocument/2006/relationships/customXml" Target="../ink/ink195.xml"/><Relationship Id="rId7" Type="http://schemas.openxmlformats.org/officeDocument/2006/relationships/customXml" Target="../ink/ink197.xml"/><Relationship Id="rId12" Type="http://schemas.openxmlformats.org/officeDocument/2006/relationships/image" Target="../media/image25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199.xml"/><Relationship Id="rId5" Type="http://schemas.openxmlformats.org/officeDocument/2006/relationships/customXml" Target="../ink/ink196.xml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customXml" Target="../ink/ink198.xml"/><Relationship Id="rId14" Type="http://schemas.openxmlformats.org/officeDocument/2006/relationships/image" Target="../media/image255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0.png"/><Relationship Id="rId21" Type="http://schemas.openxmlformats.org/officeDocument/2006/relationships/image" Target="../media/image4010.png"/><Relationship Id="rId42" Type="http://schemas.openxmlformats.org/officeDocument/2006/relationships/customXml" Target="../ink/ink221.xml"/><Relationship Id="rId63" Type="http://schemas.openxmlformats.org/officeDocument/2006/relationships/image" Target="../media/image6110.png"/><Relationship Id="rId84" Type="http://schemas.openxmlformats.org/officeDocument/2006/relationships/customXml" Target="../ink/ink242.xml"/><Relationship Id="rId138" Type="http://schemas.openxmlformats.org/officeDocument/2006/relationships/customXml" Target="../ink/ink268.xml"/><Relationship Id="rId107" Type="http://schemas.openxmlformats.org/officeDocument/2006/relationships/image" Target="../media/image8310.png"/><Relationship Id="rId11" Type="http://schemas.openxmlformats.org/officeDocument/2006/relationships/image" Target="../media/image3510.png"/><Relationship Id="rId32" Type="http://schemas.openxmlformats.org/officeDocument/2006/relationships/customXml" Target="../ink/ink216.xml"/><Relationship Id="rId37" Type="http://schemas.openxmlformats.org/officeDocument/2006/relationships/image" Target="../media/image4810.png"/><Relationship Id="rId53" Type="http://schemas.openxmlformats.org/officeDocument/2006/relationships/image" Target="../media/image5610.png"/><Relationship Id="rId58" Type="http://schemas.openxmlformats.org/officeDocument/2006/relationships/customXml" Target="../ink/ink229.xml"/><Relationship Id="rId74" Type="http://schemas.openxmlformats.org/officeDocument/2006/relationships/customXml" Target="../ink/ink237.xml"/><Relationship Id="rId79" Type="http://schemas.openxmlformats.org/officeDocument/2006/relationships/image" Target="../media/image6910.png"/><Relationship Id="rId102" Type="http://schemas.openxmlformats.org/officeDocument/2006/relationships/customXml" Target="../ink/ink251.xml"/><Relationship Id="rId123" Type="http://schemas.openxmlformats.org/officeDocument/2006/relationships/image" Target="../media/image911.png"/><Relationship Id="rId128" Type="http://schemas.openxmlformats.org/officeDocument/2006/relationships/customXml" Target="../ink/ink264.xml"/><Relationship Id="rId5" Type="http://schemas.openxmlformats.org/officeDocument/2006/relationships/image" Target="../media/image3210.png"/><Relationship Id="rId90" Type="http://schemas.openxmlformats.org/officeDocument/2006/relationships/customXml" Target="../ink/ink245.xml"/><Relationship Id="rId95" Type="http://schemas.openxmlformats.org/officeDocument/2006/relationships/image" Target="../media/image7710.png"/><Relationship Id="rId22" Type="http://schemas.openxmlformats.org/officeDocument/2006/relationships/customXml" Target="../ink/ink211.xml"/><Relationship Id="rId27" Type="http://schemas.openxmlformats.org/officeDocument/2006/relationships/image" Target="../media/image4310.png"/><Relationship Id="rId43" Type="http://schemas.openxmlformats.org/officeDocument/2006/relationships/image" Target="../media/image5110.png"/><Relationship Id="rId48" Type="http://schemas.openxmlformats.org/officeDocument/2006/relationships/customXml" Target="../ink/ink224.xml"/><Relationship Id="rId64" Type="http://schemas.openxmlformats.org/officeDocument/2006/relationships/customXml" Target="../ink/ink232.xml"/><Relationship Id="rId69" Type="http://schemas.openxmlformats.org/officeDocument/2006/relationships/image" Target="../media/image6410.png"/><Relationship Id="rId113" Type="http://schemas.openxmlformats.org/officeDocument/2006/relationships/image" Target="../media/image860.png"/><Relationship Id="rId118" Type="http://schemas.openxmlformats.org/officeDocument/2006/relationships/customXml" Target="../ink/ink259.xml"/><Relationship Id="rId134" Type="http://schemas.openxmlformats.org/officeDocument/2006/relationships/customXml" Target="../ink/ink266.xml"/><Relationship Id="rId139" Type="http://schemas.openxmlformats.org/officeDocument/2006/relationships/image" Target="../media/image262.emf"/><Relationship Id="rId80" Type="http://schemas.openxmlformats.org/officeDocument/2006/relationships/customXml" Target="../ink/ink240.xml"/><Relationship Id="rId85" Type="http://schemas.openxmlformats.org/officeDocument/2006/relationships/image" Target="../media/image7210.png"/><Relationship Id="rId12" Type="http://schemas.openxmlformats.org/officeDocument/2006/relationships/customXml" Target="../ink/ink206.xml"/><Relationship Id="rId17" Type="http://schemas.openxmlformats.org/officeDocument/2006/relationships/image" Target="../media/image3810.png"/><Relationship Id="rId33" Type="http://schemas.openxmlformats.org/officeDocument/2006/relationships/image" Target="../media/image4610.png"/><Relationship Id="rId38" Type="http://schemas.openxmlformats.org/officeDocument/2006/relationships/customXml" Target="../ink/ink219.xml"/><Relationship Id="rId59" Type="http://schemas.openxmlformats.org/officeDocument/2006/relationships/image" Target="../media/image5910.png"/><Relationship Id="rId103" Type="http://schemas.openxmlformats.org/officeDocument/2006/relationships/image" Target="../media/image8110.png"/><Relationship Id="rId108" Type="http://schemas.openxmlformats.org/officeDocument/2006/relationships/customXml" Target="../ink/ink254.xml"/><Relationship Id="rId124" Type="http://schemas.openxmlformats.org/officeDocument/2006/relationships/customXml" Target="../ink/ink262.xml"/><Relationship Id="rId129" Type="http://schemas.openxmlformats.org/officeDocument/2006/relationships/image" Target="../media/image940.png"/><Relationship Id="rId54" Type="http://schemas.openxmlformats.org/officeDocument/2006/relationships/customXml" Target="../ink/ink227.xml"/><Relationship Id="rId70" Type="http://schemas.openxmlformats.org/officeDocument/2006/relationships/customXml" Target="../ink/ink235.xml"/><Relationship Id="rId75" Type="http://schemas.openxmlformats.org/officeDocument/2006/relationships/image" Target="../media/image6710.png"/><Relationship Id="rId91" Type="http://schemas.openxmlformats.org/officeDocument/2006/relationships/image" Target="../media/image7510.png"/><Relationship Id="rId96" Type="http://schemas.openxmlformats.org/officeDocument/2006/relationships/customXml" Target="../ink/ink248.xml"/><Relationship Id="rId140" Type="http://schemas.openxmlformats.org/officeDocument/2006/relationships/customXml" Target="../ink/ink2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.xml"/><Relationship Id="rId23" Type="http://schemas.openxmlformats.org/officeDocument/2006/relationships/image" Target="../media/image4110.png"/><Relationship Id="rId28" Type="http://schemas.openxmlformats.org/officeDocument/2006/relationships/customXml" Target="../ink/ink214.xml"/><Relationship Id="rId49" Type="http://schemas.openxmlformats.org/officeDocument/2006/relationships/image" Target="../media/image5410.png"/><Relationship Id="rId114" Type="http://schemas.openxmlformats.org/officeDocument/2006/relationships/customXml" Target="../ink/ink257.xml"/><Relationship Id="rId119" Type="http://schemas.openxmlformats.org/officeDocument/2006/relationships/image" Target="../media/image890.png"/><Relationship Id="rId44" Type="http://schemas.openxmlformats.org/officeDocument/2006/relationships/customXml" Target="../ink/ink222.xml"/><Relationship Id="rId60" Type="http://schemas.openxmlformats.org/officeDocument/2006/relationships/customXml" Target="../ink/ink230.xml"/><Relationship Id="rId65" Type="http://schemas.openxmlformats.org/officeDocument/2006/relationships/image" Target="../media/image6210.png"/><Relationship Id="rId81" Type="http://schemas.openxmlformats.org/officeDocument/2006/relationships/image" Target="../media/image7010.png"/><Relationship Id="rId86" Type="http://schemas.openxmlformats.org/officeDocument/2006/relationships/customXml" Target="../ink/ink243.xml"/><Relationship Id="rId130" Type="http://schemas.openxmlformats.org/officeDocument/2006/relationships/customXml" Target="../ink/ink265.xml"/><Relationship Id="rId135" Type="http://schemas.openxmlformats.org/officeDocument/2006/relationships/image" Target="../media/image260.emf"/><Relationship Id="rId13" Type="http://schemas.openxmlformats.org/officeDocument/2006/relationships/image" Target="../media/image3610.png"/><Relationship Id="rId18" Type="http://schemas.openxmlformats.org/officeDocument/2006/relationships/customXml" Target="../ink/ink209.xml"/><Relationship Id="rId39" Type="http://schemas.openxmlformats.org/officeDocument/2006/relationships/image" Target="../media/image4910.png"/><Relationship Id="rId109" Type="http://schemas.openxmlformats.org/officeDocument/2006/relationships/image" Target="../media/image846.png"/><Relationship Id="rId34" Type="http://schemas.openxmlformats.org/officeDocument/2006/relationships/customXml" Target="../ink/ink217.xml"/><Relationship Id="rId50" Type="http://schemas.openxmlformats.org/officeDocument/2006/relationships/customXml" Target="../ink/ink225.xml"/><Relationship Id="rId55" Type="http://schemas.openxmlformats.org/officeDocument/2006/relationships/image" Target="../media/image5710.png"/><Relationship Id="rId76" Type="http://schemas.openxmlformats.org/officeDocument/2006/relationships/customXml" Target="../ink/ink238.xml"/><Relationship Id="rId97" Type="http://schemas.openxmlformats.org/officeDocument/2006/relationships/image" Target="../media/image7810.png"/><Relationship Id="rId104" Type="http://schemas.openxmlformats.org/officeDocument/2006/relationships/customXml" Target="../ink/ink252.xml"/><Relationship Id="rId120" Type="http://schemas.openxmlformats.org/officeDocument/2006/relationships/customXml" Target="../ink/ink260.xml"/><Relationship Id="rId125" Type="http://schemas.openxmlformats.org/officeDocument/2006/relationships/image" Target="../media/image920.png"/><Relationship Id="rId141" Type="http://schemas.openxmlformats.org/officeDocument/2006/relationships/image" Target="../media/image263.emf"/><Relationship Id="rId7" Type="http://schemas.openxmlformats.org/officeDocument/2006/relationships/image" Target="../media/image3310.png"/><Relationship Id="rId71" Type="http://schemas.openxmlformats.org/officeDocument/2006/relationships/image" Target="../media/image6510.png"/><Relationship Id="rId92" Type="http://schemas.openxmlformats.org/officeDocument/2006/relationships/customXml" Target="../ink/ink246.xml"/><Relationship Id="rId2" Type="http://schemas.openxmlformats.org/officeDocument/2006/relationships/customXml" Target="../ink/ink201.xml"/><Relationship Id="rId29" Type="http://schemas.openxmlformats.org/officeDocument/2006/relationships/image" Target="../media/image4410.png"/><Relationship Id="rId24" Type="http://schemas.openxmlformats.org/officeDocument/2006/relationships/customXml" Target="../ink/ink212.xml"/><Relationship Id="rId40" Type="http://schemas.openxmlformats.org/officeDocument/2006/relationships/customXml" Target="../ink/ink220.xml"/><Relationship Id="rId45" Type="http://schemas.openxmlformats.org/officeDocument/2006/relationships/image" Target="../media/image5210.png"/><Relationship Id="rId66" Type="http://schemas.openxmlformats.org/officeDocument/2006/relationships/customXml" Target="../ink/ink233.xml"/><Relationship Id="rId87" Type="http://schemas.openxmlformats.org/officeDocument/2006/relationships/image" Target="../media/image7310.png"/><Relationship Id="rId110" Type="http://schemas.openxmlformats.org/officeDocument/2006/relationships/customXml" Target="../ink/ink255.xml"/><Relationship Id="rId115" Type="http://schemas.openxmlformats.org/officeDocument/2006/relationships/image" Target="../media/image870.png"/><Relationship Id="rId136" Type="http://schemas.openxmlformats.org/officeDocument/2006/relationships/customXml" Target="../ink/ink267.xml"/><Relationship Id="rId61" Type="http://schemas.openxmlformats.org/officeDocument/2006/relationships/image" Target="../media/image6010.png"/><Relationship Id="rId82" Type="http://schemas.openxmlformats.org/officeDocument/2006/relationships/customXml" Target="../ink/ink241.xml"/><Relationship Id="rId19" Type="http://schemas.openxmlformats.org/officeDocument/2006/relationships/image" Target="../media/image3910.png"/><Relationship Id="rId14" Type="http://schemas.openxmlformats.org/officeDocument/2006/relationships/customXml" Target="../ink/ink207.xml"/><Relationship Id="rId30" Type="http://schemas.openxmlformats.org/officeDocument/2006/relationships/customXml" Target="../ink/ink215.xml"/><Relationship Id="rId35" Type="http://schemas.openxmlformats.org/officeDocument/2006/relationships/image" Target="../media/image4710.png"/><Relationship Id="rId56" Type="http://schemas.openxmlformats.org/officeDocument/2006/relationships/customXml" Target="../ink/ink228.xml"/><Relationship Id="rId77" Type="http://schemas.openxmlformats.org/officeDocument/2006/relationships/image" Target="../media/image6810.png"/><Relationship Id="rId100" Type="http://schemas.openxmlformats.org/officeDocument/2006/relationships/customXml" Target="../ink/ink250.xml"/><Relationship Id="rId105" Type="http://schemas.openxmlformats.org/officeDocument/2006/relationships/image" Target="../media/image8210.png"/><Relationship Id="rId126" Type="http://schemas.openxmlformats.org/officeDocument/2006/relationships/customXml" Target="../ink/ink263.xml"/><Relationship Id="rId8" Type="http://schemas.openxmlformats.org/officeDocument/2006/relationships/customXml" Target="../ink/ink204.xml"/><Relationship Id="rId51" Type="http://schemas.openxmlformats.org/officeDocument/2006/relationships/image" Target="../media/image5510.png"/><Relationship Id="rId72" Type="http://schemas.openxmlformats.org/officeDocument/2006/relationships/customXml" Target="../ink/ink236.xml"/><Relationship Id="rId93" Type="http://schemas.openxmlformats.org/officeDocument/2006/relationships/image" Target="../media/image760.png"/><Relationship Id="rId98" Type="http://schemas.openxmlformats.org/officeDocument/2006/relationships/customXml" Target="../ink/ink249.xml"/><Relationship Id="rId121" Type="http://schemas.openxmlformats.org/officeDocument/2006/relationships/image" Target="../media/image900.png"/><Relationship Id="rId142" Type="http://schemas.openxmlformats.org/officeDocument/2006/relationships/customXml" Target="../ink/ink270.xml"/><Relationship Id="rId3" Type="http://schemas.openxmlformats.org/officeDocument/2006/relationships/image" Target="../media/image3100.png"/><Relationship Id="rId25" Type="http://schemas.openxmlformats.org/officeDocument/2006/relationships/image" Target="../media/image4210.png"/><Relationship Id="rId46" Type="http://schemas.openxmlformats.org/officeDocument/2006/relationships/customXml" Target="../ink/ink223.xml"/><Relationship Id="rId67" Type="http://schemas.openxmlformats.org/officeDocument/2006/relationships/image" Target="../media/image6310.png"/><Relationship Id="rId116" Type="http://schemas.openxmlformats.org/officeDocument/2006/relationships/customXml" Target="../ink/ink258.xml"/><Relationship Id="rId137" Type="http://schemas.openxmlformats.org/officeDocument/2006/relationships/image" Target="../media/image261.emf"/><Relationship Id="rId20" Type="http://schemas.openxmlformats.org/officeDocument/2006/relationships/customXml" Target="../ink/ink210.xml"/><Relationship Id="rId41" Type="http://schemas.openxmlformats.org/officeDocument/2006/relationships/image" Target="../media/image5010.png"/><Relationship Id="rId62" Type="http://schemas.openxmlformats.org/officeDocument/2006/relationships/customXml" Target="../ink/ink231.xml"/><Relationship Id="rId83" Type="http://schemas.openxmlformats.org/officeDocument/2006/relationships/image" Target="../media/image7110.png"/><Relationship Id="rId88" Type="http://schemas.openxmlformats.org/officeDocument/2006/relationships/customXml" Target="../ink/ink244.xml"/><Relationship Id="rId111" Type="http://schemas.openxmlformats.org/officeDocument/2006/relationships/image" Target="../media/image850.png"/><Relationship Id="rId15" Type="http://schemas.openxmlformats.org/officeDocument/2006/relationships/image" Target="../media/image3700.png"/><Relationship Id="rId36" Type="http://schemas.openxmlformats.org/officeDocument/2006/relationships/customXml" Target="../ink/ink218.xml"/><Relationship Id="rId57" Type="http://schemas.openxmlformats.org/officeDocument/2006/relationships/image" Target="../media/image5810.png"/><Relationship Id="rId106" Type="http://schemas.openxmlformats.org/officeDocument/2006/relationships/customXml" Target="../ink/ink253.xml"/><Relationship Id="rId127" Type="http://schemas.openxmlformats.org/officeDocument/2006/relationships/image" Target="../media/image930.png"/><Relationship Id="rId10" Type="http://schemas.openxmlformats.org/officeDocument/2006/relationships/customXml" Target="../ink/ink205.xml"/><Relationship Id="rId31" Type="http://schemas.openxmlformats.org/officeDocument/2006/relationships/image" Target="../media/image4510.png"/><Relationship Id="rId52" Type="http://schemas.openxmlformats.org/officeDocument/2006/relationships/customXml" Target="../ink/ink226.xml"/><Relationship Id="rId73" Type="http://schemas.openxmlformats.org/officeDocument/2006/relationships/image" Target="../media/image6610.png"/><Relationship Id="rId78" Type="http://schemas.openxmlformats.org/officeDocument/2006/relationships/customXml" Target="../ink/ink239.xml"/><Relationship Id="rId94" Type="http://schemas.openxmlformats.org/officeDocument/2006/relationships/customXml" Target="../ink/ink247.xml"/><Relationship Id="rId99" Type="http://schemas.openxmlformats.org/officeDocument/2006/relationships/image" Target="../media/image7910.png"/><Relationship Id="rId101" Type="http://schemas.openxmlformats.org/officeDocument/2006/relationships/image" Target="../media/image8010.png"/><Relationship Id="rId122" Type="http://schemas.openxmlformats.org/officeDocument/2006/relationships/customXml" Target="../ink/ink261.xml"/><Relationship Id="rId143" Type="http://schemas.openxmlformats.org/officeDocument/2006/relationships/image" Target="../media/image264.emf"/><Relationship Id="rId4" Type="http://schemas.openxmlformats.org/officeDocument/2006/relationships/customXml" Target="../ink/ink202.xml"/><Relationship Id="rId9" Type="http://schemas.openxmlformats.org/officeDocument/2006/relationships/image" Target="../media/image3410.png"/><Relationship Id="rId26" Type="http://schemas.openxmlformats.org/officeDocument/2006/relationships/customXml" Target="../ink/ink213.xml"/><Relationship Id="rId47" Type="http://schemas.openxmlformats.org/officeDocument/2006/relationships/image" Target="../media/image5310.png"/><Relationship Id="rId68" Type="http://schemas.openxmlformats.org/officeDocument/2006/relationships/customXml" Target="../ink/ink234.xml"/><Relationship Id="rId89" Type="http://schemas.openxmlformats.org/officeDocument/2006/relationships/image" Target="../media/image7410.png"/><Relationship Id="rId112" Type="http://schemas.openxmlformats.org/officeDocument/2006/relationships/customXml" Target="../ink/ink256.xml"/><Relationship Id="rId133" Type="http://schemas.openxmlformats.org/officeDocument/2006/relationships/image" Target="../media/image259.emf"/><Relationship Id="rId16" Type="http://schemas.openxmlformats.org/officeDocument/2006/relationships/customXml" Target="../ink/ink2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emf"/><Relationship Id="rId18" Type="http://schemas.openxmlformats.org/officeDocument/2006/relationships/customXml" Target="../ink/ink6.xml"/><Relationship Id="rId98" Type="http://schemas.openxmlformats.org/officeDocument/2006/relationships/customXml" Target="../ink/ink10.xml"/><Relationship Id="rId21" Type="http://schemas.openxmlformats.org/officeDocument/2006/relationships/image" Target="../media/image13.emf"/><Relationship Id="rId97" Type="http://schemas.openxmlformats.org/officeDocument/2006/relationships/image" Target="../media/image5.png"/><Relationship Id="rId12" Type="http://schemas.openxmlformats.org/officeDocument/2006/relationships/customXml" Target="../ink/ink3.xml"/><Relationship Id="rId17" Type="http://schemas.openxmlformats.org/officeDocument/2006/relationships/image" Target="../media/image11.emf"/><Relationship Id="rId2" Type="http://schemas.openxmlformats.org/officeDocument/2006/relationships/customXml" Target="../ink/ink1.xml"/><Relationship Id="rId16" Type="http://schemas.openxmlformats.org/officeDocument/2006/relationships/customXml" Target="../ink/ink5.xml"/><Relationship Id="rId62" Type="http://schemas.openxmlformats.org/officeDocument/2006/relationships/customXml" Target="../ink/ink8.xml"/><Relationship Id="rId9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15" Type="http://schemas.openxmlformats.org/officeDocument/2006/relationships/image" Target="../media/image10.emf"/><Relationship Id="rId61" Type="http://schemas.openxmlformats.org/officeDocument/2006/relationships/image" Target="../media/image18.emf"/><Relationship Id="rId95" Type="http://schemas.openxmlformats.org/officeDocument/2006/relationships/image" Target="../media/image50.emf"/><Relationship Id="rId10" Type="http://schemas.openxmlformats.org/officeDocument/2006/relationships/customXml" Target="../ink/ink2.xml"/><Relationship Id="rId99" Type="http://schemas.openxmlformats.org/officeDocument/2006/relationships/image" Target="../media/image6.png"/><Relationship Id="rId9" Type="http://schemas.openxmlformats.org/officeDocument/2006/relationships/image" Target="../media/image7.emf"/><Relationship Id="rId14" Type="http://schemas.openxmlformats.org/officeDocument/2006/relationships/customXml" Target="../ink/ink4.xml"/><Relationship Id="rId22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emf"/><Relationship Id="rId18" Type="http://schemas.openxmlformats.org/officeDocument/2006/relationships/customXml" Target="../ink/ink16.xml"/><Relationship Id="rId85" Type="http://schemas.openxmlformats.org/officeDocument/2006/relationships/image" Target="../media/image87.emf"/><Relationship Id="rId63" Type="http://schemas.openxmlformats.org/officeDocument/2006/relationships/image" Target="../media/image330.emf"/><Relationship Id="rId12" Type="http://schemas.openxmlformats.org/officeDocument/2006/relationships/customXml" Target="../ink/ink13.xml"/><Relationship Id="rId17" Type="http://schemas.openxmlformats.org/officeDocument/2006/relationships/image" Target="../media/image11.emf"/><Relationship Id="rId2" Type="http://schemas.openxmlformats.org/officeDocument/2006/relationships/customXml" Target="../ink/ink11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87" Type="http://schemas.openxmlformats.org/officeDocument/2006/relationships/image" Target="../media/image6.png"/><Relationship Id="rId15" Type="http://schemas.openxmlformats.org/officeDocument/2006/relationships/image" Target="../media/image10.emf"/><Relationship Id="rId10" Type="http://schemas.openxmlformats.org/officeDocument/2006/relationships/customXml" Target="../ink/ink12.xml"/><Relationship Id="rId86" Type="http://schemas.openxmlformats.org/officeDocument/2006/relationships/customXml" Target="../ink/ink18.xml"/><Relationship Id="rId9" Type="http://schemas.openxmlformats.org/officeDocument/2006/relationships/image" Target="../media/image7.emf"/><Relationship Id="rId14" Type="http://schemas.openxmlformats.org/officeDocument/2006/relationships/customXml" Target="../ink/ink14.xml"/><Relationship Id="rId64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21" Type="http://schemas.openxmlformats.org/officeDocument/2006/relationships/image" Target="../media/image1810.png"/><Relationship Id="rId42" Type="http://schemas.openxmlformats.org/officeDocument/2006/relationships/customXml" Target="../ink/ink40.xml"/><Relationship Id="rId47" Type="http://schemas.openxmlformats.org/officeDocument/2006/relationships/customXml" Target="../ink/ink45.xml"/><Relationship Id="rId63" Type="http://schemas.openxmlformats.org/officeDocument/2006/relationships/customXml" Target="../ink/ink61.xml"/><Relationship Id="rId68" Type="http://schemas.openxmlformats.org/officeDocument/2006/relationships/customXml" Target="../ink/ink66.xml"/><Relationship Id="rId84" Type="http://schemas.openxmlformats.org/officeDocument/2006/relationships/customXml" Target="../ink/ink82.xml"/><Relationship Id="rId89" Type="http://schemas.openxmlformats.org/officeDocument/2006/relationships/customXml" Target="../ink/ink87.xml"/><Relationship Id="rId112" Type="http://schemas.openxmlformats.org/officeDocument/2006/relationships/customXml" Target="../ink/ink106.xml"/><Relationship Id="rId16" Type="http://schemas.openxmlformats.org/officeDocument/2006/relationships/customXml" Target="../ink/ink26.xml"/><Relationship Id="rId107" Type="http://schemas.openxmlformats.org/officeDocument/2006/relationships/customXml" Target="../ink/ink101.xml"/><Relationship Id="rId11" Type="http://schemas.openxmlformats.org/officeDocument/2006/relationships/image" Target="../media/image1310.png"/><Relationship Id="rId32" Type="http://schemas.openxmlformats.org/officeDocument/2006/relationships/customXml" Target="../ink/ink34.xml"/><Relationship Id="rId37" Type="http://schemas.openxmlformats.org/officeDocument/2006/relationships/image" Target="../media/image2610.png"/><Relationship Id="rId53" Type="http://schemas.openxmlformats.org/officeDocument/2006/relationships/customXml" Target="../ink/ink51.xml"/><Relationship Id="rId58" Type="http://schemas.openxmlformats.org/officeDocument/2006/relationships/customXml" Target="../ink/ink56.xml"/><Relationship Id="rId74" Type="http://schemas.openxmlformats.org/officeDocument/2006/relationships/customXml" Target="../ink/ink72.xml"/><Relationship Id="rId79" Type="http://schemas.openxmlformats.org/officeDocument/2006/relationships/customXml" Target="../ink/ink77.xml"/><Relationship Id="rId102" Type="http://schemas.openxmlformats.org/officeDocument/2006/relationships/image" Target="../media/image1410.emf"/><Relationship Id="rId5" Type="http://schemas.openxmlformats.org/officeDocument/2006/relationships/image" Target="../media/image1010.png"/><Relationship Id="rId90" Type="http://schemas.openxmlformats.org/officeDocument/2006/relationships/customXml" Target="../ink/ink88.xml"/><Relationship Id="rId95" Type="http://schemas.openxmlformats.org/officeDocument/2006/relationships/customXml" Target="../ink/ink93.xml"/><Relationship Id="rId22" Type="http://schemas.openxmlformats.org/officeDocument/2006/relationships/customXml" Target="../ink/ink29.xml"/><Relationship Id="rId27" Type="http://schemas.openxmlformats.org/officeDocument/2006/relationships/image" Target="../media/image2110.png"/><Relationship Id="rId43" Type="http://schemas.openxmlformats.org/officeDocument/2006/relationships/customXml" Target="../ink/ink41.xml"/><Relationship Id="rId48" Type="http://schemas.openxmlformats.org/officeDocument/2006/relationships/customXml" Target="../ink/ink46.xml"/><Relationship Id="rId64" Type="http://schemas.openxmlformats.org/officeDocument/2006/relationships/customXml" Target="../ink/ink62.xml"/><Relationship Id="rId69" Type="http://schemas.openxmlformats.org/officeDocument/2006/relationships/customXml" Target="../ink/ink67.xml"/><Relationship Id="rId113" Type="http://schemas.openxmlformats.org/officeDocument/2006/relationships/customXml" Target="../ink/ink107.xml"/><Relationship Id="rId80" Type="http://schemas.openxmlformats.org/officeDocument/2006/relationships/customXml" Target="../ink/ink78.xml"/><Relationship Id="rId85" Type="http://schemas.openxmlformats.org/officeDocument/2006/relationships/customXml" Target="../ink/ink83.xml"/><Relationship Id="rId12" Type="http://schemas.openxmlformats.org/officeDocument/2006/relationships/customXml" Target="../ink/ink24.xml"/><Relationship Id="rId17" Type="http://schemas.openxmlformats.org/officeDocument/2006/relationships/image" Target="../media/image1610.png"/><Relationship Id="rId33" Type="http://schemas.openxmlformats.org/officeDocument/2006/relationships/image" Target="../media/image2410.png"/><Relationship Id="rId38" Type="http://schemas.openxmlformats.org/officeDocument/2006/relationships/customXml" Target="../ink/ink37.xml"/><Relationship Id="rId59" Type="http://schemas.openxmlformats.org/officeDocument/2006/relationships/customXml" Target="../ink/ink57.xml"/><Relationship Id="rId103" Type="http://schemas.openxmlformats.org/officeDocument/2006/relationships/customXml" Target="../ink/ink98.xml"/><Relationship Id="rId108" Type="http://schemas.openxmlformats.org/officeDocument/2006/relationships/customXml" Target="../ink/ink102.xml"/><Relationship Id="rId54" Type="http://schemas.openxmlformats.org/officeDocument/2006/relationships/customXml" Target="../ink/ink52.xml"/><Relationship Id="rId70" Type="http://schemas.openxmlformats.org/officeDocument/2006/relationships/customXml" Target="../ink/ink68.xml"/><Relationship Id="rId75" Type="http://schemas.openxmlformats.org/officeDocument/2006/relationships/customXml" Target="../ink/ink73.xml"/><Relationship Id="rId91" Type="http://schemas.openxmlformats.org/officeDocument/2006/relationships/customXml" Target="../ink/ink89.xml"/><Relationship Id="rId96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5" Type="http://schemas.openxmlformats.org/officeDocument/2006/relationships/image" Target="../media/image1510.png"/><Relationship Id="rId23" Type="http://schemas.openxmlformats.org/officeDocument/2006/relationships/image" Target="../media/image1910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customXml" Target="../ink/ink47.xml"/><Relationship Id="rId57" Type="http://schemas.openxmlformats.org/officeDocument/2006/relationships/customXml" Target="../ink/ink55.xml"/><Relationship Id="rId106" Type="http://schemas.openxmlformats.org/officeDocument/2006/relationships/customXml" Target="../ink/ink100.xml"/><Relationship Id="rId114" Type="http://schemas.openxmlformats.org/officeDocument/2006/relationships/customXml" Target="../ink/ink108.xml"/><Relationship Id="rId10" Type="http://schemas.openxmlformats.org/officeDocument/2006/relationships/customXml" Target="../ink/ink23.xml"/><Relationship Id="rId31" Type="http://schemas.openxmlformats.org/officeDocument/2006/relationships/image" Target="../media/image2310.png"/><Relationship Id="rId44" Type="http://schemas.openxmlformats.org/officeDocument/2006/relationships/customXml" Target="../ink/ink42.xml"/><Relationship Id="rId52" Type="http://schemas.openxmlformats.org/officeDocument/2006/relationships/customXml" Target="../ink/ink50.xml"/><Relationship Id="rId60" Type="http://schemas.openxmlformats.org/officeDocument/2006/relationships/customXml" Target="../ink/ink58.xml"/><Relationship Id="rId65" Type="http://schemas.openxmlformats.org/officeDocument/2006/relationships/customXml" Target="../ink/ink63.xml"/><Relationship Id="rId73" Type="http://schemas.openxmlformats.org/officeDocument/2006/relationships/customXml" Target="../ink/ink71.xml"/><Relationship Id="rId78" Type="http://schemas.openxmlformats.org/officeDocument/2006/relationships/customXml" Target="../ink/ink76.xml"/><Relationship Id="rId81" Type="http://schemas.openxmlformats.org/officeDocument/2006/relationships/customXml" Target="../ink/ink79.xml"/><Relationship Id="rId86" Type="http://schemas.openxmlformats.org/officeDocument/2006/relationships/customXml" Target="../ink/ink84.xml"/><Relationship Id="rId94" Type="http://schemas.openxmlformats.org/officeDocument/2006/relationships/customXml" Target="../ink/ink92.xml"/><Relationship Id="rId99" Type="http://schemas.openxmlformats.org/officeDocument/2006/relationships/customXml" Target="../ink/ink96.xml"/><Relationship Id="rId101" Type="http://schemas.openxmlformats.org/officeDocument/2006/relationships/customXml" Target="../ink/ink97.xml"/><Relationship Id="rId4" Type="http://schemas.openxmlformats.org/officeDocument/2006/relationships/customXml" Target="../ink/ink20.xml"/><Relationship Id="rId9" Type="http://schemas.openxmlformats.org/officeDocument/2006/relationships/image" Target="../media/image1210.png"/><Relationship Id="rId13" Type="http://schemas.openxmlformats.org/officeDocument/2006/relationships/image" Target="../media/image1410.png"/><Relationship Id="rId18" Type="http://schemas.openxmlformats.org/officeDocument/2006/relationships/customXml" Target="../ink/ink27.xml"/><Relationship Id="rId39" Type="http://schemas.openxmlformats.org/officeDocument/2006/relationships/image" Target="../media/image2710.png"/><Relationship Id="rId109" Type="http://schemas.openxmlformats.org/officeDocument/2006/relationships/customXml" Target="../ink/ink103.xml"/><Relationship Id="rId34" Type="http://schemas.openxmlformats.org/officeDocument/2006/relationships/customXml" Target="../ink/ink35.xml"/><Relationship Id="rId50" Type="http://schemas.openxmlformats.org/officeDocument/2006/relationships/customXml" Target="../ink/ink48.xml"/><Relationship Id="rId55" Type="http://schemas.openxmlformats.org/officeDocument/2006/relationships/customXml" Target="../ink/ink53.xml"/><Relationship Id="rId76" Type="http://schemas.openxmlformats.org/officeDocument/2006/relationships/customXml" Target="../ink/ink74.xml"/><Relationship Id="rId97" Type="http://schemas.openxmlformats.org/officeDocument/2006/relationships/customXml" Target="../ink/ink95.xml"/><Relationship Id="rId104" Type="http://schemas.openxmlformats.org/officeDocument/2006/relationships/image" Target="../media/image1510.emf"/><Relationship Id="rId7" Type="http://schemas.openxmlformats.org/officeDocument/2006/relationships/image" Target="../media/image1110.png"/><Relationship Id="rId71" Type="http://schemas.openxmlformats.org/officeDocument/2006/relationships/customXml" Target="../ink/ink69.xml"/><Relationship Id="rId92" Type="http://schemas.openxmlformats.org/officeDocument/2006/relationships/customXml" Target="../ink/ink90.xml"/><Relationship Id="rId2" Type="http://schemas.openxmlformats.org/officeDocument/2006/relationships/customXml" Target="../ink/ink19.xml"/><Relationship Id="rId29" Type="http://schemas.openxmlformats.org/officeDocument/2006/relationships/image" Target="../media/image2210.png"/><Relationship Id="rId24" Type="http://schemas.openxmlformats.org/officeDocument/2006/relationships/customXml" Target="../ink/ink30.xml"/><Relationship Id="rId40" Type="http://schemas.openxmlformats.org/officeDocument/2006/relationships/customXml" Target="../ink/ink38.xml"/><Relationship Id="rId45" Type="http://schemas.openxmlformats.org/officeDocument/2006/relationships/customXml" Target="../ink/ink43.xml"/><Relationship Id="rId66" Type="http://schemas.openxmlformats.org/officeDocument/2006/relationships/customXml" Target="../ink/ink64.xml"/><Relationship Id="rId87" Type="http://schemas.openxmlformats.org/officeDocument/2006/relationships/customXml" Target="../ink/ink85.xml"/><Relationship Id="rId110" Type="http://schemas.openxmlformats.org/officeDocument/2006/relationships/customXml" Target="../ink/ink104.xml"/><Relationship Id="rId115" Type="http://schemas.openxmlformats.org/officeDocument/2006/relationships/customXml" Target="../ink/ink109.xml"/><Relationship Id="rId61" Type="http://schemas.openxmlformats.org/officeDocument/2006/relationships/customXml" Target="../ink/ink59.xml"/><Relationship Id="rId82" Type="http://schemas.openxmlformats.org/officeDocument/2006/relationships/customXml" Target="../ink/ink80.xml"/><Relationship Id="rId19" Type="http://schemas.openxmlformats.org/officeDocument/2006/relationships/image" Target="../media/image1710.png"/><Relationship Id="rId14" Type="http://schemas.openxmlformats.org/officeDocument/2006/relationships/customXml" Target="../ink/ink25.xml"/><Relationship Id="rId30" Type="http://schemas.openxmlformats.org/officeDocument/2006/relationships/customXml" Target="../ink/ink33.xml"/><Relationship Id="rId35" Type="http://schemas.openxmlformats.org/officeDocument/2006/relationships/image" Target="../media/image2510.png"/><Relationship Id="rId56" Type="http://schemas.openxmlformats.org/officeDocument/2006/relationships/customXml" Target="../ink/ink54.xml"/><Relationship Id="rId77" Type="http://schemas.openxmlformats.org/officeDocument/2006/relationships/customXml" Target="../ink/ink75.xml"/><Relationship Id="rId100" Type="http://schemas.openxmlformats.org/officeDocument/2006/relationships/image" Target="../media/image1310.emf"/><Relationship Id="rId105" Type="http://schemas.openxmlformats.org/officeDocument/2006/relationships/customXml" Target="../ink/ink99.xml"/><Relationship Id="rId8" Type="http://schemas.openxmlformats.org/officeDocument/2006/relationships/customXml" Target="../ink/ink22.xml"/><Relationship Id="rId51" Type="http://schemas.openxmlformats.org/officeDocument/2006/relationships/customXml" Target="../ink/ink49.xml"/><Relationship Id="rId72" Type="http://schemas.openxmlformats.org/officeDocument/2006/relationships/customXml" Target="../ink/ink70.xml"/><Relationship Id="rId93" Type="http://schemas.openxmlformats.org/officeDocument/2006/relationships/customXml" Target="../ink/ink91.xml"/><Relationship Id="rId98" Type="http://schemas.openxmlformats.org/officeDocument/2006/relationships/image" Target="../media/image120.emf"/><Relationship Id="rId3" Type="http://schemas.openxmlformats.org/officeDocument/2006/relationships/image" Target="../media/image910.png"/><Relationship Id="rId25" Type="http://schemas.openxmlformats.org/officeDocument/2006/relationships/image" Target="../media/image2010.png"/><Relationship Id="rId46" Type="http://schemas.openxmlformats.org/officeDocument/2006/relationships/customXml" Target="../ink/ink44.xml"/><Relationship Id="rId67" Type="http://schemas.openxmlformats.org/officeDocument/2006/relationships/customXml" Target="../ink/ink65.xml"/><Relationship Id="rId116" Type="http://schemas.openxmlformats.org/officeDocument/2006/relationships/customXml" Target="../ink/ink110.xml"/><Relationship Id="rId20" Type="http://schemas.openxmlformats.org/officeDocument/2006/relationships/customXml" Target="../ink/ink28.xml"/><Relationship Id="rId41" Type="http://schemas.openxmlformats.org/officeDocument/2006/relationships/customXml" Target="../ink/ink39.xml"/><Relationship Id="rId62" Type="http://schemas.openxmlformats.org/officeDocument/2006/relationships/customXml" Target="../ink/ink60.xml"/><Relationship Id="rId83" Type="http://schemas.openxmlformats.org/officeDocument/2006/relationships/customXml" Target="../ink/ink81.xml"/><Relationship Id="rId88" Type="http://schemas.openxmlformats.org/officeDocument/2006/relationships/customXml" Target="../ink/ink86.xml"/><Relationship Id="rId111" Type="http://schemas.openxmlformats.org/officeDocument/2006/relationships/customXml" Target="../ink/ink10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.xml"/><Relationship Id="rId21" Type="http://schemas.openxmlformats.org/officeDocument/2006/relationships/image" Target="../media/image1810.png"/><Relationship Id="rId42" Type="http://schemas.openxmlformats.org/officeDocument/2006/relationships/customXml" Target="../ink/ink132.xml"/><Relationship Id="rId47" Type="http://schemas.openxmlformats.org/officeDocument/2006/relationships/customXml" Target="../ink/ink137.xml"/><Relationship Id="rId63" Type="http://schemas.openxmlformats.org/officeDocument/2006/relationships/customXml" Target="../ink/ink153.xml"/><Relationship Id="rId68" Type="http://schemas.openxmlformats.org/officeDocument/2006/relationships/customXml" Target="../ink/ink158.xml"/><Relationship Id="rId84" Type="http://schemas.openxmlformats.org/officeDocument/2006/relationships/customXml" Target="../ink/ink171.xml"/><Relationship Id="rId89" Type="http://schemas.openxmlformats.org/officeDocument/2006/relationships/customXml" Target="../ink/ink175.xml"/><Relationship Id="rId16" Type="http://schemas.openxmlformats.org/officeDocument/2006/relationships/customXml" Target="../ink/ink118.xml"/><Relationship Id="rId11" Type="http://schemas.openxmlformats.org/officeDocument/2006/relationships/image" Target="../media/image1310.png"/><Relationship Id="rId32" Type="http://schemas.openxmlformats.org/officeDocument/2006/relationships/customXml" Target="../ink/ink126.xml"/><Relationship Id="rId37" Type="http://schemas.openxmlformats.org/officeDocument/2006/relationships/image" Target="../media/image2610.png"/><Relationship Id="rId53" Type="http://schemas.openxmlformats.org/officeDocument/2006/relationships/customXml" Target="../ink/ink143.xml"/><Relationship Id="rId58" Type="http://schemas.openxmlformats.org/officeDocument/2006/relationships/customXml" Target="../ink/ink148.xml"/><Relationship Id="rId74" Type="http://schemas.openxmlformats.org/officeDocument/2006/relationships/customXml" Target="../ink/ink164.xml"/><Relationship Id="rId79" Type="http://schemas.openxmlformats.org/officeDocument/2006/relationships/image" Target="../media/image120.emf"/><Relationship Id="rId5" Type="http://schemas.openxmlformats.org/officeDocument/2006/relationships/image" Target="../media/image1010.png"/><Relationship Id="rId90" Type="http://schemas.openxmlformats.org/officeDocument/2006/relationships/customXml" Target="../ink/ink176.xml"/><Relationship Id="rId22" Type="http://schemas.openxmlformats.org/officeDocument/2006/relationships/customXml" Target="../ink/ink121.xml"/><Relationship Id="rId27" Type="http://schemas.openxmlformats.org/officeDocument/2006/relationships/image" Target="../media/image2110.png"/><Relationship Id="rId43" Type="http://schemas.openxmlformats.org/officeDocument/2006/relationships/customXml" Target="../ink/ink133.xml"/><Relationship Id="rId48" Type="http://schemas.openxmlformats.org/officeDocument/2006/relationships/customXml" Target="../ink/ink138.xml"/><Relationship Id="rId64" Type="http://schemas.openxmlformats.org/officeDocument/2006/relationships/customXml" Target="../ink/ink154.xml"/><Relationship Id="rId69" Type="http://schemas.openxmlformats.org/officeDocument/2006/relationships/customXml" Target="../ink/ink159.xml"/><Relationship Id="rId8" Type="http://schemas.openxmlformats.org/officeDocument/2006/relationships/customXml" Target="../ink/ink114.xml"/><Relationship Id="rId51" Type="http://schemas.openxmlformats.org/officeDocument/2006/relationships/customXml" Target="../ink/ink141.xml"/><Relationship Id="rId72" Type="http://schemas.openxmlformats.org/officeDocument/2006/relationships/customXml" Target="../ink/ink162.xml"/><Relationship Id="rId80" Type="http://schemas.openxmlformats.org/officeDocument/2006/relationships/customXml" Target="../ink/ink169.xml"/><Relationship Id="rId85" Type="http://schemas.openxmlformats.org/officeDocument/2006/relationships/image" Target="../media/image1510.emf"/><Relationship Id="rId93" Type="http://schemas.openxmlformats.org/officeDocument/2006/relationships/customXml" Target="../ink/ink179.xml"/><Relationship Id="rId3" Type="http://schemas.openxmlformats.org/officeDocument/2006/relationships/image" Target="../media/image910.png"/><Relationship Id="rId12" Type="http://schemas.openxmlformats.org/officeDocument/2006/relationships/customXml" Target="../ink/ink116.xml"/><Relationship Id="rId17" Type="http://schemas.openxmlformats.org/officeDocument/2006/relationships/image" Target="../media/image1610.png"/><Relationship Id="rId25" Type="http://schemas.openxmlformats.org/officeDocument/2006/relationships/image" Target="../media/image2010.png"/><Relationship Id="rId33" Type="http://schemas.openxmlformats.org/officeDocument/2006/relationships/image" Target="../media/image2410.png"/><Relationship Id="rId38" Type="http://schemas.openxmlformats.org/officeDocument/2006/relationships/customXml" Target="../ink/ink129.xml"/><Relationship Id="rId46" Type="http://schemas.openxmlformats.org/officeDocument/2006/relationships/customXml" Target="../ink/ink136.xml"/><Relationship Id="rId59" Type="http://schemas.openxmlformats.org/officeDocument/2006/relationships/customXml" Target="../ink/ink149.xml"/><Relationship Id="rId67" Type="http://schemas.openxmlformats.org/officeDocument/2006/relationships/customXml" Target="../ink/ink157.xml"/><Relationship Id="rId20" Type="http://schemas.openxmlformats.org/officeDocument/2006/relationships/customXml" Target="../ink/ink120.xml"/><Relationship Id="rId41" Type="http://schemas.openxmlformats.org/officeDocument/2006/relationships/customXml" Target="../ink/ink131.xml"/><Relationship Id="rId54" Type="http://schemas.openxmlformats.org/officeDocument/2006/relationships/customXml" Target="../ink/ink144.xml"/><Relationship Id="rId62" Type="http://schemas.openxmlformats.org/officeDocument/2006/relationships/customXml" Target="../ink/ink152.xml"/><Relationship Id="rId70" Type="http://schemas.openxmlformats.org/officeDocument/2006/relationships/customXml" Target="../ink/ink160.xml"/><Relationship Id="rId75" Type="http://schemas.openxmlformats.org/officeDocument/2006/relationships/customXml" Target="../ink/ink165.xml"/><Relationship Id="rId83" Type="http://schemas.openxmlformats.org/officeDocument/2006/relationships/image" Target="../media/image1410.emf"/><Relationship Id="rId88" Type="http://schemas.openxmlformats.org/officeDocument/2006/relationships/customXml" Target="../ink/ink174.xml"/><Relationship Id="rId91" Type="http://schemas.openxmlformats.org/officeDocument/2006/relationships/customXml" Target="../ink/ink1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5" Type="http://schemas.openxmlformats.org/officeDocument/2006/relationships/image" Target="../media/image1510.png"/><Relationship Id="rId23" Type="http://schemas.openxmlformats.org/officeDocument/2006/relationships/image" Target="../media/image1910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49" Type="http://schemas.openxmlformats.org/officeDocument/2006/relationships/customXml" Target="../ink/ink139.xml"/><Relationship Id="rId57" Type="http://schemas.openxmlformats.org/officeDocument/2006/relationships/customXml" Target="../ink/ink147.xml"/><Relationship Id="rId10" Type="http://schemas.openxmlformats.org/officeDocument/2006/relationships/customXml" Target="../ink/ink115.xml"/><Relationship Id="rId31" Type="http://schemas.openxmlformats.org/officeDocument/2006/relationships/image" Target="../media/image2310.png"/><Relationship Id="rId44" Type="http://schemas.openxmlformats.org/officeDocument/2006/relationships/customXml" Target="../ink/ink134.xml"/><Relationship Id="rId52" Type="http://schemas.openxmlformats.org/officeDocument/2006/relationships/customXml" Target="../ink/ink142.xml"/><Relationship Id="rId60" Type="http://schemas.openxmlformats.org/officeDocument/2006/relationships/customXml" Target="../ink/ink150.xml"/><Relationship Id="rId65" Type="http://schemas.openxmlformats.org/officeDocument/2006/relationships/customXml" Target="../ink/ink155.xml"/><Relationship Id="rId73" Type="http://schemas.openxmlformats.org/officeDocument/2006/relationships/customXml" Target="../ink/ink163.xml"/><Relationship Id="rId78" Type="http://schemas.openxmlformats.org/officeDocument/2006/relationships/customXml" Target="../ink/ink168.xml"/><Relationship Id="rId81" Type="http://schemas.openxmlformats.org/officeDocument/2006/relationships/image" Target="../media/image1310.emf"/><Relationship Id="rId86" Type="http://schemas.openxmlformats.org/officeDocument/2006/relationships/customXml" Target="../ink/ink172.xml"/><Relationship Id="rId4" Type="http://schemas.openxmlformats.org/officeDocument/2006/relationships/customXml" Target="../ink/ink112.xml"/><Relationship Id="rId9" Type="http://schemas.openxmlformats.org/officeDocument/2006/relationships/image" Target="../media/image1210.png"/><Relationship Id="rId13" Type="http://schemas.openxmlformats.org/officeDocument/2006/relationships/image" Target="../media/image1410.png"/><Relationship Id="rId18" Type="http://schemas.openxmlformats.org/officeDocument/2006/relationships/customXml" Target="../ink/ink119.xml"/><Relationship Id="rId39" Type="http://schemas.openxmlformats.org/officeDocument/2006/relationships/image" Target="../media/image2710.png"/><Relationship Id="rId34" Type="http://schemas.openxmlformats.org/officeDocument/2006/relationships/customXml" Target="../ink/ink127.xml"/><Relationship Id="rId50" Type="http://schemas.openxmlformats.org/officeDocument/2006/relationships/customXml" Target="../ink/ink140.xml"/><Relationship Id="rId55" Type="http://schemas.openxmlformats.org/officeDocument/2006/relationships/customXml" Target="../ink/ink145.xml"/><Relationship Id="rId76" Type="http://schemas.openxmlformats.org/officeDocument/2006/relationships/customXml" Target="../ink/ink166.xml"/><Relationship Id="rId7" Type="http://schemas.openxmlformats.org/officeDocument/2006/relationships/image" Target="../media/image1110.png"/><Relationship Id="rId71" Type="http://schemas.openxmlformats.org/officeDocument/2006/relationships/customXml" Target="../ink/ink161.xml"/><Relationship Id="rId92" Type="http://schemas.openxmlformats.org/officeDocument/2006/relationships/customXml" Target="../ink/ink178.xml"/><Relationship Id="rId2" Type="http://schemas.openxmlformats.org/officeDocument/2006/relationships/customXml" Target="../ink/ink111.xml"/><Relationship Id="rId29" Type="http://schemas.openxmlformats.org/officeDocument/2006/relationships/image" Target="../media/image2210.png"/><Relationship Id="rId24" Type="http://schemas.openxmlformats.org/officeDocument/2006/relationships/customXml" Target="../ink/ink122.xml"/><Relationship Id="rId40" Type="http://schemas.openxmlformats.org/officeDocument/2006/relationships/customXml" Target="../ink/ink130.xml"/><Relationship Id="rId45" Type="http://schemas.openxmlformats.org/officeDocument/2006/relationships/customXml" Target="../ink/ink135.xml"/><Relationship Id="rId66" Type="http://schemas.openxmlformats.org/officeDocument/2006/relationships/customXml" Target="../ink/ink156.xml"/><Relationship Id="rId87" Type="http://schemas.openxmlformats.org/officeDocument/2006/relationships/customXml" Target="../ink/ink173.xml"/><Relationship Id="rId61" Type="http://schemas.openxmlformats.org/officeDocument/2006/relationships/customXml" Target="../ink/ink151.xml"/><Relationship Id="rId82" Type="http://schemas.openxmlformats.org/officeDocument/2006/relationships/customXml" Target="../ink/ink170.xml"/><Relationship Id="rId19" Type="http://schemas.openxmlformats.org/officeDocument/2006/relationships/image" Target="../media/image1710.png"/><Relationship Id="rId14" Type="http://schemas.openxmlformats.org/officeDocument/2006/relationships/customXml" Target="../ink/ink117.xml"/><Relationship Id="rId30" Type="http://schemas.openxmlformats.org/officeDocument/2006/relationships/customXml" Target="../ink/ink125.xml"/><Relationship Id="rId35" Type="http://schemas.openxmlformats.org/officeDocument/2006/relationships/image" Target="../media/image2510.png"/><Relationship Id="rId56" Type="http://schemas.openxmlformats.org/officeDocument/2006/relationships/customXml" Target="../ink/ink146.xml"/><Relationship Id="rId77" Type="http://schemas.openxmlformats.org/officeDocument/2006/relationships/customXml" Target="../ink/ink1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180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185.xml"/><Relationship Id="rId2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170.emf"/><Relationship Id="rId5" Type="http://schemas.openxmlformats.org/officeDocument/2006/relationships/image" Target="../media/image8.emf"/><Relationship Id="rId10" Type="http://schemas.openxmlformats.org/officeDocument/2006/relationships/customXml" Target="../ink/ink184.xml"/><Relationship Id="rId4" Type="http://schemas.openxmlformats.org/officeDocument/2006/relationships/customXml" Target="../ink/ink181.xml"/><Relationship Id="rId9" Type="http://schemas.openxmlformats.org/officeDocument/2006/relationships/image" Target="../media/image160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13" Type="http://schemas.openxmlformats.org/officeDocument/2006/relationships/customXml" Target="../ink/ink194.xml"/><Relationship Id="rId3" Type="http://schemas.openxmlformats.org/officeDocument/2006/relationships/image" Target="../media/image2810.png"/><Relationship Id="rId7" Type="http://schemas.openxmlformats.org/officeDocument/2006/relationships/image" Target="../media/image3010.png"/><Relationship Id="rId12" Type="http://schemas.openxmlformats.org/officeDocument/2006/relationships/customXml" Target="../ink/ink193.xml"/><Relationship Id="rId2" Type="http://schemas.openxmlformats.org/officeDocument/2006/relationships/customXml" Target="../ink/ink1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8.xml"/><Relationship Id="rId11" Type="http://schemas.openxmlformats.org/officeDocument/2006/relationships/customXml" Target="../ink/ink192.xml"/><Relationship Id="rId5" Type="http://schemas.openxmlformats.org/officeDocument/2006/relationships/image" Target="../media/image2910.png"/><Relationship Id="rId10" Type="http://schemas.openxmlformats.org/officeDocument/2006/relationships/customXml" Target="../ink/ink191.xml"/><Relationship Id="rId4" Type="http://schemas.openxmlformats.org/officeDocument/2006/relationships/customXml" Target="../ink/ink187.xml"/><Relationship Id="rId9" Type="http://schemas.openxmlformats.org/officeDocument/2006/relationships/customXml" Target="../ink/ink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 txBox="1">
            <a:spLocks/>
          </p:cNvSpPr>
          <p:nvPr/>
        </p:nvSpPr>
        <p:spPr>
          <a:xfrm>
            <a:off x="847288" y="1487173"/>
            <a:ext cx="10410738" cy="2173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cs-CZ" sz="4800" dirty="0">
                <a:solidFill>
                  <a:srgbClr val="ED1C29"/>
                </a:solidFill>
              </a:rPr>
              <a:t>ECG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 txBox="1">
            <a:spLocks/>
          </p:cNvSpPr>
          <p:nvPr/>
        </p:nvSpPr>
        <p:spPr>
          <a:xfrm>
            <a:off x="847288" y="4367649"/>
            <a:ext cx="10410738" cy="119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Karolína Liška</a:t>
            </a: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 txBox="1">
            <a:spLocks/>
          </p:cNvSpPr>
          <p:nvPr/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 txBox="1">
            <a:spLocks/>
          </p:cNvSpPr>
          <p:nvPr/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 txBox="1">
            <a:spLocks/>
          </p:cNvSpPr>
          <p:nvPr/>
        </p:nvSpPr>
        <p:spPr>
          <a:xfrm>
            <a:off x="847355" y="5221989"/>
            <a:ext cx="10410671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Department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of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Physiology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, Second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Faculty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of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Medicine</a:t>
            </a:r>
            <a:r>
              <a:rPr lang="cs-CZ" sz="2400" noProof="0" dirty="0">
                <a:solidFill>
                  <a:srgbClr val="616161"/>
                </a:solidFill>
                <a:latin typeface="Calibri" panose="020F0502020204030204"/>
              </a:rPr>
              <a:t>,</a:t>
            </a:r>
            <a:r>
              <a:rPr lang="cs-CZ" sz="2400" dirty="0">
                <a:solidFill>
                  <a:srgbClr val="616161"/>
                </a:solidFill>
                <a:latin typeface="Calibri" panose="020F0502020204030204"/>
              </a:rPr>
              <a:t> Charles University</a:t>
            </a:r>
            <a:endParaRPr kumimoji="0" lang="cs-CZ" sz="2400" b="0" i="0" u="none" strike="noStrike" kern="1200" cap="none" spc="0" normalizeH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12734" y="159146"/>
            <a:ext cx="5939923" cy="1016000"/>
            <a:chOff x="112734" y="159146"/>
            <a:chExt cx="5939923" cy="1016000"/>
          </a:xfrm>
        </p:grpSpPr>
        <p:sp>
          <p:nvSpPr>
            <p:cNvPr id="2" name="Obdélník 1"/>
            <p:cNvSpPr/>
            <p:nvPr/>
          </p:nvSpPr>
          <p:spPr>
            <a:xfrm>
              <a:off x="112734" y="159146"/>
              <a:ext cx="5939923" cy="10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65" y="307121"/>
              <a:ext cx="4970582" cy="72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73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ECG </a:t>
            </a:r>
            <a:r>
              <a:rPr lang="cs-CZ" dirty="0" err="1"/>
              <a:t>recording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Hexaxial reference system - Wikipedia">
            <a:extLst>
              <a:ext uri="{FF2B5EF4-FFF2-40B4-BE49-F238E27FC236}">
                <a16:creationId xmlns:a16="http://schemas.microsoft.com/office/drawing/2014/main" id="{3C0178FD-37AC-29BA-513B-50D7207B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06" y="1634087"/>
            <a:ext cx="6224188" cy="46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7424514" y="6142917"/>
              <a:ext cx="109800" cy="1411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2634" y="6131037"/>
                <a:ext cx="1335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/>
              <p14:cNvContentPartPr/>
              <p14:nvPr/>
            </p14:nvContentPartPr>
            <p14:xfrm>
              <a:off x="6017994" y="5439477"/>
              <a:ext cx="992880" cy="100080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6114" y="5427597"/>
                <a:ext cx="10166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Rukopis 13"/>
              <p14:cNvContentPartPr/>
              <p14:nvPr/>
            </p14:nvContentPartPr>
            <p14:xfrm>
              <a:off x="7533954" y="3110637"/>
              <a:ext cx="321480" cy="1008360"/>
            </p14:xfrm>
          </p:contentPart>
        </mc:Choice>
        <mc:Fallback xmlns="">
          <p:pic>
            <p:nvPicPr>
              <p:cNvPr id="14" name="Rukopis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074" y="3098757"/>
                <a:ext cx="34524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Rukopis 16"/>
              <p14:cNvContentPartPr/>
              <p14:nvPr/>
            </p14:nvContentPartPr>
            <p14:xfrm>
              <a:off x="8604594" y="2782317"/>
              <a:ext cx="211680" cy="1375920"/>
            </p14:xfrm>
          </p:contentPart>
        </mc:Choice>
        <mc:Fallback xmlns="">
          <p:pic>
            <p:nvPicPr>
              <p:cNvPr id="17" name="Rukopis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2714" y="2770437"/>
                <a:ext cx="23544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Rukopis 22"/>
              <p14:cNvContentPartPr/>
              <p14:nvPr/>
            </p14:nvContentPartPr>
            <p14:xfrm>
              <a:off x="4329594" y="2813637"/>
              <a:ext cx="352080" cy="398880"/>
            </p14:xfrm>
          </p:contentPart>
        </mc:Choice>
        <mc:Fallback xmlns="">
          <p:pic>
            <p:nvPicPr>
              <p:cNvPr id="23" name="Rukopis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7714" y="2801757"/>
                <a:ext cx="3758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Rukopis 28"/>
              <p14:cNvContentPartPr/>
              <p14:nvPr/>
            </p14:nvContentPartPr>
            <p14:xfrm>
              <a:off x="4587714" y="5462877"/>
              <a:ext cx="750600" cy="524160"/>
            </p14:xfrm>
          </p:contentPart>
        </mc:Choice>
        <mc:Fallback xmlns="">
          <p:pic>
            <p:nvPicPr>
              <p:cNvPr id="29" name="Rukopis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5834" y="5450997"/>
                <a:ext cx="77436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02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Měření EKG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26DF5D-E6AC-E8C7-92E7-700D9E1DE4B8}"/>
              </a:ext>
            </a:extLst>
          </p:cNvPr>
          <p:cNvSpPr txBox="1"/>
          <p:nvPr/>
        </p:nvSpPr>
        <p:spPr>
          <a:xfrm>
            <a:off x="453292" y="1409877"/>
            <a:ext cx="1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3) CHEST LEADS</a:t>
            </a:r>
            <a:endParaRPr lang="en-GB" dirty="0"/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08A74852-9393-ECBD-A357-B60ACFEEFA3E}"/>
              </a:ext>
            </a:extLst>
          </p:cNvPr>
          <p:cNvGrpSpPr/>
          <p:nvPr/>
        </p:nvGrpSpPr>
        <p:grpSpPr>
          <a:xfrm>
            <a:off x="3788714" y="1890678"/>
            <a:ext cx="3621960" cy="3462480"/>
            <a:chOff x="3077514" y="2485388"/>
            <a:chExt cx="3621960" cy="34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A8049C1D-34C5-09A1-5628-85C3D63C6B73}"/>
                    </a:ext>
                  </a:extLst>
                </p14:cNvPr>
                <p14:cNvContentPartPr/>
                <p14:nvPr/>
              </p14:nvContentPartPr>
              <p14:xfrm>
                <a:off x="3399354" y="2669348"/>
                <a:ext cx="2838600" cy="248256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A8049C1D-34C5-09A1-5628-85C3D63C6B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0714" y="2660348"/>
                  <a:ext cx="2856240" cy="25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18895833-A238-5312-E8E3-82182324A090}"/>
                    </a:ext>
                  </a:extLst>
                </p14:cNvPr>
                <p14:cNvContentPartPr/>
                <p14:nvPr/>
              </p14:nvContentPartPr>
              <p14:xfrm>
                <a:off x="3092634" y="3783908"/>
                <a:ext cx="3267000" cy="198432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18895833-A238-5312-E8E3-82182324A0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3994" y="3774908"/>
                  <a:ext cx="3284640" cy="20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1F590681-714F-A2D8-AB02-E2296F507709}"/>
                    </a:ext>
                  </a:extLst>
                </p14:cNvPr>
                <p14:cNvContentPartPr/>
                <p14:nvPr/>
              </p14:nvContentPartPr>
              <p14:xfrm>
                <a:off x="5337954" y="2485388"/>
                <a:ext cx="1361520" cy="300348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1F590681-714F-A2D8-AB02-E2296F5077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28954" y="2476748"/>
                  <a:ext cx="1379160" cy="30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10E14200-6053-6898-B55F-54D8B1C41273}"/>
                    </a:ext>
                  </a:extLst>
                </p14:cNvPr>
                <p14:cNvContentPartPr/>
                <p14:nvPr/>
              </p14:nvContentPartPr>
              <p14:xfrm>
                <a:off x="4330674" y="3297908"/>
                <a:ext cx="750960" cy="18298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10E14200-6053-6898-B55F-54D8B1C41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2034" y="3289268"/>
                  <a:ext cx="76860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C566D6F3-975A-0BAF-C6DF-A87F59467FE6}"/>
                    </a:ext>
                  </a:extLst>
                </p14:cNvPr>
                <p14:cNvContentPartPr/>
                <p14:nvPr/>
              </p14:nvContentPartPr>
              <p14:xfrm>
                <a:off x="4736034" y="5330828"/>
                <a:ext cx="1735560" cy="61704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C566D6F3-975A-0BAF-C6DF-A87F59467F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7394" y="5321828"/>
                  <a:ext cx="1753200" cy="634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CFCF0906-4C47-4E50-EB3F-18D75F433AA4}"/>
                </a:ext>
              </a:extLst>
            </p:cNvPr>
            <p:cNvGrpSpPr/>
            <p:nvPr/>
          </p:nvGrpSpPr>
          <p:grpSpPr>
            <a:xfrm>
              <a:off x="3077514" y="2657108"/>
              <a:ext cx="3150720" cy="3243960"/>
              <a:chOff x="3077514" y="2657108"/>
              <a:chExt cx="3150720" cy="3243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77862ED4-7245-ABF6-D6EA-08C760FA5CAA}"/>
                      </a:ext>
                    </a:extLst>
                  </p14:cNvPr>
                  <p14:cNvContentPartPr/>
                  <p14:nvPr/>
                </p14:nvContentPartPr>
                <p14:xfrm>
                  <a:off x="3077514" y="4056068"/>
                  <a:ext cx="499320" cy="11588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77862ED4-7245-ABF6-D6EA-08C760FA5CA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68514" y="4047068"/>
                    <a:ext cx="516960" cy="11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A43138B1-DEF2-3DFA-DF76-6A1BD15AFDC4}"/>
                      </a:ext>
                    </a:extLst>
                  </p14:cNvPr>
                  <p14:cNvContentPartPr/>
                  <p14:nvPr/>
                </p14:nvContentPartPr>
                <p14:xfrm>
                  <a:off x="3563874" y="5204828"/>
                  <a:ext cx="360" cy="36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A43138B1-DEF2-3DFA-DF76-6A1BD15AFDC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554874" y="5195828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BBF74D5C-A72C-F072-859D-EB0B3CF7EA77}"/>
                      </a:ext>
                    </a:extLst>
                  </p14:cNvPr>
                  <p14:cNvContentPartPr/>
                  <p14:nvPr/>
                </p14:nvContentPartPr>
                <p14:xfrm>
                  <a:off x="3563874" y="5212748"/>
                  <a:ext cx="1176840" cy="68292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BBF74D5C-A72C-F072-859D-EB0B3CF7EA7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554874" y="5204108"/>
                    <a:ext cx="119448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F3FFAE1D-BE0C-E67D-2353-08A683786A07}"/>
                      </a:ext>
                    </a:extLst>
                  </p14:cNvPr>
                  <p14:cNvContentPartPr/>
                  <p14:nvPr/>
                </p14:nvContentPartPr>
                <p14:xfrm>
                  <a:off x="5313474" y="2657108"/>
                  <a:ext cx="705240" cy="182520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F3FFAE1D-BE0C-E67D-2353-08A683786A0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304474" y="2648108"/>
                    <a:ext cx="722880" cy="18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670A5862-B382-8D68-59E9-8E61FD7AB465}"/>
                      </a:ext>
                    </a:extLst>
                  </p14:cNvPr>
                  <p14:cNvContentPartPr/>
                  <p14:nvPr/>
                </p14:nvContentPartPr>
                <p14:xfrm>
                  <a:off x="4438674" y="3469628"/>
                  <a:ext cx="360" cy="19476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670A5862-B382-8D68-59E9-8E61FD7AB46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430034" y="3460988"/>
                    <a:ext cx="1800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AB0BC507-4C5A-D466-B678-0B73540189D2}"/>
                      </a:ext>
                    </a:extLst>
                  </p14:cNvPr>
                  <p14:cNvContentPartPr/>
                  <p14:nvPr/>
                </p14:nvContentPartPr>
                <p14:xfrm>
                  <a:off x="4548474" y="3579428"/>
                  <a:ext cx="15480" cy="20700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AB0BC507-4C5A-D466-B678-0B73540189D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539834" y="3570428"/>
                    <a:ext cx="33120" cy="22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3CD89D60-6DAB-3036-0713-860B21AFCEE8}"/>
                      </a:ext>
                    </a:extLst>
                  </p14:cNvPr>
                  <p14:cNvContentPartPr/>
                  <p14:nvPr/>
                </p14:nvContentPartPr>
                <p14:xfrm>
                  <a:off x="4649994" y="3759068"/>
                  <a:ext cx="360" cy="13932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3CD89D60-6DAB-3036-0713-860B21AFCEE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641354" y="3750428"/>
                    <a:ext cx="1800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" name="Rukopis 11">
                    <a:extLst>
                      <a:ext uri="{FF2B5EF4-FFF2-40B4-BE49-F238E27FC236}">
                        <a16:creationId xmlns:a16="http://schemas.microsoft.com/office/drawing/2014/main" id="{F6DAE7A1-0414-9795-3B95-F80648DE2F78}"/>
                      </a:ext>
                    </a:extLst>
                  </p14:cNvPr>
                  <p14:cNvContentPartPr/>
                  <p14:nvPr/>
                </p14:nvContentPartPr>
                <p14:xfrm>
                  <a:off x="4751514" y="3844748"/>
                  <a:ext cx="360" cy="128520"/>
                </p14:xfrm>
              </p:contentPart>
            </mc:Choice>
            <mc:Fallback xmlns="">
              <p:pic>
                <p:nvPicPr>
                  <p:cNvPr id="12" name="Rukopis 11">
                    <a:extLst>
                      <a:ext uri="{FF2B5EF4-FFF2-40B4-BE49-F238E27FC236}">
                        <a16:creationId xmlns:a16="http://schemas.microsoft.com/office/drawing/2014/main" id="{F6DAE7A1-0414-9795-3B95-F80648DE2F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42874" y="3836108"/>
                    <a:ext cx="1800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" name="Rukopis 13">
                    <a:extLst>
                      <a:ext uri="{FF2B5EF4-FFF2-40B4-BE49-F238E27FC236}">
                        <a16:creationId xmlns:a16="http://schemas.microsoft.com/office/drawing/2014/main" id="{4DE43764-B6B3-8717-03AB-0BDA6C27312D}"/>
                      </a:ext>
                    </a:extLst>
                  </p14:cNvPr>
                  <p14:cNvContentPartPr/>
                  <p14:nvPr/>
                </p14:nvContentPartPr>
                <p14:xfrm>
                  <a:off x="4837554" y="3954548"/>
                  <a:ext cx="360" cy="108720"/>
                </p14:xfrm>
              </p:contentPart>
            </mc:Choice>
            <mc:Fallback xmlns="">
              <p:pic>
                <p:nvPicPr>
                  <p:cNvPr id="14" name="Rukopis 13">
                    <a:extLst>
                      <a:ext uri="{FF2B5EF4-FFF2-40B4-BE49-F238E27FC236}">
                        <a16:creationId xmlns:a16="http://schemas.microsoft.com/office/drawing/2014/main" id="{4DE43764-B6B3-8717-03AB-0BDA6C27312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28914" y="3945548"/>
                    <a:ext cx="1800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5" name="Rukopis 14">
                    <a:extLst>
                      <a:ext uri="{FF2B5EF4-FFF2-40B4-BE49-F238E27FC236}">
                        <a16:creationId xmlns:a16="http://schemas.microsoft.com/office/drawing/2014/main" id="{D9DB9C1A-9CAB-5EDD-AEC6-6A01116040A5}"/>
                      </a:ext>
                    </a:extLst>
                  </p14:cNvPr>
                  <p14:cNvContentPartPr/>
                  <p14:nvPr/>
                </p14:nvContentPartPr>
                <p14:xfrm>
                  <a:off x="4924314" y="4032308"/>
                  <a:ext cx="7560" cy="138960"/>
                </p14:xfrm>
              </p:contentPart>
            </mc:Choice>
            <mc:Fallback xmlns="">
              <p:pic>
                <p:nvPicPr>
                  <p:cNvPr id="15" name="Rukopis 14">
                    <a:extLst>
                      <a:ext uri="{FF2B5EF4-FFF2-40B4-BE49-F238E27FC236}">
                        <a16:creationId xmlns:a16="http://schemas.microsoft.com/office/drawing/2014/main" id="{D9DB9C1A-9CAB-5EDD-AEC6-6A01116040A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915674" y="4023668"/>
                    <a:ext cx="2520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8953E945-336F-0A3F-9C91-3EC0A6E1C8AE}"/>
                      </a:ext>
                    </a:extLst>
                  </p14:cNvPr>
                  <p14:cNvContentPartPr/>
                  <p14:nvPr/>
                </p14:nvContentPartPr>
                <p14:xfrm>
                  <a:off x="5004594" y="4150028"/>
                  <a:ext cx="28800" cy="16776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8953E945-336F-0A3F-9C91-3EC0A6E1C8A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954" y="4141028"/>
                    <a:ext cx="46440" cy="18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8" name="Rukopis 17">
                    <a:extLst>
                      <a:ext uri="{FF2B5EF4-FFF2-40B4-BE49-F238E27FC236}">
                        <a16:creationId xmlns:a16="http://schemas.microsoft.com/office/drawing/2014/main" id="{5C72BD59-5BFF-1331-D28D-C64B33B7BF2A}"/>
                      </a:ext>
                    </a:extLst>
                  </p14:cNvPr>
                  <p14:cNvContentPartPr/>
                  <p14:nvPr/>
                </p14:nvContentPartPr>
                <p14:xfrm>
                  <a:off x="5067594" y="4305908"/>
                  <a:ext cx="27360" cy="140400"/>
                </p14:xfrm>
              </p:contentPart>
            </mc:Choice>
            <mc:Fallback xmlns="">
              <p:pic>
                <p:nvPicPr>
                  <p:cNvPr id="18" name="Rukopis 17">
                    <a:extLst>
                      <a:ext uri="{FF2B5EF4-FFF2-40B4-BE49-F238E27FC236}">
                        <a16:creationId xmlns:a16="http://schemas.microsoft.com/office/drawing/2014/main" id="{5C72BD59-5BFF-1331-D28D-C64B33B7BF2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058594" y="4297268"/>
                    <a:ext cx="4500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28872805-9A74-10D9-959C-165728CB7DDC}"/>
                      </a:ext>
                    </a:extLst>
                  </p14:cNvPr>
                  <p14:cNvContentPartPr/>
                  <p14:nvPr/>
                </p14:nvContentPartPr>
                <p14:xfrm>
                  <a:off x="5106474" y="4446668"/>
                  <a:ext cx="59760" cy="15264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28872805-9A74-10D9-959C-165728CB7DD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97834" y="4438028"/>
                    <a:ext cx="7740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F88A53F1-9FA1-5FD3-4D82-3F5EBAB9FA2C}"/>
                      </a:ext>
                    </a:extLst>
                  </p14:cNvPr>
                  <p14:cNvContentPartPr/>
                  <p14:nvPr/>
                </p14:nvContentPartPr>
                <p14:xfrm>
                  <a:off x="5132754" y="4626668"/>
                  <a:ext cx="72360" cy="975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F88A53F1-9FA1-5FD3-4D82-3F5EBAB9FA2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24114" y="4617668"/>
                    <a:ext cx="9000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2" name="Rukopis 21">
                    <a:extLst>
                      <a:ext uri="{FF2B5EF4-FFF2-40B4-BE49-F238E27FC236}">
                        <a16:creationId xmlns:a16="http://schemas.microsoft.com/office/drawing/2014/main" id="{FBE54F2D-0731-BEB9-CC3A-CAE310F4E3BC}"/>
                      </a:ext>
                    </a:extLst>
                  </p14:cNvPr>
                  <p14:cNvContentPartPr/>
                  <p14:nvPr/>
                </p14:nvContentPartPr>
                <p14:xfrm>
                  <a:off x="5149674" y="4782548"/>
                  <a:ext cx="55800" cy="104040"/>
                </p14:xfrm>
              </p:contentPart>
            </mc:Choice>
            <mc:Fallback xmlns="">
              <p:pic>
                <p:nvPicPr>
                  <p:cNvPr id="22" name="Rukopis 21">
                    <a:extLst>
                      <a:ext uri="{FF2B5EF4-FFF2-40B4-BE49-F238E27FC236}">
                        <a16:creationId xmlns:a16="http://schemas.microsoft.com/office/drawing/2014/main" id="{FBE54F2D-0731-BEB9-CC3A-CAE310F4E3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140674" y="4773908"/>
                    <a:ext cx="7344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0C193144-E7A6-9339-34CC-A5D758305922}"/>
                      </a:ext>
                    </a:extLst>
                  </p14:cNvPr>
                  <p14:cNvContentPartPr/>
                  <p14:nvPr/>
                </p14:nvContentPartPr>
                <p14:xfrm>
                  <a:off x="5082354" y="4962548"/>
                  <a:ext cx="91800" cy="4428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0C193144-E7A6-9339-34CC-A5D75830592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073354" y="4953548"/>
                    <a:ext cx="1094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8DA9780C-C0A3-7B80-0937-4CF84026D945}"/>
                      </a:ext>
                    </a:extLst>
                  </p14:cNvPr>
                  <p14:cNvContentPartPr/>
                  <p14:nvPr/>
                </p14:nvContentPartPr>
                <p14:xfrm>
                  <a:off x="5025114" y="5070548"/>
                  <a:ext cx="100440" cy="1008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8DA9780C-C0A3-7B80-0937-4CF84026D94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016474" y="5061908"/>
                    <a:ext cx="11808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980BC1F-5F70-1DA4-C7CA-6C50C7B8DBD6}"/>
                      </a:ext>
                    </a:extLst>
                  </p14:cNvPr>
                  <p14:cNvContentPartPr/>
                  <p14:nvPr/>
                </p14:nvContentPartPr>
                <p14:xfrm>
                  <a:off x="5376834" y="2906948"/>
                  <a:ext cx="10800" cy="9756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980BC1F-5F70-1DA4-C7CA-6C50C7B8DBD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367834" y="2898308"/>
                    <a:ext cx="2844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7" name="Rukopis 26">
                    <a:extLst>
                      <a:ext uri="{FF2B5EF4-FFF2-40B4-BE49-F238E27FC236}">
                        <a16:creationId xmlns:a16="http://schemas.microsoft.com/office/drawing/2014/main" id="{3F801D54-34B7-150D-D1BA-835AB74CE3C8}"/>
                      </a:ext>
                    </a:extLst>
                  </p14:cNvPr>
                  <p14:cNvContentPartPr/>
                  <p14:nvPr/>
                </p14:nvContentPartPr>
                <p14:xfrm>
                  <a:off x="5454954" y="2860148"/>
                  <a:ext cx="11160" cy="208800"/>
                </p14:xfrm>
              </p:contentPart>
            </mc:Choice>
            <mc:Fallback xmlns="">
              <p:pic>
                <p:nvPicPr>
                  <p:cNvPr id="27" name="Rukopis 26">
                    <a:extLst>
                      <a:ext uri="{FF2B5EF4-FFF2-40B4-BE49-F238E27FC236}">
                        <a16:creationId xmlns:a16="http://schemas.microsoft.com/office/drawing/2014/main" id="{3F801D54-34B7-150D-D1BA-835AB74CE3C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446314" y="2851148"/>
                    <a:ext cx="2880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0BFE5EC4-BB7B-5C7D-9ACE-743476C9A416}"/>
                      </a:ext>
                    </a:extLst>
                  </p14:cNvPr>
                  <p14:cNvContentPartPr/>
                  <p14:nvPr/>
                </p14:nvContentPartPr>
                <p14:xfrm>
                  <a:off x="5556474" y="2985428"/>
                  <a:ext cx="360" cy="14148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0BFE5EC4-BB7B-5C7D-9ACE-743476C9A41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547834" y="2976428"/>
                    <a:ext cx="1800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188C2C25-189A-420F-F90D-0411FD34FD12}"/>
                      </a:ext>
                    </a:extLst>
                  </p14:cNvPr>
                  <p14:cNvContentPartPr/>
                  <p14:nvPr/>
                </p14:nvContentPartPr>
                <p14:xfrm>
                  <a:off x="5619474" y="3063548"/>
                  <a:ext cx="15480" cy="17172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188C2C25-189A-420F-F90D-0411FD34FD12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0834" y="3054908"/>
                    <a:ext cx="331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02F7DBB-CCD8-397E-226F-162448FC38D4}"/>
                      </a:ext>
                    </a:extLst>
                  </p14:cNvPr>
                  <p14:cNvContentPartPr/>
                  <p14:nvPr/>
                </p14:nvContentPartPr>
                <p14:xfrm>
                  <a:off x="5700114" y="3180548"/>
                  <a:ext cx="5040" cy="1047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02F7DBB-CCD8-397E-226F-162448FC38D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91474" y="3171908"/>
                    <a:ext cx="226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Rukopis 30">
                    <a:extLst>
                      <a:ext uri="{FF2B5EF4-FFF2-40B4-BE49-F238E27FC236}">
                        <a16:creationId xmlns:a16="http://schemas.microsoft.com/office/drawing/2014/main" id="{845B3AE4-14FC-0CAD-A586-D0A26A4B1923}"/>
                      </a:ext>
                    </a:extLst>
                  </p14:cNvPr>
                  <p14:cNvContentPartPr/>
                  <p14:nvPr/>
                </p14:nvContentPartPr>
                <p14:xfrm>
                  <a:off x="5759514" y="3235268"/>
                  <a:ext cx="16200" cy="130320"/>
                </p14:xfrm>
              </p:contentPart>
            </mc:Choice>
            <mc:Fallback xmlns="">
              <p:pic>
                <p:nvPicPr>
                  <p:cNvPr id="31" name="Rukopis 30">
                    <a:extLst>
                      <a:ext uri="{FF2B5EF4-FFF2-40B4-BE49-F238E27FC236}">
                        <a16:creationId xmlns:a16="http://schemas.microsoft.com/office/drawing/2014/main" id="{845B3AE4-14FC-0CAD-A586-D0A26A4B192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750514" y="3226268"/>
                    <a:ext cx="3384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BD477E3A-3511-4277-25EF-5B9B82D7F453}"/>
                      </a:ext>
                    </a:extLst>
                  </p14:cNvPr>
                  <p14:cNvContentPartPr/>
                  <p14:nvPr/>
                </p14:nvContentPartPr>
                <p14:xfrm>
                  <a:off x="5810994" y="3383948"/>
                  <a:ext cx="19440" cy="11232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BD477E3A-3511-4277-25EF-5B9B82D7F45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802354" y="3375308"/>
                    <a:ext cx="3708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78163DEB-65AF-2B62-E6B4-E2740A661525}"/>
                      </a:ext>
                    </a:extLst>
                  </p14:cNvPr>
                  <p14:cNvContentPartPr/>
                  <p14:nvPr/>
                </p14:nvContentPartPr>
                <p14:xfrm>
                  <a:off x="5859234" y="3454148"/>
                  <a:ext cx="33480" cy="12096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78163DEB-65AF-2B62-E6B4-E2740A66152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850594" y="3445508"/>
                    <a:ext cx="5112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236FDB47-9C73-AD11-BC09-2E2ADBB05277}"/>
                      </a:ext>
                    </a:extLst>
                  </p14:cNvPr>
                  <p14:cNvContentPartPr/>
                  <p14:nvPr/>
                </p14:nvContentPartPr>
                <p14:xfrm>
                  <a:off x="5930154" y="3548108"/>
                  <a:ext cx="18000" cy="10332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236FDB47-9C73-AD11-BC09-2E2ADBB05277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921154" y="3539108"/>
                    <a:ext cx="3564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" name="Rukopis 35">
                    <a:extLst>
                      <a:ext uri="{FF2B5EF4-FFF2-40B4-BE49-F238E27FC236}">
                        <a16:creationId xmlns:a16="http://schemas.microsoft.com/office/drawing/2014/main" id="{85BA27A5-FC68-882E-8FD0-2870BCB23EDD}"/>
                      </a:ext>
                    </a:extLst>
                  </p14:cNvPr>
                  <p14:cNvContentPartPr/>
                  <p14:nvPr/>
                </p14:nvContentPartPr>
                <p14:xfrm>
                  <a:off x="5997834" y="3657188"/>
                  <a:ext cx="20160" cy="126360"/>
                </p14:xfrm>
              </p:contentPart>
            </mc:Choice>
            <mc:Fallback xmlns="">
              <p:pic>
                <p:nvPicPr>
                  <p:cNvPr id="36" name="Rukopis 35">
                    <a:extLst>
                      <a:ext uri="{FF2B5EF4-FFF2-40B4-BE49-F238E27FC236}">
                        <a16:creationId xmlns:a16="http://schemas.microsoft.com/office/drawing/2014/main" id="{85BA27A5-FC68-882E-8FD0-2870BCB23ED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989194" y="3648548"/>
                    <a:ext cx="37800" cy="14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D8E7219B-6BD3-579A-B661-3AFD567EC61C}"/>
                      </a:ext>
                    </a:extLst>
                  </p14:cNvPr>
                  <p14:cNvContentPartPr/>
                  <p14:nvPr/>
                </p14:nvContentPartPr>
                <p14:xfrm>
                  <a:off x="5997474" y="3813788"/>
                  <a:ext cx="59400" cy="15552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D8E7219B-6BD3-579A-B661-3AFD567EC61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988834" y="3805148"/>
                    <a:ext cx="7704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F400F4F1-9A6F-2909-CBCF-DFDBC29D9B8D}"/>
                      </a:ext>
                    </a:extLst>
                  </p14:cNvPr>
                  <p14:cNvContentPartPr/>
                  <p14:nvPr/>
                </p14:nvContentPartPr>
                <p14:xfrm>
                  <a:off x="6047874" y="3938708"/>
                  <a:ext cx="79560" cy="10584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F400F4F1-9A6F-2909-CBCF-DFDBC29D9B8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039234" y="3929708"/>
                    <a:ext cx="9720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4BF066A9-C984-820C-7A54-8A9AC0D39330}"/>
                      </a:ext>
                    </a:extLst>
                  </p14:cNvPr>
                  <p14:cNvContentPartPr/>
                  <p14:nvPr/>
                </p14:nvContentPartPr>
                <p14:xfrm>
                  <a:off x="6066954" y="4063988"/>
                  <a:ext cx="84240" cy="1191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4BF066A9-C984-820C-7A54-8A9AC0D39330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057954" y="4054988"/>
                    <a:ext cx="10188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0" name="Rukopis 39">
                    <a:extLst>
                      <a:ext uri="{FF2B5EF4-FFF2-40B4-BE49-F238E27FC236}">
                        <a16:creationId xmlns:a16="http://schemas.microsoft.com/office/drawing/2014/main" id="{6D6AAB20-26B7-EB04-4B76-F7A7ABECAE1F}"/>
                      </a:ext>
                    </a:extLst>
                  </p14:cNvPr>
                  <p14:cNvContentPartPr/>
                  <p14:nvPr/>
                </p14:nvContentPartPr>
                <p14:xfrm>
                  <a:off x="6070914" y="4212308"/>
                  <a:ext cx="87840" cy="84240"/>
                </p14:xfrm>
              </p:contentPart>
            </mc:Choice>
            <mc:Fallback xmlns="">
              <p:pic>
                <p:nvPicPr>
                  <p:cNvPr id="40" name="Rukopis 39">
                    <a:extLst>
                      <a:ext uri="{FF2B5EF4-FFF2-40B4-BE49-F238E27FC236}">
                        <a16:creationId xmlns:a16="http://schemas.microsoft.com/office/drawing/2014/main" id="{6D6AAB20-26B7-EB04-4B76-F7A7ABECAE1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061914" y="4203308"/>
                    <a:ext cx="10548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1" name="Rukopis 40">
                    <a:extLst>
                      <a:ext uri="{FF2B5EF4-FFF2-40B4-BE49-F238E27FC236}">
                        <a16:creationId xmlns:a16="http://schemas.microsoft.com/office/drawing/2014/main" id="{C053D980-7D7D-D8D8-A59B-5487D80B03D3}"/>
                      </a:ext>
                    </a:extLst>
                  </p14:cNvPr>
                  <p14:cNvContentPartPr/>
                  <p14:nvPr/>
                </p14:nvContentPartPr>
                <p14:xfrm>
                  <a:off x="6035994" y="4345148"/>
                  <a:ext cx="60480" cy="25920"/>
                </p14:xfrm>
              </p:contentPart>
            </mc:Choice>
            <mc:Fallback xmlns="">
              <p:pic>
                <p:nvPicPr>
                  <p:cNvPr id="41" name="Rukopis 40">
                    <a:extLst>
                      <a:ext uri="{FF2B5EF4-FFF2-40B4-BE49-F238E27FC236}">
                        <a16:creationId xmlns:a16="http://schemas.microsoft.com/office/drawing/2014/main" id="{C053D980-7D7D-D8D8-A59B-5487D80B03D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026994" y="4336508"/>
                    <a:ext cx="7812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5FDD25B1-73AE-97D4-C534-A1BDD9371949}"/>
                      </a:ext>
                    </a:extLst>
                  </p14:cNvPr>
                  <p14:cNvContentPartPr/>
                  <p14:nvPr/>
                </p14:nvContentPartPr>
                <p14:xfrm>
                  <a:off x="5994234" y="4431188"/>
                  <a:ext cx="75600" cy="36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5FDD25B1-73AE-97D4-C534-A1BDD9371949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985594" y="4422548"/>
                    <a:ext cx="93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BD81A0C1-5AF8-BCCD-13EF-390230C8D531}"/>
                      </a:ext>
                    </a:extLst>
                  </p14:cNvPr>
                  <p14:cNvContentPartPr/>
                  <p14:nvPr/>
                </p14:nvContentPartPr>
                <p14:xfrm>
                  <a:off x="3164634" y="4423628"/>
                  <a:ext cx="16560" cy="23220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BD81A0C1-5AF8-BCCD-13EF-390230C8D53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155634" y="4414628"/>
                    <a:ext cx="34200" cy="24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1FE1FE8A-B505-A2B2-9365-59AD3DC4D7BF}"/>
                      </a:ext>
                    </a:extLst>
                  </p14:cNvPr>
                  <p14:cNvContentPartPr/>
                  <p14:nvPr/>
                </p14:nvContentPartPr>
                <p14:xfrm>
                  <a:off x="3258954" y="4564028"/>
                  <a:ext cx="360" cy="16488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1FE1FE8A-B505-A2B2-9365-59AD3DC4D7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249954" y="4555388"/>
                    <a:ext cx="18000" cy="18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36384AAE-7DB8-60F6-CBA6-82EC505D890E}"/>
                      </a:ext>
                    </a:extLst>
                  </p14:cNvPr>
                  <p14:cNvContentPartPr/>
                  <p14:nvPr/>
                </p14:nvContentPartPr>
                <p14:xfrm>
                  <a:off x="3337074" y="4681028"/>
                  <a:ext cx="360" cy="14940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36384AAE-7DB8-60F6-CBA6-82EC505D890E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328074" y="4672388"/>
                    <a:ext cx="1800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B9D7777C-8BAB-4269-9D35-652B5787F32C}"/>
                      </a:ext>
                    </a:extLst>
                  </p14:cNvPr>
                  <p14:cNvContentPartPr/>
                  <p14:nvPr/>
                </p14:nvContentPartPr>
                <p14:xfrm>
                  <a:off x="3407274" y="4767068"/>
                  <a:ext cx="360" cy="17568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B9D7777C-8BAB-4269-9D35-652B5787F32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398274" y="4758428"/>
                    <a:ext cx="1800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49671BB8-593E-D00B-FB52-D65DF8ECC434}"/>
                      </a:ext>
                    </a:extLst>
                  </p14:cNvPr>
                  <p14:cNvContentPartPr/>
                  <p14:nvPr/>
                </p14:nvContentPartPr>
                <p14:xfrm>
                  <a:off x="3500874" y="4868588"/>
                  <a:ext cx="5400" cy="16056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49671BB8-593E-D00B-FB52-D65DF8ECC43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492234" y="4859948"/>
                    <a:ext cx="230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D5C53152-0C33-9F47-E617-2449B198E5C6}"/>
                      </a:ext>
                    </a:extLst>
                  </p14:cNvPr>
                  <p14:cNvContentPartPr/>
                  <p14:nvPr/>
                </p14:nvContentPartPr>
                <p14:xfrm>
                  <a:off x="3586914" y="5033108"/>
                  <a:ext cx="14760" cy="14904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D5C53152-0C33-9F47-E617-2449B198E5C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578274" y="5024108"/>
                    <a:ext cx="3240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8" name="Rukopis 57">
                    <a:extLst>
                      <a:ext uri="{FF2B5EF4-FFF2-40B4-BE49-F238E27FC236}">
                        <a16:creationId xmlns:a16="http://schemas.microsoft.com/office/drawing/2014/main" id="{07D541FB-823D-8499-C3DC-862F5BB62A11}"/>
                      </a:ext>
                    </a:extLst>
                  </p14:cNvPr>
                  <p14:cNvContentPartPr/>
                  <p14:nvPr/>
                </p14:nvContentPartPr>
                <p14:xfrm>
                  <a:off x="3704274" y="5087828"/>
                  <a:ext cx="8280" cy="165240"/>
                </p14:xfrm>
              </p:contentPart>
            </mc:Choice>
            <mc:Fallback xmlns="">
              <p:pic>
                <p:nvPicPr>
                  <p:cNvPr id="58" name="Rukopis 57">
                    <a:extLst>
                      <a:ext uri="{FF2B5EF4-FFF2-40B4-BE49-F238E27FC236}">
                        <a16:creationId xmlns:a16="http://schemas.microsoft.com/office/drawing/2014/main" id="{07D541FB-823D-8499-C3DC-862F5BB62A1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695274" y="5078828"/>
                    <a:ext cx="2592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9" name="Rukopis 58">
                    <a:extLst>
                      <a:ext uri="{FF2B5EF4-FFF2-40B4-BE49-F238E27FC236}">
                        <a16:creationId xmlns:a16="http://schemas.microsoft.com/office/drawing/2014/main" id="{29FBE9A4-4716-8F7F-CF76-046098FD3510}"/>
                      </a:ext>
                    </a:extLst>
                  </p14:cNvPr>
                  <p14:cNvContentPartPr/>
                  <p14:nvPr/>
                </p14:nvContentPartPr>
                <p14:xfrm>
                  <a:off x="3782394" y="5158028"/>
                  <a:ext cx="3600" cy="203760"/>
                </p14:xfrm>
              </p:contentPart>
            </mc:Choice>
            <mc:Fallback xmlns="">
              <p:pic>
                <p:nvPicPr>
                  <p:cNvPr id="59" name="Rukopis 58">
                    <a:extLst>
                      <a:ext uri="{FF2B5EF4-FFF2-40B4-BE49-F238E27FC236}">
                        <a16:creationId xmlns:a16="http://schemas.microsoft.com/office/drawing/2014/main" id="{29FBE9A4-4716-8F7F-CF76-046098FD3510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3773394" y="5149028"/>
                    <a:ext cx="2124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0" name="Rukopis 59">
                    <a:extLst>
                      <a:ext uri="{FF2B5EF4-FFF2-40B4-BE49-F238E27FC236}">
                        <a16:creationId xmlns:a16="http://schemas.microsoft.com/office/drawing/2014/main" id="{FA4A4A31-78B3-5442-E0D7-42A49923473E}"/>
                      </a:ext>
                    </a:extLst>
                  </p14:cNvPr>
                  <p14:cNvContentPartPr/>
                  <p14:nvPr/>
                </p14:nvContentPartPr>
                <p14:xfrm>
                  <a:off x="3852954" y="5251628"/>
                  <a:ext cx="10440" cy="161640"/>
                </p14:xfrm>
              </p:contentPart>
            </mc:Choice>
            <mc:Fallback xmlns="">
              <p:pic>
                <p:nvPicPr>
                  <p:cNvPr id="60" name="Rukopis 59">
                    <a:extLst>
                      <a:ext uri="{FF2B5EF4-FFF2-40B4-BE49-F238E27FC236}">
                        <a16:creationId xmlns:a16="http://schemas.microsoft.com/office/drawing/2014/main" id="{FA4A4A31-78B3-5442-E0D7-42A49923473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843954" y="5242988"/>
                    <a:ext cx="2808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" name="Rukopis 60">
                    <a:extLst>
                      <a:ext uri="{FF2B5EF4-FFF2-40B4-BE49-F238E27FC236}">
                        <a16:creationId xmlns:a16="http://schemas.microsoft.com/office/drawing/2014/main" id="{4796A5D7-B259-166C-00B7-D58250CA3FE0}"/>
                      </a:ext>
                    </a:extLst>
                  </p14:cNvPr>
                  <p14:cNvContentPartPr/>
                  <p14:nvPr/>
                </p14:nvContentPartPr>
                <p14:xfrm>
                  <a:off x="3899754" y="5329748"/>
                  <a:ext cx="120600" cy="176400"/>
                </p14:xfrm>
              </p:contentPart>
            </mc:Choice>
            <mc:Fallback xmlns="">
              <p:pic>
                <p:nvPicPr>
                  <p:cNvPr id="61" name="Rukopis 60">
                    <a:extLst>
                      <a:ext uri="{FF2B5EF4-FFF2-40B4-BE49-F238E27FC236}">
                        <a16:creationId xmlns:a16="http://schemas.microsoft.com/office/drawing/2014/main" id="{4796A5D7-B259-166C-00B7-D58250CA3FE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91114" y="5321108"/>
                    <a:ext cx="13824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3" name="Rukopis 62">
                    <a:extLst>
                      <a:ext uri="{FF2B5EF4-FFF2-40B4-BE49-F238E27FC236}">
                        <a16:creationId xmlns:a16="http://schemas.microsoft.com/office/drawing/2014/main" id="{FE932A94-7AC9-3AC8-9E17-95A559029617}"/>
                      </a:ext>
                    </a:extLst>
                  </p14:cNvPr>
                  <p14:cNvContentPartPr/>
                  <p14:nvPr/>
                </p14:nvContentPartPr>
                <p14:xfrm>
                  <a:off x="4102794" y="5376908"/>
                  <a:ext cx="39600" cy="177480"/>
                </p14:xfrm>
              </p:contentPart>
            </mc:Choice>
            <mc:Fallback xmlns="">
              <p:pic>
                <p:nvPicPr>
                  <p:cNvPr id="63" name="Rukopis 62">
                    <a:extLst>
                      <a:ext uri="{FF2B5EF4-FFF2-40B4-BE49-F238E27FC236}">
                        <a16:creationId xmlns:a16="http://schemas.microsoft.com/office/drawing/2014/main" id="{FE932A94-7AC9-3AC8-9E17-95A559029617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94154" y="5367908"/>
                    <a:ext cx="5724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4" name="Rukopis 63">
                    <a:extLst>
                      <a:ext uri="{FF2B5EF4-FFF2-40B4-BE49-F238E27FC236}">
                        <a16:creationId xmlns:a16="http://schemas.microsoft.com/office/drawing/2014/main" id="{1204B391-A474-A681-7291-2C81D14FFE1C}"/>
                      </a:ext>
                    </a:extLst>
                  </p14:cNvPr>
                  <p14:cNvContentPartPr/>
                  <p14:nvPr/>
                </p14:nvContentPartPr>
                <p14:xfrm>
                  <a:off x="4220154" y="5470508"/>
                  <a:ext cx="10440" cy="147600"/>
                </p14:xfrm>
              </p:contentPart>
            </mc:Choice>
            <mc:Fallback xmlns="">
              <p:pic>
                <p:nvPicPr>
                  <p:cNvPr id="64" name="Rukopis 63">
                    <a:extLst>
                      <a:ext uri="{FF2B5EF4-FFF2-40B4-BE49-F238E27FC236}">
                        <a16:creationId xmlns:a16="http://schemas.microsoft.com/office/drawing/2014/main" id="{1204B391-A474-A681-7291-2C81D14FFE1C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211514" y="5461868"/>
                    <a:ext cx="2808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5" name="Rukopis 64">
                    <a:extLst>
                      <a:ext uri="{FF2B5EF4-FFF2-40B4-BE49-F238E27FC236}">
                        <a16:creationId xmlns:a16="http://schemas.microsoft.com/office/drawing/2014/main" id="{D45A71A9-AFC2-6EC0-8146-B8DFBD09255E}"/>
                      </a:ext>
                    </a:extLst>
                  </p14:cNvPr>
                  <p14:cNvContentPartPr/>
                  <p14:nvPr/>
                </p14:nvContentPartPr>
                <p14:xfrm>
                  <a:off x="4290354" y="5533148"/>
                  <a:ext cx="24120" cy="135360"/>
                </p14:xfrm>
              </p:contentPart>
            </mc:Choice>
            <mc:Fallback xmlns="">
              <p:pic>
                <p:nvPicPr>
                  <p:cNvPr id="65" name="Rukopis 64">
                    <a:extLst>
                      <a:ext uri="{FF2B5EF4-FFF2-40B4-BE49-F238E27FC236}">
                        <a16:creationId xmlns:a16="http://schemas.microsoft.com/office/drawing/2014/main" id="{D45A71A9-AFC2-6EC0-8146-B8DFBD09255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281714" y="5524148"/>
                    <a:ext cx="4176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6" name="Rukopis 65">
                    <a:extLst>
                      <a:ext uri="{FF2B5EF4-FFF2-40B4-BE49-F238E27FC236}">
                        <a16:creationId xmlns:a16="http://schemas.microsoft.com/office/drawing/2014/main" id="{306CC955-00F1-D94D-6074-1675566193AA}"/>
                      </a:ext>
                    </a:extLst>
                  </p14:cNvPr>
                  <p14:cNvContentPartPr/>
                  <p14:nvPr/>
                </p14:nvContentPartPr>
                <p14:xfrm>
                  <a:off x="4368834" y="5587868"/>
                  <a:ext cx="198720" cy="168840"/>
                </p14:xfrm>
              </p:contentPart>
            </mc:Choice>
            <mc:Fallback xmlns="">
              <p:pic>
                <p:nvPicPr>
                  <p:cNvPr id="66" name="Rukopis 65">
                    <a:extLst>
                      <a:ext uri="{FF2B5EF4-FFF2-40B4-BE49-F238E27FC236}">
                        <a16:creationId xmlns:a16="http://schemas.microsoft.com/office/drawing/2014/main" id="{306CC955-00F1-D94D-6074-1675566193AA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359834" y="5579228"/>
                    <a:ext cx="21636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7" name="Rukopis 66">
                    <a:extLst>
                      <a:ext uri="{FF2B5EF4-FFF2-40B4-BE49-F238E27FC236}">
                        <a16:creationId xmlns:a16="http://schemas.microsoft.com/office/drawing/2014/main" id="{A6E10493-098E-7298-F37B-9E6D8B847D49}"/>
                      </a:ext>
                    </a:extLst>
                  </p14:cNvPr>
                  <p14:cNvContentPartPr/>
                  <p14:nvPr/>
                </p14:nvContentPartPr>
                <p14:xfrm>
                  <a:off x="4603194" y="5658068"/>
                  <a:ext cx="74520" cy="144000"/>
                </p14:xfrm>
              </p:contentPart>
            </mc:Choice>
            <mc:Fallback xmlns="">
              <p:pic>
                <p:nvPicPr>
                  <p:cNvPr id="67" name="Rukopis 66">
                    <a:extLst>
                      <a:ext uri="{FF2B5EF4-FFF2-40B4-BE49-F238E27FC236}">
                        <a16:creationId xmlns:a16="http://schemas.microsoft.com/office/drawing/2014/main" id="{A6E10493-098E-7298-F37B-9E6D8B847D4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594194" y="5649428"/>
                    <a:ext cx="9216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8" name="Rukopis 67">
                    <a:extLst>
                      <a:ext uri="{FF2B5EF4-FFF2-40B4-BE49-F238E27FC236}">
                        <a16:creationId xmlns:a16="http://schemas.microsoft.com/office/drawing/2014/main" id="{79B81360-38F8-6290-9018-DC59E750D8DB}"/>
                      </a:ext>
                    </a:extLst>
                  </p14:cNvPr>
                  <p14:cNvContentPartPr/>
                  <p14:nvPr/>
                </p14:nvContentPartPr>
                <p14:xfrm>
                  <a:off x="4751514" y="5697308"/>
                  <a:ext cx="106200" cy="119160"/>
                </p14:xfrm>
              </p:contentPart>
            </mc:Choice>
            <mc:Fallback xmlns="">
              <p:pic>
                <p:nvPicPr>
                  <p:cNvPr id="68" name="Rukopis 67">
                    <a:extLst>
                      <a:ext uri="{FF2B5EF4-FFF2-40B4-BE49-F238E27FC236}">
                        <a16:creationId xmlns:a16="http://schemas.microsoft.com/office/drawing/2014/main" id="{79B81360-38F8-6290-9018-DC59E750D8DB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742874" y="5688308"/>
                    <a:ext cx="1238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9" name="Rukopis 68">
                    <a:extLst>
                      <a:ext uri="{FF2B5EF4-FFF2-40B4-BE49-F238E27FC236}">
                        <a16:creationId xmlns:a16="http://schemas.microsoft.com/office/drawing/2014/main" id="{788B8062-2DA9-769E-54AF-839C223BC2D9}"/>
                      </a:ext>
                    </a:extLst>
                  </p14:cNvPr>
                  <p14:cNvContentPartPr/>
                  <p14:nvPr/>
                </p14:nvContentPartPr>
                <p14:xfrm>
                  <a:off x="4899834" y="5744108"/>
                  <a:ext cx="87840" cy="83520"/>
                </p14:xfrm>
              </p:contentPart>
            </mc:Choice>
            <mc:Fallback xmlns="">
              <p:pic>
                <p:nvPicPr>
                  <p:cNvPr id="69" name="Rukopis 68">
                    <a:extLst>
                      <a:ext uri="{FF2B5EF4-FFF2-40B4-BE49-F238E27FC236}">
                        <a16:creationId xmlns:a16="http://schemas.microsoft.com/office/drawing/2014/main" id="{788B8062-2DA9-769E-54AF-839C223BC2D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891194" y="5735468"/>
                    <a:ext cx="10548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0" name="Rukopis 69">
                    <a:extLst>
                      <a:ext uri="{FF2B5EF4-FFF2-40B4-BE49-F238E27FC236}">
                        <a16:creationId xmlns:a16="http://schemas.microsoft.com/office/drawing/2014/main" id="{11BFC9D2-01F7-0A04-3B26-9FC3A7E704E8}"/>
                      </a:ext>
                    </a:extLst>
                  </p14:cNvPr>
                  <p14:cNvContentPartPr/>
                  <p14:nvPr/>
                </p14:nvContentPartPr>
                <p14:xfrm>
                  <a:off x="5025114" y="5767508"/>
                  <a:ext cx="101520" cy="84960"/>
                </p14:xfrm>
              </p:contentPart>
            </mc:Choice>
            <mc:Fallback xmlns="">
              <p:pic>
                <p:nvPicPr>
                  <p:cNvPr id="70" name="Rukopis 69">
                    <a:extLst>
                      <a:ext uri="{FF2B5EF4-FFF2-40B4-BE49-F238E27FC236}">
                        <a16:creationId xmlns:a16="http://schemas.microsoft.com/office/drawing/2014/main" id="{11BFC9D2-01F7-0A04-3B26-9FC3A7E704E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016474" y="5758508"/>
                    <a:ext cx="119160" cy="10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1" name="Rukopis 70">
                    <a:extLst>
                      <a:ext uri="{FF2B5EF4-FFF2-40B4-BE49-F238E27FC236}">
                        <a16:creationId xmlns:a16="http://schemas.microsoft.com/office/drawing/2014/main" id="{7045880D-19AF-4E79-B96A-93258456F56A}"/>
                      </a:ext>
                    </a:extLst>
                  </p14:cNvPr>
                  <p14:cNvContentPartPr/>
                  <p14:nvPr/>
                </p14:nvContentPartPr>
                <p14:xfrm>
                  <a:off x="5142114" y="5798828"/>
                  <a:ext cx="210600" cy="86400"/>
                </p14:xfrm>
              </p:contentPart>
            </mc:Choice>
            <mc:Fallback xmlns="">
              <p:pic>
                <p:nvPicPr>
                  <p:cNvPr id="71" name="Rukopis 70">
                    <a:extLst>
                      <a:ext uri="{FF2B5EF4-FFF2-40B4-BE49-F238E27FC236}">
                        <a16:creationId xmlns:a16="http://schemas.microsoft.com/office/drawing/2014/main" id="{7045880D-19AF-4E79-B96A-93258456F56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133474" y="5790188"/>
                    <a:ext cx="2282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72" name="Rukopis 71">
                    <a:extLst>
                      <a:ext uri="{FF2B5EF4-FFF2-40B4-BE49-F238E27FC236}">
                        <a16:creationId xmlns:a16="http://schemas.microsoft.com/office/drawing/2014/main" id="{FAE646D5-3F1E-1E0A-FE6C-2C24F24DD75F}"/>
                      </a:ext>
                    </a:extLst>
                  </p14:cNvPr>
                  <p14:cNvContentPartPr/>
                  <p14:nvPr/>
                </p14:nvContentPartPr>
                <p14:xfrm>
                  <a:off x="5392674" y="5814308"/>
                  <a:ext cx="101520" cy="52560"/>
                </p14:xfrm>
              </p:contentPart>
            </mc:Choice>
            <mc:Fallback xmlns="">
              <p:pic>
                <p:nvPicPr>
                  <p:cNvPr id="72" name="Rukopis 71">
                    <a:extLst>
                      <a:ext uri="{FF2B5EF4-FFF2-40B4-BE49-F238E27FC236}">
                        <a16:creationId xmlns:a16="http://schemas.microsoft.com/office/drawing/2014/main" id="{FAE646D5-3F1E-1E0A-FE6C-2C24F24DD75F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83674" y="5805668"/>
                    <a:ext cx="11916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73" name="Rukopis 72">
                    <a:extLst>
                      <a:ext uri="{FF2B5EF4-FFF2-40B4-BE49-F238E27FC236}">
                        <a16:creationId xmlns:a16="http://schemas.microsoft.com/office/drawing/2014/main" id="{794BDE4E-094B-82B5-325A-10DAEB3ADC7C}"/>
                      </a:ext>
                    </a:extLst>
                  </p14:cNvPr>
                  <p14:cNvContentPartPr/>
                  <p14:nvPr/>
                </p14:nvContentPartPr>
                <p14:xfrm>
                  <a:off x="5572314" y="5814308"/>
                  <a:ext cx="93600" cy="86760"/>
                </p14:xfrm>
              </p:contentPart>
            </mc:Choice>
            <mc:Fallback xmlns="">
              <p:pic>
                <p:nvPicPr>
                  <p:cNvPr id="73" name="Rukopis 72">
                    <a:extLst>
                      <a:ext uri="{FF2B5EF4-FFF2-40B4-BE49-F238E27FC236}">
                        <a16:creationId xmlns:a16="http://schemas.microsoft.com/office/drawing/2014/main" id="{794BDE4E-094B-82B5-325A-10DAEB3ADC7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563674" y="5805668"/>
                    <a:ext cx="11124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74" name="Rukopis 73">
                    <a:extLst>
                      <a:ext uri="{FF2B5EF4-FFF2-40B4-BE49-F238E27FC236}">
                        <a16:creationId xmlns:a16="http://schemas.microsoft.com/office/drawing/2014/main" id="{791053A5-BBF6-D316-DA97-2520293F6BE7}"/>
                      </a:ext>
                    </a:extLst>
                  </p14:cNvPr>
                  <p14:cNvContentPartPr/>
                  <p14:nvPr/>
                </p14:nvContentPartPr>
                <p14:xfrm>
                  <a:off x="5689314" y="5838068"/>
                  <a:ext cx="73080" cy="35640"/>
                </p14:xfrm>
              </p:contentPart>
            </mc:Choice>
            <mc:Fallback xmlns="">
              <p:pic>
                <p:nvPicPr>
                  <p:cNvPr id="74" name="Rukopis 73">
                    <a:extLst>
                      <a:ext uri="{FF2B5EF4-FFF2-40B4-BE49-F238E27FC236}">
                        <a16:creationId xmlns:a16="http://schemas.microsoft.com/office/drawing/2014/main" id="{791053A5-BBF6-D316-DA97-2520293F6BE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680674" y="5829068"/>
                    <a:ext cx="9072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75" name="Rukopis 74">
                    <a:extLst>
                      <a:ext uri="{FF2B5EF4-FFF2-40B4-BE49-F238E27FC236}">
                        <a16:creationId xmlns:a16="http://schemas.microsoft.com/office/drawing/2014/main" id="{56FE32CD-C572-BD70-95DD-25A72AC2E624}"/>
                      </a:ext>
                    </a:extLst>
                  </p14:cNvPr>
                  <p14:cNvContentPartPr/>
                  <p14:nvPr/>
                </p14:nvContentPartPr>
                <p14:xfrm>
                  <a:off x="5783274" y="5783348"/>
                  <a:ext cx="150120" cy="74880"/>
                </p14:xfrm>
              </p:contentPart>
            </mc:Choice>
            <mc:Fallback xmlns="">
              <p:pic>
                <p:nvPicPr>
                  <p:cNvPr id="75" name="Rukopis 74">
                    <a:extLst>
                      <a:ext uri="{FF2B5EF4-FFF2-40B4-BE49-F238E27FC236}">
                        <a16:creationId xmlns:a16="http://schemas.microsoft.com/office/drawing/2014/main" id="{56FE32CD-C572-BD70-95DD-25A72AC2E62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774274" y="5774348"/>
                    <a:ext cx="16776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76" name="Rukopis 75">
                    <a:extLst>
                      <a:ext uri="{FF2B5EF4-FFF2-40B4-BE49-F238E27FC236}">
                        <a16:creationId xmlns:a16="http://schemas.microsoft.com/office/drawing/2014/main" id="{498BCF9E-381C-A06C-009E-292ADF436144}"/>
                      </a:ext>
                    </a:extLst>
                  </p14:cNvPr>
                  <p14:cNvContentPartPr/>
                  <p14:nvPr/>
                </p14:nvContentPartPr>
                <p14:xfrm>
                  <a:off x="5970834" y="5767508"/>
                  <a:ext cx="58320" cy="36720"/>
                </p14:xfrm>
              </p:contentPart>
            </mc:Choice>
            <mc:Fallback xmlns="">
              <p:pic>
                <p:nvPicPr>
                  <p:cNvPr id="76" name="Rukopis 75">
                    <a:extLst>
                      <a:ext uri="{FF2B5EF4-FFF2-40B4-BE49-F238E27FC236}">
                        <a16:creationId xmlns:a16="http://schemas.microsoft.com/office/drawing/2014/main" id="{498BCF9E-381C-A06C-009E-292ADF436144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961834" y="5758508"/>
                    <a:ext cx="75960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77" name="Rukopis 76">
                    <a:extLst>
                      <a:ext uri="{FF2B5EF4-FFF2-40B4-BE49-F238E27FC236}">
                        <a16:creationId xmlns:a16="http://schemas.microsoft.com/office/drawing/2014/main" id="{A8045E96-BA5A-85C6-02FA-04B4128E5ED5}"/>
                      </a:ext>
                    </a:extLst>
                  </p14:cNvPr>
                  <p14:cNvContentPartPr/>
                  <p14:nvPr/>
                </p14:nvContentPartPr>
                <p14:xfrm>
                  <a:off x="6064434" y="5697308"/>
                  <a:ext cx="104400" cy="61920"/>
                </p14:xfrm>
              </p:contentPart>
            </mc:Choice>
            <mc:Fallback xmlns="">
              <p:pic>
                <p:nvPicPr>
                  <p:cNvPr id="77" name="Rukopis 76">
                    <a:extLst>
                      <a:ext uri="{FF2B5EF4-FFF2-40B4-BE49-F238E27FC236}">
                        <a16:creationId xmlns:a16="http://schemas.microsoft.com/office/drawing/2014/main" id="{A8045E96-BA5A-85C6-02FA-04B4128E5ED5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6055794" y="5688308"/>
                    <a:ext cx="12204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78" name="Rukopis 77">
                    <a:extLst>
                      <a:ext uri="{FF2B5EF4-FFF2-40B4-BE49-F238E27FC236}">
                        <a16:creationId xmlns:a16="http://schemas.microsoft.com/office/drawing/2014/main" id="{3689704A-F941-CB65-A898-75C5D1CF5546}"/>
                      </a:ext>
                    </a:extLst>
                  </p14:cNvPr>
                  <p14:cNvContentPartPr/>
                  <p14:nvPr/>
                </p14:nvContentPartPr>
                <p14:xfrm>
                  <a:off x="6197634" y="5635028"/>
                  <a:ext cx="30600" cy="12240"/>
                </p14:xfrm>
              </p:contentPart>
            </mc:Choice>
            <mc:Fallback xmlns="">
              <p:pic>
                <p:nvPicPr>
                  <p:cNvPr id="78" name="Rukopis 77">
                    <a:extLst>
                      <a:ext uri="{FF2B5EF4-FFF2-40B4-BE49-F238E27FC236}">
                        <a16:creationId xmlns:a16="http://schemas.microsoft.com/office/drawing/2014/main" id="{3689704A-F941-CB65-A898-75C5D1CF554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188634" y="5626028"/>
                    <a:ext cx="48240" cy="29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9" name="Rukopis 98"/>
              <p14:cNvContentPartPr/>
              <p14:nvPr/>
            </p14:nvContentPartPr>
            <p14:xfrm>
              <a:off x="6791634" y="5241477"/>
              <a:ext cx="542160" cy="558000"/>
            </p14:xfrm>
          </p:contentPart>
        </mc:Choice>
        <mc:Fallback xmlns="">
          <p:pic>
            <p:nvPicPr>
              <p:cNvPr id="99" name="Rukopis 98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82274" y="5232117"/>
                <a:ext cx="56088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3" name="Rukopis 102"/>
              <p14:cNvContentPartPr/>
              <p14:nvPr/>
            </p14:nvContentPartPr>
            <p14:xfrm>
              <a:off x="3438594" y="4212597"/>
              <a:ext cx="680400" cy="578520"/>
            </p14:xfrm>
          </p:contentPart>
        </mc:Choice>
        <mc:Fallback xmlns="">
          <p:pic>
            <p:nvPicPr>
              <p:cNvPr id="103" name="Rukopis 10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29234" y="4203237"/>
                <a:ext cx="6991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8" name="Rukopis 107"/>
              <p14:cNvContentPartPr/>
              <p14:nvPr/>
            </p14:nvContentPartPr>
            <p14:xfrm>
              <a:off x="4040514" y="4697157"/>
              <a:ext cx="469440" cy="611280"/>
            </p14:xfrm>
          </p:contentPart>
        </mc:Choice>
        <mc:Fallback xmlns="">
          <p:pic>
            <p:nvPicPr>
              <p:cNvPr id="108" name="Rukopis 107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31154" y="4687797"/>
                <a:ext cx="48816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0" name="Rukopis 109"/>
              <p14:cNvContentPartPr/>
              <p14:nvPr/>
            </p14:nvContentPartPr>
            <p14:xfrm>
              <a:off x="4532994" y="4977237"/>
              <a:ext cx="448200" cy="822240"/>
            </p14:xfrm>
          </p:contentPart>
        </mc:Choice>
        <mc:Fallback xmlns="">
          <p:pic>
            <p:nvPicPr>
              <p:cNvPr id="110" name="Rukopis 109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23634" y="4967877"/>
                <a:ext cx="4669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5" name="Rukopis 114"/>
              <p14:cNvContentPartPr/>
              <p14:nvPr/>
            </p14:nvContentPartPr>
            <p14:xfrm>
              <a:off x="4689234" y="5250837"/>
              <a:ext cx="932400" cy="798480"/>
            </p14:xfrm>
          </p:contentPart>
        </mc:Choice>
        <mc:Fallback xmlns="">
          <p:pic>
            <p:nvPicPr>
              <p:cNvPr id="115" name="Rukopis 11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79874" y="5241477"/>
                <a:ext cx="9511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4" name="Rukopis 123"/>
              <p14:cNvContentPartPr/>
              <p14:nvPr/>
            </p14:nvContentPartPr>
            <p14:xfrm>
              <a:off x="6158394" y="5267397"/>
              <a:ext cx="289800" cy="853560"/>
            </p14:xfrm>
          </p:contentPart>
        </mc:Choice>
        <mc:Fallback xmlns="">
          <p:pic>
            <p:nvPicPr>
              <p:cNvPr id="124" name="Rukopis 123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49034" y="5258037"/>
                <a:ext cx="308520" cy="8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3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Elementy EKG křivky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4" descr="PR Interval • LITFL • ECG Library Basics">
            <a:extLst>
              <a:ext uri="{FF2B5EF4-FFF2-40B4-BE49-F238E27FC236}">
                <a16:creationId xmlns:a16="http://schemas.microsoft.com/office/drawing/2014/main" id="{BBEC3397-F4AE-C084-FAAA-05B676A5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0" y="1985558"/>
            <a:ext cx="6044832" cy="36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6DE502E3-0867-A696-2CB0-3E0E5F5DBE4C}"/>
              </a:ext>
            </a:extLst>
          </p:cNvPr>
          <p:cNvGrpSpPr/>
          <p:nvPr/>
        </p:nvGrpSpPr>
        <p:grpSpPr>
          <a:xfrm>
            <a:off x="7096371" y="2508512"/>
            <a:ext cx="4400180" cy="2273290"/>
            <a:chOff x="7526215" y="1797538"/>
            <a:chExt cx="3321539" cy="2273290"/>
          </a:xfrm>
        </p:grpSpPr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44A547B4-4CB9-44EA-D717-59AA85B3C00E}"/>
                </a:ext>
              </a:extLst>
            </p:cNvPr>
            <p:cNvCxnSpPr>
              <a:cxnSpLocks/>
            </p:cNvCxnSpPr>
            <p:nvPr/>
          </p:nvCxnSpPr>
          <p:spPr>
            <a:xfrm>
              <a:off x="7526215" y="4070828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BB45BBDD-A308-E5CA-8FAD-229FDAF797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845" y="1797538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6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Hexaxial reference system - Wikipedia">
            <a:extLst>
              <a:ext uri="{FF2B5EF4-FFF2-40B4-BE49-F238E27FC236}">
                <a16:creationId xmlns:a16="http://schemas.microsoft.com/office/drawing/2014/main" id="{D1F89112-2CEF-6C1A-ACCD-1D4E84AA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54" y="1932558"/>
            <a:ext cx="4500346" cy="33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japonské posuvné dveře&#10;&#10;Popis byl vytvořen automatick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730595"/>
            <a:ext cx="7562801" cy="3782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5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  <a:endParaRPr lang="en-GB" dirty="0"/>
          </a:p>
        </p:txBody>
      </p:sp>
      <p:grpSp>
        <p:nvGrpSpPr>
          <p:cNvPr id="6" name="Skupina 5"/>
          <p:cNvGrpSpPr/>
          <p:nvPr/>
        </p:nvGrpSpPr>
        <p:grpSpPr>
          <a:xfrm>
            <a:off x="112734" y="159146"/>
            <a:ext cx="5939923" cy="1016000"/>
            <a:chOff x="112734" y="159146"/>
            <a:chExt cx="5939923" cy="1016000"/>
          </a:xfrm>
        </p:grpSpPr>
        <p:sp>
          <p:nvSpPr>
            <p:cNvPr id="7" name="Obdélník 6"/>
            <p:cNvSpPr/>
            <p:nvPr/>
          </p:nvSpPr>
          <p:spPr>
            <a:xfrm>
              <a:off x="112734" y="159146"/>
              <a:ext cx="5939923" cy="10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65" y="307121"/>
              <a:ext cx="4970582" cy="72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11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BF94-E5ED-4FB4-9E24-4A81A76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contents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71F94-F291-0C92-ECC9-9C7E6159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err="1"/>
              <a:t>Conduction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heart</a:t>
            </a:r>
            <a:endParaRPr lang="cs-CZ" dirty="0"/>
          </a:p>
          <a:p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underlying</a:t>
            </a:r>
            <a:r>
              <a:rPr lang="cs-CZ" dirty="0"/>
              <a:t> ECG</a:t>
            </a:r>
          </a:p>
          <a:p>
            <a:r>
              <a:rPr lang="cs-CZ" dirty="0"/>
              <a:t>ECG </a:t>
            </a:r>
            <a:r>
              <a:rPr lang="cs-CZ" dirty="0" err="1"/>
              <a:t>measurements</a:t>
            </a:r>
            <a:r>
              <a:rPr lang="cs-CZ" dirty="0"/>
              <a:t> – </a:t>
            </a:r>
            <a:r>
              <a:rPr lang="cs-CZ" dirty="0" err="1"/>
              <a:t>curve</a:t>
            </a:r>
            <a:r>
              <a:rPr lang="cs-CZ" dirty="0"/>
              <a:t>, </a:t>
            </a:r>
            <a:r>
              <a:rPr lang="cs-CZ" dirty="0" err="1"/>
              <a:t>electrodes</a:t>
            </a:r>
            <a:r>
              <a:rPr lang="cs-CZ" dirty="0"/>
              <a:t>, </a:t>
            </a:r>
            <a:r>
              <a:rPr lang="cs-CZ" dirty="0" err="1"/>
              <a:t>leads</a:t>
            </a:r>
            <a:endParaRPr lang="cs-CZ" dirty="0"/>
          </a:p>
          <a:p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ECG </a:t>
            </a:r>
            <a:r>
              <a:rPr lang="cs-CZ" dirty="0" err="1"/>
              <a:t>curve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50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BF94-E5ED-4FB4-9E24-4A81A76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Conduction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8968596" y="6038326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FA719D6F-7CFD-EB8A-9032-54B0A9380E1A}"/>
              </a:ext>
            </a:extLst>
          </p:cNvPr>
          <p:cNvGrpSpPr/>
          <p:nvPr/>
        </p:nvGrpSpPr>
        <p:grpSpPr>
          <a:xfrm>
            <a:off x="6843045" y="4053188"/>
            <a:ext cx="3532556" cy="2322399"/>
            <a:chOff x="7526215" y="1797538"/>
            <a:chExt cx="3321539" cy="2273290"/>
          </a:xfrm>
        </p:grpSpPr>
        <p:cxnSp>
          <p:nvCxnSpPr>
            <p:cNvPr id="116" name="Přímá spojnice se šipkou 115">
              <a:extLst>
                <a:ext uri="{FF2B5EF4-FFF2-40B4-BE49-F238E27FC236}">
                  <a16:creationId xmlns:a16="http://schemas.microsoft.com/office/drawing/2014/main" id="{DA91C9E4-B607-E30F-BCBF-D18901A07ED7}"/>
                </a:ext>
              </a:extLst>
            </p:cNvPr>
            <p:cNvCxnSpPr>
              <a:cxnSpLocks/>
            </p:cNvCxnSpPr>
            <p:nvPr/>
          </p:nvCxnSpPr>
          <p:spPr>
            <a:xfrm>
              <a:off x="7526215" y="4070828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se šipkou 116">
              <a:extLst>
                <a:ext uri="{FF2B5EF4-FFF2-40B4-BE49-F238E27FC236}">
                  <a16:creationId xmlns:a16="http://schemas.microsoft.com/office/drawing/2014/main" id="{5F48A22D-445C-3FA7-C029-0FC20F6D9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845" y="1797538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99D39551-16A0-D6E5-1AF7-9A7C08D63998}"/>
              </a:ext>
            </a:extLst>
          </p:cNvPr>
          <p:cNvGrpSpPr/>
          <p:nvPr/>
        </p:nvGrpSpPr>
        <p:grpSpPr>
          <a:xfrm>
            <a:off x="6843045" y="1497977"/>
            <a:ext cx="3532556" cy="2322399"/>
            <a:chOff x="7631723" y="4133573"/>
            <a:chExt cx="3321539" cy="2273290"/>
          </a:xfrm>
        </p:grpSpPr>
        <p:cxnSp>
          <p:nvCxnSpPr>
            <p:cNvPr id="119" name="Přímá spojnice se šipkou 118">
              <a:extLst>
                <a:ext uri="{FF2B5EF4-FFF2-40B4-BE49-F238E27FC236}">
                  <a16:creationId xmlns:a16="http://schemas.microsoft.com/office/drawing/2014/main" id="{E86D765C-B93C-435B-2AD3-B61157AEA91F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23" y="6395905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se šipkou 119">
              <a:extLst>
                <a:ext uri="{FF2B5EF4-FFF2-40B4-BE49-F238E27FC236}">
                  <a16:creationId xmlns:a16="http://schemas.microsoft.com/office/drawing/2014/main" id="{87663A4F-24EE-55F5-0952-76A8238A4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1723" y="4133573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673560" y="1458553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3" y="4178418"/>
                <a:ext cx="2057765" cy="149883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3233" y="4166540"/>
                  <a:ext cx="2082245" cy="152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139508"/>
                <a:ext cx="1753560" cy="192208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6312" y="3127268"/>
                  <a:ext cx="1776245" cy="19465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Rukopis 10"/>
              <p14:cNvContentPartPr/>
              <p14:nvPr/>
            </p14:nvContentPartPr>
            <p14:xfrm>
              <a:off x="6320321" y="1386858"/>
              <a:ext cx="204120" cy="20484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2761" y="1377858"/>
                <a:ext cx="221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Rukopis 30"/>
              <p14:cNvContentPartPr/>
              <p14:nvPr/>
            </p14:nvContentPartPr>
            <p14:xfrm>
              <a:off x="10566161" y="3769698"/>
              <a:ext cx="632520" cy="237600"/>
            </p14:xfrm>
          </p:contentPart>
        </mc:Choice>
        <mc:Fallback xmlns="">
          <p:pic>
            <p:nvPicPr>
              <p:cNvPr id="31" name="Rukopis 3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56801" y="3759978"/>
                <a:ext cx="65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7" name="Rukopis 146"/>
              <p14:cNvContentPartPr/>
              <p14:nvPr/>
            </p14:nvContentPartPr>
            <p14:xfrm>
              <a:off x="4626849" y="1265997"/>
              <a:ext cx="360" cy="360"/>
            </p14:xfrm>
          </p:contentPart>
        </mc:Choice>
        <mc:Fallback xmlns="">
          <p:pic>
            <p:nvPicPr>
              <p:cNvPr id="147" name="Rukopis 14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96409" y="1116957"/>
                <a:ext cx="13172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27EE0C8C-540A-F890-AC7A-F7C26F2AD502}"/>
                  </a:ext>
                </a:extLst>
              </p14:cNvPr>
              <p14:cNvContentPartPr/>
              <p14:nvPr/>
            </p14:nvContentPartPr>
            <p14:xfrm>
              <a:off x="10566161" y="6379289"/>
              <a:ext cx="632520" cy="237600"/>
            </p14:xfrm>
          </p:contentPart>
        </mc:Choice>
        <mc:Fallback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27EE0C8C-540A-F890-AC7A-F7C26F2AD50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56801" y="6369929"/>
                <a:ext cx="6512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6" name="Rukopis 65">
                <a:extLst>
                  <a:ext uri="{FF2B5EF4-FFF2-40B4-BE49-F238E27FC236}">
                    <a16:creationId xmlns:a16="http://schemas.microsoft.com/office/drawing/2014/main" id="{6B93040C-F3BA-8CAA-5B99-3ECC0A1872B6}"/>
                  </a:ext>
                </a:extLst>
              </p14:cNvPr>
              <p14:cNvContentPartPr/>
              <p14:nvPr/>
            </p14:nvContentPartPr>
            <p14:xfrm>
              <a:off x="6320321" y="3950768"/>
              <a:ext cx="204120" cy="204840"/>
            </p14:xfrm>
          </p:contentPart>
        </mc:Choice>
        <mc:Fallback>
          <p:pic>
            <p:nvPicPr>
              <p:cNvPr id="66" name="Rukopis 65">
                <a:extLst>
                  <a:ext uri="{FF2B5EF4-FFF2-40B4-BE49-F238E27FC236}">
                    <a16:creationId xmlns:a16="http://schemas.microsoft.com/office/drawing/2014/main" id="{6B93040C-F3BA-8CAA-5B99-3ECC0A1872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10961" y="3941408"/>
                <a:ext cx="22284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67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99D39551-16A0-D6E5-1AF7-9A7C08D63998}"/>
              </a:ext>
            </a:extLst>
          </p:cNvPr>
          <p:cNvGrpSpPr/>
          <p:nvPr/>
        </p:nvGrpSpPr>
        <p:grpSpPr>
          <a:xfrm>
            <a:off x="7745044" y="1467239"/>
            <a:ext cx="3532556" cy="2322399"/>
            <a:chOff x="7631723" y="4133573"/>
            <a:chExt cx="3321539" cy="2273290"/>
          </a:xfrm>
        </p:grpSpPr>
        <p:cxnSp>
          <p:nvCxnSpPr>
            <p:cNvPr id="119" name="Přímá spojnice se šipkou 118">
              <a:extLst>
                <a:ext uri="{FF2B5EF4-FFF2-40B4-BE49-F238E27FC236}">
                  <a16:creationId xmlns:a16="http://schemas.microsoft.com/office/drawing/2014/main" id="{E86D765C-B93C-435B-2AD3-B61157AEA91F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23" y="6395905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se šipkou 119">
              <a:extLst>
                <a:ext uri="{FF2B5EF4-FFF2-40B4-BE49-F238E27FC236}">
                  <a16:creationId xmlns:a16="http://schemas.microsoft.com/office/drawing/2014/main" id="{87663A4F-24EE-55F5-0952-76A8238A4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1723" y="4133573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673560" y="1458553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3" y="4178418"/>
                <a:ext cx="2057765" cy="149883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3233" y="4166540"/>
                  <a:ext cx="2082245" cy="152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139508"/>
                <a:ext cx="1753560" cy="192208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6312" y="3127268"/>
                  <a:ext cx="1776245" cy="19465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Rukopis 99"/>
              <p14:cNvContentPartPr/>
              <p14:nvPr/>
            </p14:nvContentPartPr>
            <p14:xfrm>
              <a:off x="11468160" y="3738960"/>
              <a:ext cx="632520" cy="237600"/>
            </p14:xfrm>
          </p:contentPart>
        </mc:Choice>
        <mc:Fallback xmlns="">
          <p:pic>
            <p:nvPicPr>
              <p:cNvPr id="100" name="Rukopis 9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458800" y="3729240"/>
                <a:ext cx="65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7" name="Rukopis 156"/>
              <p14:cNvContentPartPr/>
              <p14:nvPr/>
            </p14:nvContentPartPr>
            <p14:xfrm>
              <a:off x="8312994" y="4447080"/>
              <a:ext cx="360" cy="360"/>
            </p14:xfrm>
          </p:contentPart>
        </mc:Choice>
        <mc:Fallback xmlns="">
          <p:pic>
            <p:nvPicPr>
              <p:cNvPr id="157" name="Rukopis 15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28233" y="4443840"/>
                <a:ext cx="2088487" cy="85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DDB8F872-7908-1631-FF4B-382A12719FFE}"/>
                  </a:ext>
                </a:extLst>
              </p14:cNvPr>
              <p14:cNvContentPartPr/>
              <p14:nvPr/>
            </p14:nvContentPartPr>
            <p14:xfrm>
              <a:off x="7356019" y="1262399"/>
              <a:ext cx="204120" cy="2048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DDB8F872-7908-1631-FF4B-382A12719F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46659" y="1253039"/>
                <a:ext cx="22284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4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Electric </a:t>
            </a:r>
            <a:r>
              <a:rPr lang="cs-CZ" dirty="0" err="1"/>
              <a:t>field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DD9CB50-668D-1E1B-CD39-46C9817E74AC}"/>
              </a:ext>
            </a:extLst>
          </p:cNvPr>
          <p:cNvGrpSpPr/>
          <p:nvPr/>
        </p:nvGrpSpPr>
        <p:grpSpPr>
          <a:xfrm>
            <a:off x="886194" y="1650988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17AB552-DCC4-D57C-70E7-876433360C89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D26C2C3-CAFD-D75F-7C9E-1C567D06B8C3}"/>
              </a:ext>
            </a:extLst>
          </p:cNvPr>
          <p:cNvGrpSpPr/>
          <p:nvPr/>
        </p:nvGrpSpPr>
        <p:grpSpPr>
          <a:xfrm>
            <a:off x="919559" y="3898684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AB7A2F88-9EC3-24C6-620B-7E17076B67ED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6E375AC3-605D-DE81-8C27-2B5B48E4A186}"/>
              </a:ext>
            </a:extLst>
          </p:cNvPr>
          <p:cNvGrpSpPr/>
          <p:nvPr/>
        </p:nvGrpSpPr>
        <p:grpSpPr>
          <a:xfrm>
            <a:off x="7066260" y="1632247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E24D5BB6-A927-F665-AF3C-6E1B48D5583C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E24D5BB6-A927-F665-AF3C-6E1B48D558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2714B1C7-B586-CCEE-F5FB-B0B70757033D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2714B1C7-B586-CCEE-F5FB-B0B7075703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C3A5263F-7DAF-03D0-A32A-6079B3BCE7F4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C3A5263F-7DAF-03D0-A32A-6079B3BCE7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F5018A20-37D5-F761-1957-77600495F2D2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3" name="Rukopis 62">
                    <a:extLst>
                      <a:ext uri="{FF2B5EF4-FFF2-40B4-BE49-F238E27FC236}">
                        <a16:creationId xmlns:a16="http://schemas.microsoft.com/office/drawing/2014/main" id="{C91CA399-9D32-D1A3-A915-4A8CC48912A3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63" name="Rukopis 62">
                    <a:extLst>
                      <a:ext uri="{FF2B5EF4-FFF2-40B4-BE49-F238E27FC236}">
                        <a16:creationId xmlns:a16="http://schemas.microsoft.com/office/drawing/2014/main" id="{C91CA399-9D32-D1A3-A915-4A8CC48912A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4" name="Rukopis 63">
                    <a:extLst>
                      <a:ext uri="{FF2B5EF4-FFF2-40B4-BE49-F238E27FC236}">
                        <a16:creationId xmlns:a16="http://schemas.microsoft.com/office/drawing/2014/main" id="{59771D0C-A9A5-E8FD-AA7E-9D909F1DFF8B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64" name="Rukopis 63">
                    <a:extLst>
                      <a:ext uri="{FF2B5EF4-FFF2-40B4-BE49-F238E27FC236}">
                        <a16:creationId xmlns:a16="http://schemas.microsoft.com/office/drawing/2014/main" id="{59771D0C-A9A5-E8FD-AA7E-9D909F1DFF8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5" name="Rukopis 64">
                    <a:extLst>
                      <a:ext uri="{FF2B5EF4-FFF2-40B4-BE49-F238E27FC236}">
                        <a16:creationId xmlns:a16="http://schemas.microsoft.com/office/drawing/2014/main" id="{93D6C21E-650C-B1EA-1236-3162AA00BB36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65" name="Rukopis 64">
                    <a:extLst>
                      <a:ext uri="{FF2B5EF4-FFF2-40B4-BE49-F238E27FC236}">
                        <a16:creationId xmlns:a16="http://schemas.microsoft.com/office/drawing/2014/main" id="{93D6C21E-650C-B1EA-1236-3162AA00BB3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6" name="Rukopis 65">
                    <a:extLst>
                      <a:ext uri="{FF2B5EF4-FFF2-40B4-BE49-F238E27FC236}">
                        <a16:creationId xmlns:a16="http://schemas.microsoft.com/office/drawing/2014/main" id="{A632D804-D30E-7792-298F-7796DDF15E87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66" name="Rukopis 65">
                    <a:extLst>
                      <a:ext uri="{FF2B5EF4-FFF2-40B4-BE49-F238E27FC236}">
                        <a16:creationId xmlns:a16="http://schemas.microsoft.com/office/drawing/2014/main" id="{A632D804-D30E-7792-298F-7796DDF15E8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7" name="Rukopis 66">
                    <a:extLst>
                      <a:ext uri="{FF2B5EF4-FFF2-40B4-BE49-F238E27FC236}">
                        <a16:creationId xmlns:a16="http://schemas.microsoft.com/office/drawing/2014/main" id="{FC3672FC-B137-67CF-986F-5AD7287CB46C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67" name="Rukopis 66">
                    <a:extLst>
                      <a:ext uri="{FF2B5EF4-FFF2-40B4-BE49-F238E27FC236}">
                        <a16:creationId xmlns:a16="http://schemas.microsoft.com/office/drawing/2014/main" id="{FC3672FC-B137-67CF-986F-5AD7287CB46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68" name="Rukopis 67">
                    <a:extLst>
                      <a:ext uri="{FF2B5EF4-FFF2-40B4-BE49-F238E27FC236}">
                        <a16:creationId xmlns:a16="http://schemas.microsoft.com/office/drawing/2014/main" id="{E11339B3-CBE4-5A01-0F64-E9C71A0E5838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68" name="Rukopis 67">
                    <a:extLst>
                      <a:ext uri="{FF2B5EF4-FFF2-40B4-BE49-F238E27FC236}">
                        <a16:creationId xmlns:a16="http://schemas.microsoft.com/office/drawing/2014/main" id="{E11339B3-CBE4-5A01-0F64-E9C71A0E583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9" name="Rukopis 68">
                    <a:extLst>
                      <a:ext uri="{FF2B5EF4-FFF2-40B4-BE49-F238E27FC236}">
                        <a16:creationId xmlns:a16="http://schemas.microsoft.com/office/drawing/2014/main" id="{F8B43932-D72A-E64B-87D5-CF658B8CF19F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69" name="Rukopis 68">
                    <a:extLst>
                      <a:ext uri="{FF2B5EF4-FFF2-40B4-BE49-F238E27FC236}">
                        <a16:creationId xmlns:a16="http://schemas.microsoft.com/office/drawing/2014/main" id="{F8B43932-D72A-E64B-87D5-CF658B8CF1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0" name="Rukopis 69">
                    <a:extLst>
                      <a:ext uri="{FF2B5EF4-FFF2-40B4-BE49-F238E27FC236}">
                        <a16:creationId xmlns:a16="http://schemas.microsoft.com/office/drawing/2014/main" id="{60236FB6-5410-7099-2203-851F154BEEF9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70" name="Rukopis 69">
                    <a:extLst>
                      <a:ext uri="{FF2B5EF4-FFF2-40B4-BE49-F238E27FC236}">
                        <a16:creationId xmlns:a16="http://schemas.microsoft.com/office/drawing/2014/main" id="{60236FB6-5410-7099-2203-851F154BEEF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1" name="Rukopis 70">
                    <a:extLst>
                      <a:ext uri="{FF2B5EF4-FFF2-40B4-BE49-F238E27FC236}">
                        <a16:creationId xmlns:a16="http://schemas.microsoft.com/office/drawing/2014/main" id="{910E5706-EF2A-EE8C-E951-B41537E029E5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71" name="Rukopis 70">
                    <a:extLst>
                      <a:ext uri="{FF2B5EF4-FFF2-40B4-BE49-F238E27FC236}">
                        <a16:creationId xmlns:a16="http://schemas.microsoft.com/office/drawing/2014/main" id="{910E5706-EF2A-EE8C-E951-B41537E029E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2" name="Rukopis 71">
                    <a:extLst>
                      <a:ext uri="{FF2B5EF4-FFF2-40B4-BE49-F238E27FC236}">
                        <a16:creationId xmlns:a16="http://schemas.microsoft.com/office/drawing/2014/main" id="{3356920F-F10B-AE6D-D9B8-8E559612C2C9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72" name="Rukopis 71">
                    <a:extLst>
                      <a:ext uri="{FF2B5EF4-FFF2-40B4-BE49-F238E27FC236}">
                        <a16:creationId xmlns:a16="http://schemas.microsoft.com/office/drawing/2014/main" id="{3356920F-F10B-AE6D-D9B8-8E559612C2C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3" name="Rukopis 72">
                    <a:extLst>
                      <a:ext uri="{FF2B5EF4-FFF2-40B4-BE49-F238E27FC236}">
                        <a16:creationId xmlns:a16="http://schemas.microsoft.com/office/drawing/2014/main" id="{9B91B324-CF5C-5103-47C1-A7AD65F9A6DD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73" name="Rukopis 72">
                    <a:extLst>
                      <a:ext uri="{FF2B5EF4-FFF2-40B4-BE49-F238E27FC236}">
                        <a16:creationId xmlns:a16="http://schemas.microsoft.com/office/drawing/2014/main" id="{9B91B324-CF5C-5103-47C1-A7AD65F9A6D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4" name="Rukopis 73">
                    <a:extLst>
                      <a:ext uri="{FF2B5EF4-FFF2-40B4-BE49-F238E27FC236}">
                        <a16:creationId xmlns:a16="http://schemas.microsoft.com/office/drawing/2014/main" id="{1AF6CA20-0CA4-2582-A47D-EB829F4689A2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74" name="Rukopis 73">
                    <a:extLst>
                      <a:ext uri="{FF2B5EF4-FFF2-40B4-BE49-F238E27FC236}">
                        <a16:creationId xmlns:a16="http://schemas.microsoft.com/office/drawing/2014/main" id="{1AF6CA20-0CA4-2582-A47D-EB829F4689A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75" name="Rukopis 74">
                    <a:extLst>
                      <a:ext uri="{FF2B5EF4-FFF2-40B4-BE49-F238E27FC236}">
                        <a16:creationId xmlns:a16="http://schemas.microsoft.com/office/drawing/2014/main" id="{21864E04-6E1D-08CB-7F41-506B78382D46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75" name="Rukopis 74">
                    <a:extLst>
                      <a:ext uri="{FF2B5EF4-FFF2-40B4-BE49-F238E27FC236}">
                        <a16:creationId xmlns:a16="http://schemas.microsoft.com/office/drawing/2014/main" id="{21864E04-6E1D-08CB-7F41-506B78382D4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6" name="Rukopis 75">
                    <a:extLst>
                      <a:ext uri="{FF2B5EF4-FFF2-40B4-BE49-F238E27FC236}">
                        <a16:creationId xmlns:a16="http://schemas.microsoft.com/office/drawing/2014/main" id="{A29C8502-EB22-865F-F687-C41A2AC807FC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76" name="Rukopis 75">
                    <a:extLst>
                      <a:ext uri="{FF2B5EF4-FFF2-40B4-BE49-F238E27FC236}">
                        <a16:creationId xmlns:a16="http://schemas.microsoft.com/office/drawing/2014/main" id="{A29C8502-EB22-865F-F687-C41A2AC807F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77" name="Rukopis 76">
                    <a:extLst>
                      <a:ext uri="{FF2B5EF4-FFF2-40B4-BE49-F238E27FC236}">
                        <a16:creationId xmlns:a16="http://schemas.microsoft.com/office/drawing/2014/main" id="{7434E11E-DE2E-72EC-C9E2-F85C0B94D69F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77" name="Rukopis 76">
                    <a:extLst>
                      <a:ext uri="{FF2B5EF4-FFF2-40B4-BE49-F238E27FC236}">
                        <a16:creationId xmlns:a16="http://schemas.microsoft.com/office/drawing/2014/main" id="{7434E11E-DE2E-72EC-C9E2-F85C0B94D69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8" name="Rukopis 77">
                    <a:extLst>
                      <a:ext uri="{FF2B5EF4-FFF2-40B4-BE49-F238E27FC236}">
                        <a16:creationId xmlns:a16="http://schemas.microsoft.com/office/drawing/2014/main" id="{FD6BD2C0-89A3-BCBA-670C-4C7ACD6EE4CF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78" name="Rukopis 77">
                    <a:extLst>
                      <a:ext uri="{FF2B5EF4-FFF2-40B4-BE49-F238E27FC236}">
                        <a16:creationId xmlns:a16="http://schemas.microsoft.com/office/drawing/2014/main" id="{FD6BD2C0-89A3-BCBA-670C-4C7ACD6EE4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910E586F-1BD3-AB7D-DEB5-FAFD846A6EAE}"/>
              </a:ext>
            </a:extLst>
          </p:cNvPr>
          <p:cNvGrpSpPr/>
          <p:nvPr/>
        </p:nvGrpSpPr>
        <p:grpSpPr>
          <a:xfrm>
            <a:off x="7081380" y="3892230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BF016620-87E9-8F98-9DB6-49151E26489F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4" name="Skupina 123"/>
          <p:cNvGrpSpPr/>
          <p:nvPr/>
        </p:nvGrpSpPr>
        <p:grpSpPr>
          <a:xfrm>
            <a:off x="181674" y="143807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Rukopis 113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14" name="Rukopis 113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Rukopis 117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18" name="Rukopis 117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1" name="Rukopis 120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21" name="Rukopis 120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3" name="Rukopis 122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23" name="Rukopis 122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Skupina 124"/>
          <p:cNvGrpSpPr/>
          <p:nvPr/>
        </p:nvGrpSpPr>
        <p:grpSpPr>
          <a:xfrm>
            <a:off x="187434" y="3780269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6" name="Rukopis 125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26" name="Rukopis 125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7" name="Rukopis 126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27" name="Rukopis 126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8" name="Rukopis 127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28" name="Rukopis 127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9" name="Rukopis 128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29" name="Rukopis 128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Skupina 129"/>
          <p:cNvGrpSpPr/>
          <p:nvPr/>
        </p:nvGrpSpPr>
        <p:grpSpPr>
          <a:xfrm>
            <a:off x="6341580" y="146196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1" name="Rukopis 130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31" name="Rukopis 130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2" name="Rukopis 131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32" name="Rukopis 131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3" name="Rukopis 132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33" name="Rukopis 132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4" name="Rukopis 133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34" name="Rukopis 133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Skupina 134"/>
          <p:cNvGrpSpPr/>
          <p:nvPr/>
        </p:nvGrpSpPr>
        <p:grpSpPr>
          <a:xfrm>
            <a:off x="6341580" y="3763184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Rukopis 135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36" name="Rukopis 135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7" name="Rukopis 136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37" name="Rukopis 136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8" name="Rukopis 137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38" name="Rukopis 137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9" name="Rukopis 138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39" name="Rukopis 138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2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DD9CB50-668D-1E1B-CD39-46C9817E74AC}"/>
              </a:ext>
            </a:extLst>
          </p:cNvPr>
          <p:cNvGrpSpPr/>
          <p:nvPr/>
        </p:nvGrpSpPr>
        <p:grpSpPr>
          <a:xfrm>
            <a:off x="838200" y="3143727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17AB552-DCC4-D57C-70E7-876433360C89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D26C2C3-CAFD-D75F-7C9E-1C567D06B8C3}"/>
              </a:ext>
            </a:extLst>
          </p:cNvPr>
          <p:cNvGrpSpPr/>
          <p:nvPr/>
        </p:nvGrpSpPr>
        <p:grpSpPr>
          <a:xfrm>
            <a:off x="6899340" y="1972330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AB7A2F88-9EC3-24C6-620B-7E17076B67ED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910E586F-1BD3-AB7D-DEB5-FAFD846A6EAE}"/>
              </a:ext>
            </a:extLst>
          </p:cNvPr>
          <p:cNvGrpSpPr/>
          <p:nvPr/>
        </p:nvGrpSpPr>
        <p:grpSpPr>
          <a:xfrm>
            <a:off x="6934800" y="4424553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BF016620-87E9-8F98-9DB6-49151E26489F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7" name="Skupina 66"/>
          <p:cNvGrpSpPr/>
          <p:nvPr/>
        </p:nvGrpSpPr>
        <p:grpSpPr>
          <a:xfrm>
            <a:off x="154200" y="301142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Rukopis 67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68" name="Rukopis 67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Rukopis 68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69" name="Rukopis 68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Rukopis 69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70" name="Rukopis 69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Rukopis 70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71" name="Rukopis 70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Skupina 71"/>
          <p:cNvGrpSpPr/>
          <p:nvPr/>
        </p:nvGrpSpPr>
        <p:grpSpPr>
          <a:xfrm>
            <a:off x="6195000" y="1818610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Rukopis 72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73" name="Rukopis 72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Rukopis 73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74" name="Rukopis 73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Rukopis 74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75" name="Rukopis 74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Rukopis 75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76" name="Rukopis 75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Skupina 76"/>
          <p:cNvGrpSpPr/>
          <p:nvPr/>
        </p:nvGrpSpPr>
        <p:grpSpPr>
          <a:xfrm>
            <a:off x="6236040" y="4315323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Rukopis 77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78" name="Rukopis 77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0" name="Rukopis 99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00" name="Rukopis 99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1" name="Rukopis 100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01" name="Rukopis 100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2" name="Rukopis 101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02" name="Rukopis 101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81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783574" y="1646488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4" y="4178418"/>
                <a:ext cx="2057765" cy="1539944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3234" y="4166536"/>
                  <a:ext cx="2082245" cy="1564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262165"/>
                <a:ext cx="1652258" cy="1855517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6315" y="3249924"/>
                  <a:ext cx="1674936" cy="18799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Rukopis 12"/>
              <p14:cNvContentPartPr/>
              <p14:nvPr/>
            </p14:nvContentPartPr>
            <p14:xfrm>
              <a:off x="6644015" y="1714638"/>
              <a:ext cx="4155840" cy="381456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5735" y="1706358"/>
                <a:ext cx="4172400" cy="38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87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ECG </a:t>
            </a:r>
            <a:r>
              <a:rPr lang="cs-CZ" dirty="0" err="1"/>
              <a:t>recording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7A073EC-935D-6314-8237-0E85F7B13914}"/>
              </a:ext>
            </a:extLst>
          </p:cNvPr>
          <p:cNvSpPr txBox="1"/>
          <p:nvPr/>
        </p:nvSpPr>
        <p:spPr>
          <a:xfrm>
            <a:off x="453292" y="1409877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1) Limb </a:t>
            </a:r>
            <a:r>
              <a:rPr lang="cs-CZ" dirty="0" err="1"/>
              <a:t>leads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07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ECG </a:t>
            </a:r>
            <a:r>
              <a:rPr lang="cs-CZ" dirty="0" err="1"/>
              <a:t>recording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26DF5D-E6AC-E8C7-92E7-700D9E1DE4B8}"/>
              </a:ext>
            </a:extLst>
          </p:cNvPr>
          <p:cNvSpPr txBox="1"/>
          <p:nvPr/>
        </p:nvSpPr>
        <p:spPr>
          <a:xfrm>
            <a:off x="453292" y="1409877"/>
            <a:ext cx="231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2) AUGMENTED LEADS</a:t>
            </a:r>
            <a:endParaRPr lang="en-GB" dirty="0"/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A8B06C5D-9C82-0F63-CE1B-16595521B0A9}"/>
              </a:ext>
            </a:extLst>
          </p:cNvPr>
          <p:cNvSpPr/>
          <p:nvPr/>
        </p:nvSpPr>
        <p:spPr>
          <a:xfrm rot="10800000">
            <a:off x="1289539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vnoramenný trojúhelník 18">
            <a:extLst>
              <a:ext uri="{FF2B5EF4-FFF2-40B4-BE49-F238E27FC236}">
                <a16:creationId xmlns:a16="http://schemas.microsoft.com/office/drawing/2014/main" id="{8C9A8873-1CD6-415F-F511-088DD0623C31}"/>
              </a:ext>
            </a:extLst>
          </p:cNvPr>
          <p:cNvSpPr/>
          <p:nvPr/>
        </p:nvSpPr>
        <p:spPr>
          <a:xfrm rot="10800000">
            <a:off x="4535356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CB478B75-F14D-99F7-B7BF-B4392E256445}"/>
              </a:ext>
            </a:extLst>
          </p:cNvPr>
          <p:cNvSpPr/>
          <p:nvPr/>
        </p:nvSpPr>
        <p:spPr>
          <a:xfrm rot="10800000">
            <a:off x="7781173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7CDDEED-1D02-B1A7-C33B-22BF25BE50B0}"/>
              </a:ext>
            </a:extLst>
          </p:cNvPr>
          <p:cNvGrpSpPr/>
          <p:nvPr/>
        </p:nvGrpSpPr>
        <p:grpSpPr>
          <a:xfrm>
            <a:off x="2133234" y="319530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B3754D4D-B119-1EE5-92D6-723C8D862EF1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B3754D4D-B119-1EE5-92D6-723C8D862E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3E216570-5DD3-16BA-ED11-48FB5DCF5AA5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3E216570-5DD3-16BA-ED11-48FB5DCF5A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5E61987-E9A3-D0DF-01DD-944F84B58980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5E61987-E9A3-D0DF-01DD-944F84B589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C51E332-4DE5-5041-9CBE-5EE0F7C47561}"/>
              </a:ext>
            </a:extLst>
          </p:cNvPr>
          <p:cNvGrpSpPr/>
          <p:nvPr/>
        </p:nvGrpSpPr>
        <p:grpSpPr>
          <a:xfrm>
            <a:off x="5479631" y="319530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8BC8E3FF-C49E-B162-1415-61A4AF3F1973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8BC8E3FF-C49E-B162-1415-61A4AF3F19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51BA6AB6-B078-0C7E-10BE-5B2FE5751A30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51BA6AB6-B078-0C7E-10BE-5B2FE5751A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2AB0210D-4116-4E67-3DBE-A8F4BA07AC88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2AB0210D-4116-4E67-3DBE-A8F4BA07AC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7CFCE705-22A5-AB0C-0A5F-61E7533D9537}"/>
              </a:ext>
            </a:extLst>
          </p:cNvPr>
          <p:cNvGrpSpPr/>
          <p:nvPr/>
        </p:nvGrpSpPr>
        <p:grpSpPr>
          <a:xfrm>
            <a:off x="8725449" y="325381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82533C6D-F574-208B-79BA-ECC4307D7805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82533C6D-F574-208B-79BA-ECC4307D78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167A34B0-C97E-6381-8025-0B30188250BC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167A34B0-C97E-6381-8025-0B30188250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17DA6901-DBE3-BCA3-D812-8F6E9FC03F7B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17DA6901-DBE3-BCA3-D812-8F6E9FC03F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724063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B04EC0CE1599489912BC3BB6A99D24" ma:contentTypeVersion="6" ma:contentTypeDescription="Vytvoří nový dokument" ma:contentTypeScope="" ma:versionID="b2915885a50804e391ef9e09aa777660">
  <xsd:schema xmlns:xsd="http://www.w3.org/2001/XMLSchema" xmlns:xs="http://www.w3.org/2001/XMLSchema" xmlns:p="http://schemas.microsoft.com/office/2006/metadata/properties" xmlns:ns2="a52a04cd-abfc-406f-bfff-83bfc995ebc5" targetNamespace="http://schemas.microsoft.com/office/2006/metadata/properties" ma:root="true" ma:fieldsID="b74a4a774ef6f97efa9fef429014b500" ns2:_="">
    <xsd:import namespace="a52a04cd-abfc-406f-bfff-83bfc995e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04cd-abfc-406f-bfff-83bfc995e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4979C-01FE-4284-A849-F7E57A156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04cd-abfc-406f-bfff-83bfc995e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68C32-B61C-455B-AAF9-7A2106DC320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52a04cd-abfc-406f-bfff-83bfc995ebc5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EC1674-3827-47A3-87E0-6ADC0A599C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73</Words>
  <Application>Microsoft Office PowerPoint</Application>
  <PresentationFormat>Širokoúhlá obrazovka</PresentationFormat>
  <Paragraphs>21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1_Motiv Office</vt:lpstr>
      <vt:lpstr>Prezentace aplikace PowerPoint</vt:lpstr>
      <vt:lpstr>Lecture contents</vt:lpstr>
      <vt:lpstr>Conduction system</vt:lpstr>
      <vt:lpstr>Prezentace aplikace PowerPoint</vt:lpstr>
      <vt:lpstr>Electric field</vt:lpstr>
      <vt:lpstr>Prezentace aplikace PowerPoint</vt:lpstr>
      <vt:lpstr>Prezentace aplikace PowerPoint</vt:lpstr>
      <vt:lpstr>ECG recording</vt:lpstr>
      <vt:lpstr>ECG recording</vt:lpstr>
      <vt:lpstr>ECG recording</vt:lpstr>
      <vt:lpstr>Měření EKG</vt:lpstr>
      <vt:lpstr>Elementy EKG křivky</vt:lpstr>
      <vt:lpstr>Prezentace aplikace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Jiruška</dc:creator>
  <cp:lastModifiedBy>Karolína Liška</cp:lastModifiedBy>
  <cp:revision>99</cp:revision>
  <cp:lastPrinted>2022-10-11T08:11:16Z</cp:lastPrinted>
  <dcterms:created xsi:type="dcterms:W3CDTF">2022-08-29T08:14:26Z</dcterms:created>
  <dcterms:modified xsi:type="dcterms:W3CDTF">2023-10-22T06:53:08Z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0x0101005EB04EC0CE1599489912BC3BB6A99D24</vt:lpwstr>
  </property>
</Properties>
</file>