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0" r:id="rId4"/>
    <p:sldId id="258" r:id="rId5"/>
    <p:sldId id="267" r:id="rId6"/>
    <p:sldId id="259" r:id="rId7"/>
    <p:sldId id="261" r:id="rId8"/>
    <p:sldId id="265" r:id="rId9"/>
    <p:sldId id="262" r:id="rId10"/>
    <p:sldId id="263" r:id="rId11"/>
    <p:sldId id="266"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éta Zandlová" initials="MZ" lastIdx="2" clrIdx="0">
    <p:extLst>
      <p:ext uri="{19B8F6BF-5375-455C-9EA6-DF929625EA0E}">
        <p15:presenceInfo xmlns:p15="http://schemas.microsoft.com/office/powerpoint/2012/main" userId="Markéta Zandlov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éta Zandlová" userId="f597e985-6016-45b0-9e05-c32aa333b728" providerId="ADAL" clId="{AA2692E5-A6F5-426C-A6FF-DF80FC4D5868}"/>
    <pc:docChg chg="undo custSel addSld modSld">
      <pc:chgData name="Markéta Zandlová" userId="f597e985-6016-45b0-9e05-c32aa333b728" providerId="ADAL" clId="{AA2692E5-A6F5-426C-A6FF-DF80FC4D5868}" dt="2021-10-30T19:31:01.534" v="175" actId="404"/>
      <pc:docMkLst>
        <pc:docMk/>
      </pc:docMkLst>
      <pc:sldChg chg="addSp modSp mod setBg">
        <pc:chgData name="Markéta Zandlová" userId="f597e985-6016-45b0-9e05-c32aa333b728" providerId="ADAL" clId="{AA2692E5-A6F5-426C-A6FF-DF80FC4D5868}" dt="2021-10-30T19:29:10.393" v="160" actId="403"/>
        <pc:sldMkLst>
          <pc:docMk/>
          <pc:sldMk cId="547148798" sldId="256"/>
        </pc:sldMkLst>
        <pc:spChg chg="mod">
          <ac:chgData name="Markéta Zandlová" userId="f597e985-6016-45b0-9e05-c32aa333b728" providerId="ADAL" clId="{AA2692E5-A6F5-426C-A6FF-DF80FC4D5868}" dt="2021-10-30T19:29:10.393" v="160" actId="403"/>
          <ac:spMkLst>
            <pc:docMk/>
            <pc:sldMk cId="547148798" sldId="256"/>
            <ac:spMk id="2" creationId="{F71047ED-32F2-4FCE-8697-1C6DBF4085F4}"/>
          </ac:spMkLst>
        </pc:spChg>
        <pc:spChg chg="mod">
          <ac:chgData name="Markéta Zandlová" userId="f597e985-6016-45b0-9e05-c32aa333b728" providerId="ADAL" clId="{AA2692E5-A6F5-426C-A6FF-DF80FC4D5868}" dt="2021-10-30T19:14:27.777" v="0" actId="26606"/>
          <ac:spMkLst>
            <pc:docMk/>
            <pc:sldMk cId="547148798" sldId="256"/>
            <ac:spMk id="3" creationId="{1E746C5B-A5E4-4781-B88A-B82E8DB42416}"/>
          </ac:spMkLst>
        </pc:spChg>
        <pc:spChg chg="add">
          <ac:chgData name="Markéta Zandlová" userId="f597e985-6016-45b0-9e05-c32aa333b728" providerId="ADAL" clId="{AA2692E5-A6F5-426C-A6FF-DF80FC4D5868}" dt="2021-10-30T19:14:27.777" v="0" actId="26606"/>
          <ac:spMkLst>
            <pc:docMk/>
            <pc:sldMk cId="547148798" sldId="256"/>
            <ac:spMk id="8" creationId="{A8DB9CD9-59B1-4D73-BC4C-98796A48EF9B}"/>
          </ac:spMkLst>
        </pc:spChg>
        <pc:spChg chg="add">
          <ac:chgData name="Markéta Zandlová" userId="f597e985-6016-45b0-9e05-c32aa333b728" providerId="ADAL" clId="{AA2692E5-A6F5-426C-A6FF-DF80FC4D5868}" dt="2021-10-30T19:14:27.777" v="0" actId="26606"/>
          <ac:spMkLst>
            <pc:docMk/>
            <pc:sldMk cId="547148798" sldId="256"/>
            <ac:spMk id="10" creationId="{8874A6A9-41FF-4E33-AFA8-F9F81436A59E}"/>
          </ac:spMkLst>
        </pc:spChg>
        <pc:grpChg chg="add">
          <ac:chgData name="Markéta Zandlová" userId="f597e985-6016-45b0-9e05-c32aa333b728" providerId="ADAL" clId="{AA2692E5-A6F5-426C-A6FF-DF80FC4D5868}" dt="2021-10-30T19:14:27.777" v="0" actId="26606"/>
          <ac:grpSpMkLst>
            <pc:docMk/>
            <pc:sldMk cId="547148798" sldId="256"/>
            <ac:grpSpMk id="12" creationId="{721D730E-1F97-4071-B143-B05E6D2599BC}"/>
          </ac:grpSpMkLst>
        </pc:grpChg>
      </pc:sldChg>
      <pc:sldChg chg="addSp modSp mod setBg">
        <pc:chgData name="Markéta Zandlová" userId="f597e985-6016-45b0-9e05-c32aa333b728" providerId="ADAL" clId="{AA2692E5-A6F5-426C-A6FF-DF80FC4D5868}" dt="2021-10-30T19:31:01.534" v="175" actId="404"/>
        <pc:sldMkLst>
          <pc:docMk/>
          <pc:sldMk cId="930741369" sldId="257"/>
        </pc:sldMkLst>
        <pc:spChg chg="mod">
          <ac:chgData name="Markéta Zandlová" userId="f597e985-6016-45b0-9e05-c32aa333b728" providerId="ADAL" clId="{AA2692E5-A6F5-426C-A6FF-DF80FC4D5868}" dt="2021-10-30T19:31:01.534" v="175" actId="404"/>
          <ac:spMkLst>
            <pc:docMk/>
            <pc:sldMk cId="930741369" sldId="257"/>
            <ac:spMk id="2" creationId="{AD23B082-11B8-4B25-BF4C-B9DD5F6CB7B5}"/>
          </ac:spMkLst>
        </pc:spChg>
        <pc:spChg chg="mod">
          <ac:chgData name="Markéta Zandlová" userId="f597e985-6016-45b0-9e05-c32aa333b728" providerId="ADAL" clId="{AA2692E5-A6F5-426C-A6FF-DF80FC4D5868}" dt="2021-10-30T19:19:20.340" v="72" actId="113"/>
          <ac:spMkLst>
            <pc:docMk/>
            <pc:sldMk cId="930741369" sldId="257"/>
            <ac:spMk id="3" creationId="{4D7A8E23-92B8-4608-9D9C-9D0515874C75}"/>
          </ac:spMkLst>
        </pc:spChg>
        <pc:spChg chg="add">
          <ac:chgData name="Markéta Zandlová" userId="f597e985-6016-45b0-9e05-c32aa333b728" providerId="ADAL" clId="{AA2692E5-A6F5-426C-A6FF-DF80FC4D5868}" dt="2021-10-30T19:14:39.085" v="1" actId="26606"/>
          <ac:spMkLst>
            <pc:docMk/>
            <pc:sldMk cId="930741369" sldId="257"/>
            <ac:spMk id="8" creationId="{4BC99CB9-DDAD-44A2-8A1C-E3AF4E72DF5C}"/>
          </ac:spMkLst>
        </pc:spChg>
        <pc:spChg chg="add">
          <ac:chgData name="Markéta Zandlová" userId="f597e985-6016-45b0-9e05-c32aa333b728" providerId="ADAL" clId="{AA2692E5-A6F5-426C-A6FF-DF80FC4D5868}" dt="2021-10-30T19:14:39.085" v="1" actId="26606"/>
          <ac:spMkLst>
            <pc:docMk/>
            <pc:sldMk cId="930741369" sldId="257"/>
            <ac:spMk id="10" creationId="{64053CBF-3932-45FF-8285-EE5146085F3A}"/>
          </ac:spMkLst>
        </pc:spChg>
        <pc:grpChg chg="add">
          <ac:chgData name="Markéta Zandlová" userId="f597e985-6016-45b0-9e05-c32aa333b728" providerId="ADAL" clId="{AA2692E5-A6F5-426C-A6FF-DF80FC4D5868}" dt="2021-10-30T19:14:39.085" v="1" actId="26606"/>
          <ac:grpSpMkLst>
            <pc:docMk/>
            <pc:sldMk cId="930741369" sldId="257"/>
            <ac:grpSpMk id="12" creationId="{2E751C04-BEA6-446B-A678-9C74819EBD4C}"/>
          </ac:grpSpMkLst>
        </pc:grpChg>
        <pc:grpChg chg="add">
          <ac:chgData name="Markéta Zandlová" userId="f597e985-6016-45b0-9e05-c32aa333b728" providerId="ADAL" clId="{AA2692E5-A6F5-426C-A6FF-DF80FC4D5868}" dt="2021-10-30T19:14:39.085" v="1" actId="26606"/>
          <ac:grpSpMkLst>
            <pc:docMk/>
            <pc:sldMk cId="930741369" sldId="257"/>
            <ac:grpSpMk id="18" creationId="{B63ACBA3-DEFD-4C6D-BBA0-64468FA99C2D}"/>
          </ac:grpSpMkLst>
        </pc:grpChg>
      </pc:sldChg>
      <pc:sldChg chg="addSp modSp mod setBg">
        <pc:chgData name="Markéta Zandlová" userId="f597e985-6016-45b0-9e05-c32aa333b728" providerId="ADAL" clId="{AA2692E5-A6F5-426C-A6FF-DF80FC4D5868}" dt="2021-10-30T19:19:36.589" v="73" actId="403"/>
        <pc:sldMkLst>
          <pc:docMk/>
          <pc:sldMk cId="3055553977" sldId="258"/>
        </pc:sldMkLst>
        <pc:spChg chg="mod">
          <ac:chgData name="Markéta Zandlová" userId="f597e985-6016-45b0-9e05-c32aa333b728" providerId="ADAL" clId="{AA2692E5-A6F5-426C-A6FF-DF80FC4D5868}" dt="2021-10-30T19:15:17.557" v="14" actId="26606"/>
          <ac:spMkLst>
            <pc:docMk/>
            <pc:sldMk cId="3055553977" sldId="258"/>
            <ac:spMk id="2" creationId="{1C6486EB-6B41-44F7-BE1E-D4688B9C0C1E}"/>
          </ac:spMkLst>
        </pc:spChg>
        <pc:spChg chg="mod">
          <ac:chgData name="Markéta Zandlová" userId="f597e985-6016-45b0-9e05-c32aa333b728" providerId="ADAL" clId="{AA2692E5-A6F5-426C-A6FF-DF80FC4D5868}" dt="2021-10-30T19:19:36.589" v="73" actId="403"/>
          <ac:spMkLst>
            <pc:docMk/>
            <pc:sldMk cId="3055553977" sldId="258"/>
            <ac:spMk id="3" creationId="{2812C988-04F0-4F7F-9985-14F8CFC94487}"/>
          </ac:spMkLst>
        </pc:spChg>
        <pc:spChg chg="add">
          <ac:chgData name="Markéta Zandlová" userId="f597e985-6016-45b0-9e05-c32aa333b728" providerId="ADAL" clId="{AA2692E5-A6F5-426C-A6FF-DF80FC4D5868}" dt="2021-10-30T19:15:17.557" v="14" actId="26606"/>
          <ac:spMkLst>
            <pc:docMk/>
            <pc:sldMk cId="3055553977" sldId="258"/>
            <ac:spMk id="8" creationId="{4BC99CB9-DDAD-44A2-8A1C-E3AF4E72DF5C}"/>
          </ac:spMkLst>
        </pc:spChg>
        <pc:spChg chg="add">
          <ac:chgData name="Markéta Zandlová" userId="f597e985-6016-45b0-9e05-c32aa333b728" providerId="ADAL" clId="{AA2692E5-A6F5-426C-A6FF-DF80FC4D5868}" dt="2021-10-30T19:15:17.557" v="14" actId="26606"/>
          <ac:spMkLst>
            <pc:docMk/>
            <pc:sldMk cId="3055553977" sldId="258"/>
            <ac:spMk id="10" creationId="{1561AEE4-4E38-4BAC-976D-E0DE523FC5D1}"/>
          </ac:spMkLst>
        </pc:spChg>
        <pc:grpChg chg="add">
          <ac:chgData name="Markéta Zandlová" userId="f597e985-6016-45b0-9e05-c32aa333b728" providerId="ADAL" clId="{AA2692E5-A6F5-426C-A6FF-DF80FC4D5868}" dt="2021-10-30T19:15:17.557" v="14" actId="26606"/>
          <ac:grpSpMkLst>
            <pc:docMk/>
            <pc:sldMk cId="3055553977" sldId="258"/>
            <ac:grpSpMk id="12" creationId="{F0BC676B-D19A-44DB-910A-0C0E6D433979}"/>
          </ac:grpSpMkLst>
        </pc:grpChg>
      </pc:sldChg>
      <pc:sldChg chg="addSp modSp mod setBg">
        <pc:chgData name="Markéta Zandlová" userId="f597e985-6016-45b0-9e05-c32aa333b728" providerId="ADAL" clId="{AA2692E5-A6F5-426C-A6FF-DF80FC4D5868}" dt="2021-10-30T19:16:16.981" v="37" actId="403"/>
        <pc:sldMkLst>
          <pc:docMk/>
          <pc:sldMk cId="791483520" sldId="259"/>
        </pc:sldMkLst>
        <pc:spChg chg="mod">
          <ac:chgData name="Markéta Zandlová" userId="f597e985-6016-45b0-9e05-c32aa333b728" providerId="ADAL" clId="{AA2692E5-A6F5-426C-A6FF-DF80FC4D5868}" dt="2021-10-30T19:15:59.905" v="27" actId="27636"/>
          <ac:spMkLst>
            <pc:docMk/>
            <pc:sldMk cId="791483520" sldId="259"/>
            <ac:spMk id="2" creationId="{61F63B7C-F1CE-496A-BF53-873E30500144}"/>
          </ac:spMkLst>
        </pc:spChg>
        <pc:spChg chg="mod">
          <ac:chgData name="Markéta Zandlová" userId="f597e985-6016-45b0-9e05-c32aa333b728" providerId="ADAL" clId="{AA2692E5-A6F5-426C-A6FF-DF80FC4D5868}" dt="2021-10-30T19:16:16.981" v="37" actId="403"/>
          <ac:spMkLst>
            <pc:docMk/>
            <pc:sldMk cId="791483520" sldId="259"/>
            <ac:spMk id="3" creationId="{91B0C3B7-AEC0-407E-AA99-762996BDE9AF}"/>
          </ac:spMkLst>
        </pc:spChg>
        <pc:spChg chg="add">
          <ac:chgData name="Markéta Zandlová" userId="f597e985-6016-45b0-9e05-c32aa333b728" providerId="ADAL" clId="{AA2692E5-A6F5-426C-A6FF-DF80FC4D5868}" dt="2021-10-30T19:15:44.019" v="21" actId="26606"/>
          <ac:spMkLst>
            <pc:docMk/>
            <pc:sldMk cId="791483520" sldId="259"/>
            <ac:spMk id="8" creationId="{4BC99CB9-DDAD-44A2-8A1C-E3AF4E72DF5C}"/>
          </ac:spMkLst>
        </pc:spChg>
        <pc:spChg chg="add">
          <ac:chgData name="Markéta Zandlová" userId="f597e985-6016-45b0-9e05-c32aa333b728" providerId="ADAL" clId="{AA2692E5-A6F5-426C-A6FF-DF80FC4D5868}" dt="2021-10-30T19:15:44.019" v="21" actId="26606"/>
          <ac:spMkLst>
            <pc:docMk/>
            <pc:sldMk cId="791483520" sldId="259"/>
            <ac:spMk id="10" creationId="{64053CBF-3932-45FF-8285-EE5146085F3A}"/>
          </ac:spMkLst>
        </pc:spChg>
        <pc:grpChg chg="add">
          <ac:chgData name="Markéta Zandlová" userId="f597e985-6016-45b0-9e05-c32aa333b728" providerId="ADAL" clId="{AA2692E5-A6F5-426C-A6FF-DF80FC4D5868}" dt="2021-10-30T19:15:44.019" v="21" actId="26606"/>
          <ac:grpSpMkLst>
            <pc:docMk/>
            <pc:sldMk cId="791483520" sldId="259"/>
            <ac:grpSpMk id="12" creationId="{2E751C04-BEA6-446B-A678-9C74819EBD4C}"/>
          </ac:grpSpMkLst>
        </pc:grpChg>
        <pc:grpChg chg="add">
          <ac:chgData name="Markéta Zandlová" userId="f597e985-6016-45b0-9e05-c32aa333b728" providerId="ADAL" clId="{AA2692E5-A6F5-426C-A6FF-DF80FC4D5868}" dt="2021-10-30T19:15:44.019" v="21" actId="26606"/>
          <ac:grpSpMkLst>
            <pc:docMk/>
            <pc:sldMk cId="791483520" sldId="259"/>
            <ac:grpSpMk id="18" creationId="{B63ACBA3-DEFD-4C6D-BBA0-64468FA99C2D}"/>
          </ac:grpSpMkLst>
        </pc:grpChg>
      </pc:sldChg>
      <pc:sldChg chg="addSp modSp mod setBg">
        <pc:chgData name="Markéta Zandlová" userId="f597e985-6016-45b0-9e05-c32aa333b728" providerId="ADAL" clId="{AA2692E5-A6F5-426C-A6FF-DF80FC4D5868}" dt="2021-10-30T19:15:10.974" v="13" actId="26606"/>
        <pc:sldMkLst>
          <pc:docMk/>
          <pc:sldMk cId="712697531" sldId="260"/>
        </pc:sldMkLst>
        <pc:spChg chg="mod">
          <ac:chgData name="Markéta Zandlová" userId="f597e985-6016-45b0-9e05-c32aa333b728" providerId="ADAL" clId="{AA2692E5-A6F5-426C-A6FF-DF80FC4D5868}" dt="2021-10-30T19:15:10.974" v="13" actId="26606"/>
          <ac:spMkLst>
            <pc:docMk/>
            <pc:sldMk cId="712697531" sldId="260"/>
            <ac:spMk id="2" creationId="{109D8821-BDCE-4343-BBFE-6B38F2AC2EE8}"/>
          </ac:spMkLst>
        </pc:spChg>
        <pc:spChg chg="mod">
          <ac:chgData name="Markéta Zandlová" userId="f597e985-6016-45b0-9e05-c32aa333b728" providerId="ADAL" clId="{AA2692E5-A6F5-426C-A6FF-DF80FC4D5868}" dt="2021-10-30T19:15:10.974" v="13" actId="26606"/>
          <ac:spMkLst>
            <pc:docMk/>
            <pc:sldMk cId="712697531" sldId="260"/>
            <ac:spMk id="3" creationId="{D43443C0-B58D-4389-AEE8-C75239B08B99}"/>
          </ac:spMkLst>
        </pc:spChg>
        <pc:spChg chg="add">
          <ac:chgData name="Markéta Zandlová" userId="f597e985-6016-45b0-9e05-c32aa333b728" providerId="ADAL" clId="{AA2692E5-A6F5-426C-A6FF-DF80FC4D5868}" dt="2021-10-30T19:15:10.974" v="13" actId="26606"/>
          <ac:spMkLst>
            <pc:docMk/>
            <pc:sldMk cId="712697531" sldId="260"/>
            <ac:spMk id="8" creationId="{4BC99CB9-DDAD-44A2-8A1C-E3AF4E72DF5C}"/>
          </ac:spMkLst>
        </pc:spChg>
        <pc:spChg chg="add">
          <ac:chgData name="Markéta Zandlová" userId="f597e985-6016-45b0-9e05-c32aa333b728" providerId="ADAL" clId="{AA2692E5-A6F5-426C-A6FF-DF80FC4D5868}" dt="2021-10-30T19:15:10.974" v="13" actId="26606"/>
          <ac:spMkLst>
            <pc:docMk/>
            <pc:sldMk cId="712697531" sldId="260"/>
            <ac:spMk id="10" creationId="{64053CBF-3932-45FF-8285-EE5146085F3A}"/>
          </ac:spMkLst>
        </pc:spChg>
        <pc:grpChg chg="add">
          <ac:chgData name="Markéta Zandlová" userId="f597e985-6016-45b0-9e05-c32aa333b728" providerId="ADAL" clId="{AA2692E5-A6F5-426C-A6FF-DF80FC4D5868}" dt="2021-10-30T19:15:10.974" v="13" actId="26606"/>
          <ac:grpSpMkLst>
            <pc:docMk/>
            <pc:sldMk cId="712697531" sldId="260"/>
            <ac:grpSpMk id="12" creationId="{2E751C04-BEA6-446B-A678-9C74819EBD4C}"/>
          </ac:grpSpMkLst>
        </pc:grpChg>
        <pc:grpChg chg="add">
          <ac:chgData name="Markéta Zandlová" userId="f597e985-6016-45b0-9e05-c32aa333b728" providerId="ADAL" clId="{AA2692E5-A6F5-426C-A6FF-DF80FC4D5868}" dt="2021-10-30T19:15:10.974" v="13" actId="26606"/>
          <ac:grpSpMkLst>
            <pc:docMk/>
            <pc:sldMk cId="712697531" sldId="260"/>
            <ac:grpSpMk id="18" creationId="{B63ACBA3-DEFD-4C6D-BBA0-64468FA99C2D}"/>
          </ac:grpSpMkLst>
        </pc:grpChg>
      </pc:sldChg>
      <pc:sldChg chg="addSp modSp mod setBg">
        <pc:chgData name="Markéta Zandlová" userId="f597e985-6016-45b0-9e05-c32aa333b728" providerId="ADAL" clId="{AA2692E5-A6F5-426C-A6FF-DF80FC4D5868}" dt="2021-10-30T19:17:48.463" v="55" actId="20577"/>
        <pc:sldMkLst>
          <pc:docMk/>
          <pc:sldMk cId="1695115191" sldId="261"/>
        </pc:sldMkLst>
        <pc:spChg chg="mod">
          <ac:chgData name="Markéta Zandlová" userId="f597e985-6016-45b0-9e05-c32aa333b728" providerId="ADAL" clId="{AA2692E5-A6F5-426C-A6FF-DF80FC4D5868}" dt="2021-10-30T19:17:48.463" v="55" actId="20577"/>
          <ac:spMkLst>
            <pc:docMk/>
            <pc:sldMk cId="1695115191" sldId="261"/>
            <ac:spMk id="3" creationId="{30F41B4D-B1FF-402C-98B7-C801CB81F422}"/>
          </ac:spMkLst>
        </pc:spChg>
        <pc:spChg chg="add">
          <ac:chgData name="Markéta Zandlová" userId="f597e985-6016-45b0-9e05-c32aa333b728" providerId="ADAL" clId="{AA2692E5-A6F5-426C-A6FF-DF80FC4D5868}" dt="2021-10-30T19:16:54.791" v="42" actId="26606"/>
          <ac:spMkLst>
            <pc:docMk/>
            <pc:sldMk cId="1695115191" sldId="261"/>
            <ac:spMk id="8" creationId="{4BC99CB9-DDAD-44A2-8A1C-E3AF4E72DF5C}"/>
          </ac:spMkLst>
        </pc:spChg>
        <pc:spChg chg="add">
          <ac:chgData name="Markéta Zandlová" userId="f597e985-6016-45b0-9e05-c32aa333b728" providerId="ADAL" clId="{AA2692E5-A6F5-426C-A6FF-DF80FC4D5868}" dt="2021-10-30T19:16:54.791" v="42" actId="26606"/>
          <ac:spMkLst>
            <pc:docMk/>
            <pc:sldMk cId="1695115191" sldId="261"/>
            <ac:spMk id="10" creationId="{1561AEE4-4E38-4BAC-976D-E0DE523FC5D1}"/>
          </ac:spMkLst>
        </pc:spChg>
        <pc:grpChg chg="add">
          <ac:chgData name="Markéta Zandlová" userId="f597e985-6016-45b0-9e05-c32aa333b728" providerId="ADAL" clId="{AA2692E5-A6F5-426C-A6FF-DF80FC4D5868}" dt="2021-10-30T19:16:54.791" v="42" actId="26606"/>
          <ac:grpSpMkLst>
            <pc:docMk/>
            <pc:sldMk cId="1695115191" sldId="261"/>
            <ac:grpSpMk id="12" creationId="{F0BC676B-D19A-44DB-910A-0C0E6D433979}"/>
          </ac:grpSpMkLst>
        </pc:grpChg>
      </pc:sldChg>
      <pc:sldChg chg="addSp modSp mod setBg">
        <pc:chgData name="Markéta Zandlová" userId="f597e985-6016-45b0-9e05-c32aa333b728" providerId="ADAL" clId="{AA2692E5-A6F5-426C-A6FF-DF80FC4D5868}" dt="2021-10-30T19:22:49.536" v="98" actId="20577"/>
        <pc:sldMkLst>
          <pc:docMk/>
          <pc:sldMk cId="3739236076" sldId="262"/>
        </pc:sldMkLst>
        <pc:spChg chg="mod">
          <ac:chgData name="Markéta Zandlová" userId="f597e985-6016-45b0-9e05-c32aa333b728" providerId="ADAL" clId="{AA2692E5-A6F5-426C-A6FF-DF80FC4D5868}" dt="2021-10-30T19:22:49.536" v="98" actId="20577"/>
          <ac:spMkLst>
            <pc:docMk/>
            <pc:sldMk cId="3739236076" sldId="262"/>
            <ac:spMk id="3" creationId="{4D17669C-CEB3-431E-94AC-C85F6388CF54}"/>
          </ac:spMkLst>
        </pc:spChg>
        <pc:spChg chg="add">
          <ac:chgData name="Markéta Zandlová" userId="f597e985-6016-45b0-9e05-c32aa333b728" providerId="ADAL" clId="{AA2692E5-A6F5-426C-A6FF-DF80FC4D5868}" dt="2021-10-30T19:22:18.657" v="74" actId="26606"/>
          <ac:spMkLst>
            <pc:docMk/>
            <pc:sldMk cId="3739236076" sldId="262"/>
            <ac:spMk id="8" creationId="{4BC99CB9-DDAD-44A2-8A1C-E3AF4E72DF5C}"/>
          </ac:spMkLst>
        </pc:spChg>
        <pc:spChg chg="add">
          <ac:chgData name="Markéta Zandlová" userId="f597e985-6016-45b0-9e05-c32aa333b728" providerId="ADAL" clId="{AA2692E5-A6F5-426C-A6FF-DF80FC4D5868}" dt="2021-10-30T19:22:18.657" v="74" actId="26606"/>
          <ac:spMkLst>
            <pc:docMk/>
            <pc:sldMk cId="3739236076" sldId="262"/>
            <ac:spMk id="10" creationId="{64053CBF-3932-45FF-8285-EE5146085F3A}"/>
          </ac:spMkLst>
        </pc:spChg>
        <pc:grpChg chg="add">
          <ac:chgData name="Markéta Zandlová" userId="f597e985-6016-45b0-9e05-c32aa333b728" providerId="ADAL" clId="{AA2692E5-A6F5-426C-A6FF-DF80FC4D5868}" dt="2021-10-30T19:22:18.657" v="74" actId="26606"/>
          <ac:grpSpMkLst>
            <pc:docMk/>
            <pc:sldMk cId="3739236076" sldId="262"/>
            <ac:grpSpMk id="12" creationId="{2E751C04-BEA6-446B-A678-9C74819EBD4C}"/>
          </ac:grpSpMkLst>
        </pc:grpChg>
        <pc:grpChg chg="add">
          <ac:chgData name="Markéta Zandlová" userId="f597e985-6016-45b0-9e05-c32aa333b728" providerId="ADAL" clId="{AA2692E5-A6F5-426C-A6FF-DF80FC4D5868}" dt="2021-10-30T19:22:18.657" v="74" actId="26606"/>
          <ac:grpSpMkLst>
            <pc:docMk/>
            <pc:sldMk cId="3739236076" sldId="262"/>
            <ac:grpSpMk id="18" creationId="{B63ACBA3-DEFD-4C6D-BBA0-64468FA99C2D}"/>
          </ac:grpSpMkLst>
        </pc:grpChg>
      </pc:sldChg>
      <pc:sldChg chg="addSp delSp modSp mod setBg">
        <pc:chgData name="Markéta Zandlová" userId="f597e985-6016-45b0-9e05-c32aa333b728" providerId="ADAL" clId="{AA2692E5-A6F5-426C-A6FF-DF80FC4D5868}" dt="2021-10-30T19:25:48.643" v="128" actId="27636"/>
        <pc:sldMkLst>
          <pc:docMk/>
          <pc:sldMk cId="441150384" sldId="263"/>
        </pc:sldMkLst>
        <pc:spChg chg="mod">
          <ac:chgData name="Markéta Zandlová" userId="f597e985-6016-45b0-9e05-c32aa333b728" providerId="ADAL" clId="{AA2692E5-A6F5-426C-A6FF-DF80FC4D5868}" dt="2021-10-30T19:25:48.643" v="128" actId="27636"/>
          <ac:spMkLst>
            <pc:docMk/>
            <pc:sldMk cId="441150384" sldId="263"/>
            <ac:spMk id="3" creationId="{134480CA-5231-4CB1-88DB-FB97CACD178C}"/>
          </ac:spMkLst>
        </pc:spChg>
        <pc:spChg chg="add del">
          <ac:chgData name="Markéta Zandlová" userId="f597e985-6016-45b0-9e05-c32aa333b728" providerId="ADAL" clId="{AA2692E5-A6F5-426C-A6FF-DF80FC4D5868}" dt="2021-10-30T19:23:29.714" v="110" actId="26606"/>
          <ac:spMkLst>
            <pc:docMk/>
            <pc:sldMk cId="441150384" sldId="263"/>
            <ac:spMk id="8" creationId="{4BC99CB9-DDAD-44A2-8A1C-E3AF4E72DF5C}"/>
          </ac:spMkLst>
        </pc:spChg>
        <pc:spChg chg="add del">
          <ac:chgData name="Markéta Zandlová" userId="f597e985-6016-45b0-9e05-c32aa333b728" providerId="ADAL" clId="{AA2692E5-A6F5-426C-A6FF-DF80FC4D5868}" dt="2021-10-30T19:23:29.714" v="110" actId="26606"/>
          <ac:spMkLst>
            <pc:docMk/>
            <pc:sldMk cId="441150384" sldId="263"/>
            <ac:spMk id="10" creationId="{1561AEE4-4E38-4BAC-976D-E0DE523FC5D1}"/>
          </ac:spMkLst>
        </pc:spChg>
        <pc:spChg chg="add">
          <ac:chgData name="Markéta Zandlová" userId="f597e985-6016-45b0-9e05-c32aa333b728" providerId="ADAL" clId="{AA2692E5-A6F5-426C-A6FF-DF80FC4D5868}" dt="2021-10-30T19:23:29.731" v="111" actId="26606"/>
          <ac:spMkLst>
            <pc:docMk/>
            <pc:sldMk cId="441150384" sldId="263"/>
            <ac:spMk id="23" creationId="{4BC99CB9-DDAD-44A2-8A1C-E3AF4E72DF5C}"/>
          </ac:spMkLst>
        </pc:spChg>
        <pc:spChg chg="add">
          <ac:chgData name="Markéta Zandlová" userId="f597e985-6016-45b0-9e05-c32aa333b728" providerId="ADAL" clId="{AA2692E5-A6F5-426C-A6FF-DF80FC4D5868}" dt="2021-10-30T19:23:29.731" v="111" actId="26606"/>
          <ac:spMkLst>
            <pc:docMk/>
            <pc:sldMk cId="441150384" sldId="263"/>
            <ac:spMk id="24" creationId="{64053CBF-3932-45FF-8285-EE5146085F3A}"/>
          </ac:spMkLst>
        </pc:spChg>
        <pc:grpChg chg="add del">
          <ac:chgData name="Markéta Zandlová" userId="f597e985-6016-45b0-9e05-c32aa333b728" providerId="ADAL" clId="{AA2692E5-A6F5-426C-A6FF-DF80FC4D5868}" dt="2021-10-30T19:23:29.714" v="110" actId="26606"/>
          <ac:grpSpMkLst>
            <pc:docMk/>
            <pc:sldMk cId="441150384" sldId="263"/>
            <ac:grpSpMk id="12" creationId="{F0BC676B-D19A-44DB-910A-0C0E6D433979}"/>
          </ac:grpSpMkLst>
        </pc:grpChg>
        <pc:grpChg chg="add">
          <ac:chgData name="Markéta Zandlová" userId="f597e985-6016-45b0-9e05-c32aa333b728" providerId="ADAL" clId="{AA2692E5-A6F5-426C-A6FF-DF80FC4D5868}" dt="2021-10-30T19:23:29.731" v="111" actId="26606"/>
          <ac:grpSpMkLst>
            <pc:docMk/>
            <pc:sldMk cId="441150384" sldId="263"/>
            <ac:grpSpMk id="25" creationId="{2E751C04-BEA6-446B-A678-9C74819EBD4C}"/>
          </ac:grpSpMkLst>
        </pc:grpChg>
        <pc:grpChg chg="add">
          <ac:chgData name="Markéta Zandlová" userId="f597e985-6016-45b0-9e05-c32aa333b728" providerId="ADAL" clId="{AA2692E5-A6F5-426C-A6FF-DF80FC4D5868}" dt="2021-10-30T19:23:29.731" v="111" actId="26606"/>
          <ac:grpSpMkLst>
            <pc:docMk/>
            <pc:sldMk cId="441150384" sldId="263"/>
            <ac:grpSpMk id="30" creationId="{B63ACBA3-DEFD-4C6D-BBA0-64468FA99C2D}"/>
          </ac:grpSpMkLst>
        </pc:grpChg>
      </pc:sldChg>
      <pc:sldChg chg="addSp delSp modSp mod setBg">
        <pc:chgData name="Markéta Zandlová" userId="f597e985-6016-45b0-9e05-c32aa333b728" providerId="ADAL" clId="{AA2692E5-A6F5-426C-A6FF-DF80FC4D5868}" dt="2021-10-30T19:28:52.039" v="156" actId="14100"/>
        <pc:sldMkLst>
          <pc:docMk/>
          <pc:sldMk cId="464541914" sldId="264"/>
        </pc:sldMkLst>
        <pc:spChg chg="mod">
          <ac:chgData name="Markéta Zandlová" userId="f597e985-6016-45b0-9e05-c32aa333b728" providerId="ADAL" clId="{AA2692E5-A6F5-426C-A6FF-DF80FC4D5868}" dt="2021-10-30T19:28:52.039" v="156" actId="14100"/>
          <ac:spMkLst>
            <pc:docMk/>
            <pc:sldMk cId="464541914" sldId="264"/>
            <ac:spMk id="3" creationId="{69AF2406-28A0-4089-B26C-ABE6BED4323D}"/>
          </ac:spMkLst>
        </pc:spChg>
        <pc:spChg chg="add del">
          <ac:chgData name="Markéta Zandlová" userId="f597e985-6016-45b0-9e05-c32aa333b728" providerId="ADAL" clId="{AA2692E5-A6F5-426C-A6FF-DF80FC4D5868}" dt="2021-10-30T19:28:21.231" v="148" actId="26606"/>
          <ac:spMkLst>
            <pc:docMk/>
            <pc:sldMk cId="464541914" sldId="264"/>
            <ac:spMk id="8" creationId="{4BC99CB9-DDAD-44A2-8A1C-E3AF4E72DF5C}"/>
          </ac:spMkLst>
        </pc:spChg>
        <pc:spChg chg="add del">
          <ac:chgData name="Markéta Zandlová" userId="f597e985-6016-45b0-9e05-c32aa333b728" providerId="ADAL" clId="{AA2692E5-A6F5-426C-A6FF-DF80FC4D5868}" dt="2021-10-30T19:28:21.231" v="148" actId="26606"/>
          <ac:spMkLst>
            <pc:docMk/>
            <pc:sldMk cId="464541914" sldId="264"/>
            <ac:spMk id="10" creationId="{1561AEE4-4E38-4BAC-976D-E0DE523FC5D1}"/>
          </ac:spMkLst>
        </pc:spChg>
        <pc:spChg chg="add del">
          <ac:chgData name="Markéta Zandlová" userId="f597e985-6016-45b0-9e05-c32aa333b728" providerId="ADAL" clId="{AA2692E5-A6F5-426C-A6FF-DF80FC4D5868}" dt="2021-10-30T19:28:22.592" v="151" actId="26606"/>
          <ac:spMkLst>
            <pc:docMk/>
            <pc:sldMk cId="464541914" sldId="264"/>
            <ac:spMk id="23" creationId="{4BC99CB9-DDAD-44A2-8A1C-E3AF4E72DF5C}"/>
          </ac:spMkLst>
        </pc:spChg>
        <pc:spChg chg="add del">
          <ac:chgData name="Markéta Zandlová" userId="f597e985-6016-45b0-9e05-c32aa333b728" providerId="ADAL" clId="{AA2692E5-A6F5-426C-A6FF-DF80FC4D5868}" dt="2021-10-30T19:28:22.592" v="151" actId="26606"/>
          <ac:spMkLst>
            <pc:docMk/>
            <pc:sldMk cId="464541914" sldId="264"/>
            <ac:spMk id="24" creationId="{64053CBF-3932-45FF-8285-EE5146085F3A}"/>
          </ac:spMkLst>
        </pc:spChg>
        <pc:spChg chg="add">
          <ac:chgData name="Markéta Zandlová" userId="f597e985-6016-45b0-9e05-c32aa333b728" providerId="ADAL" clId="{AA2692E5-A6F5-426C-A6FF-DF80FC4D5868}" dt="2021-10-30T19:28:22.620" v="152" actId="26606"/>
          <ac:spMkLst>
            <pc:docMk/>
            <pc:sldMk cId="464541914" sldId="264"/>
            <ac:spMk id="33" creationId="{4BC99CB9-DDAD-44A2-8A1C-E3AF4E72DF5C}"/>
          </ac:spMkLst>
        </pc:spChg>
        <pc:spChg chg="add">
          <ac:chgData name="Markéta Zandlová" userId="f597e985-6016-45b0-9e05-c32aa333b728" providerId="ADAL" clId="{AA2692E5-A6F5-426C-A6FF-DF80FC4D5868}" dt="2021-10-30T19:28:22.620" v="152" actId="26606"/>
          <ac:spMkLst>
            <pc:docMk/>
            <pc:sldMk cId="464541914" sldId="264"/>
            <ac:spMk id="34" creationId="{1561AEE4-4E38-4BAC-976D-E0DE523FC5D1}"/>
          </ac:spMkLst>
        </pc:spChg>
        <pc:grpChg chg="add del">
          <ac:chgData name="Markéta Zandlová" userId="f597e985-6016-45b0-9e05-c32aa333b728" providerId="ADAL" clId="{AA2692E5-A6F5-426C-A6FF-DF80FC4D5868}" dt="2021-10-30T19:28:21.231" v="148" actId="26606"/>
          <ac:grpSpMkLst>
            <pc:docMk/>
            <pc:sldMk cId="464541914" sldId="264"/>
            <ac:grpSpMk id="12" creationId="{F0BC676B-D19A-44DB-910A-0C0E6D433979}"/>
          </ac:grpSpMkLst>
        </pc:grpChg>
        <pc:grpChg chg="add del">
          <ac:chgData name="Markéta Zandlová" userId="f597e985-6016-45b0-9e05-c32aa333b728" providerId="ADAL" clId="{AA2692E5-A6F5-426C-A6FF-DF80FC4D5868}" dt="2021-10-30T19:28:22.592" v="151" actId="26606"/>
          <ac:grpSpMkLst>
            <pc:docMk/>
            <pc:sldMk cId="464541914" sldId="264"/>
            <ac:grpSpMk id="25" creationId="{2E751C04-BEA6-446B-A678-9C74819EBD4C}"/>
          </ac:grpSpMkLst>
        </pc:grpChg>
        <pc:grpChg chg="add del">
          <ac:chgData name="Markéta Zandlová" userId="f597e985-6016-45b0-9e05-c32aa333b728" providerId="ADAL" clId="{AA2692E5-A6F5-426C-A6FF-DF80FC4D5868}" dt="2021-10-30T19:28:22.592" v="151" actId="26606"/>
          <ac:grpSpMkLst>
            <pc:docMk/>
            <pc:sldMk cId="464541914" sldId="264"/>
            <ac:grpSpMk id="30" creationId="{B63ACBA3-DEFD-4C6D-BBA0-64468FA99C2D}"/>
          </ac:grpSpMkLst>
        </pc:grpChg>
        <pc:grpChg chg="add">
          <ac:chgData name="Markéta Zandlová" userId="f597e985-6016-45b0-9e05-c32aa333b728" providerId="ADAL" clId="{AA2692E5-A6F5-426C-A6FF-DF80FC4D5868}" dt="2021-10-30T19:28:22.620" v="152" actId="26606"/>
          <ac:grpSpMkLst>
            <pc:docMk/>
            <pc:sldMk cId="464541914" sldId="264"/>
            <ac:grpSpMk id="35" creationId="{F0BC676B-D19A-44DB-910A-0C0E6D433979}"/>
          </ac:grpSpMkLst>
        </pc:grpChg>
      </pc:sldChg>
      <pc:sldChg chg="addSp delSp modSp new mod setBg">
        <pc:chgData name="Markéta Zandlová" userId="f597e985-6016-45b0-9e05-c32aa333b728" providerId="ADAL" clId="{AA2692E5-A6F5-426C-A6FF-DF80FC4D5868}" dt="2021-10-30T19:18:58.032" v="70" actId="20577"/>
        <pc:sldMkLst>
          <pc:docMk/>
          <pc:sldMk cId="3033800312" sldId="265"/>
        </pc:sldMkLst>
        <pc:spChg chg="del mod">
          <ac:chgData name="Markéta Zandlová" userId="f597e985-6016-45b0-9e05-c32aa333b728" providerId="ADAL" clId="{AA2692E5-A6F5-426C-A6FF-DF80FC4D5868}" dt="2021-10-30T19:18:22.101" v="57" actId="478"/>
          <ac:spMkLst>
            <pc:docMk/>
            <pc:sldMk cId="3033800312" sldId="265"/>
            <ac:spMk id="2" creationId="{810AF2C6-CE0B-48BE-889D-A2DA789AD881}"/>
          </ac:spMkLst>
        </pc:spChg>
        <pc:spChg chg="mod">
          <ac:chgData name="Markéta Zandlová" userId="f597e985-6016-45b0-9e05-c32aa333b728" providerId="ADAL" clId="{AA2692E5-A6F5-426C-A6FF-DF80FC4D5868}" dt="2021-10-30T19:18:58.032" v="70" actId="20577"/>
          <ac:spMkLst>
            <pc:docMk/>
            <pc:sldMk cId="3033800312" sldId="265"/>
            <ac:spMk id="3" creationId="{1FED0B49-2EFA-4F0E-A845-CCFFE6DF0AF8}"/>
          </ac:spMkLst>
        </pc:spChg>
        <pc:spChg chg="add">
          <ac:chgData name="Markéta Zandlová" userId="f597e985-6016-45b0-9e05-c32aa333b728" providerId="ADAL" clId="{AA2692E5-A6F5-426C-A6FF-DF80FC4D5868}" dt="2021-10-30T19:18:18.015" v="56" actId="26606"/>
          <ac:spMkLst>
            <pc:docMk/>
            <pc:sldMk cId="3033800312" sldId="265"/>
            <ac:spMk id="8" creationId="{4BC99CB9-DDAD-44A2-8A1C-E3AF4E72DF5C}"/>
          </ac:spMkLst>
        </pc:spChg>
        <pc:spChg chg="add">
          <ac:chgData name="Markéta Zandlová" userId="f597e985-6016-45b0-9e05-c32aa333b728" providerId="ADAL" clId="{AA2692E5-A6F5-426C-A6FF-DF80FC4D5868}" dt="2021-10-30T19:18:18.015" v="56" actId="26606"/>
          <ac:spMkLst>
            <pc:docMk/>
            <pc:sldMk cId="3033800312" sldId="265"/>
            <ac:spMk id="10" creationId="{64053CBF-3932-45FF-8285-EE5146085F3A}"/>
          </ac:spMkLst>
        </pc:spChg>
        <pc:grpChg chg="add">
          <ac:chgData name="Markéta Zandlová" userId="f597e985-6016-45b0-9e05-c32aa333b728" providerId="ADAL" clId="{AA2692E5-A6F5-426C-A6FF-DF80FC4D5868}" dt="2021-10-30T19:18:18.015" v="56" actId="26606"/>
          <ac:grpSpMkLst>
            <pc:docMk/>
            <pc:sldMk cId="3033800312" sldId="265"/>
            <ac:grpSpMk id="12" creationId="{2E751C04-BEA6-446B-A678-9C74819EBD4C}"/>
          </ac:grpSpMkLst>
        </pc:grpChg>
        <pc:grpChg chg="add">
          <ac:chgData name="Markéta Zandlová" userId="f597e985-6016-45b0-9e05-c32aa333b728" providerId="ADAL" clId="{AA2692E5-A6F5-426C-A6FF-DF80FC4D5868}" dt="2021-10-30T19:18:18.015" v="56" actId="26606"/>
          <ac:grpSpMkLst>
            <pc:docMk/>
            <pc:sldMk cId="3033800312" sldId="265"/>
            <ac:grpSpMk id="18" creationId="{B63ACBA3-DEFD-4C6D-BBA0-64468FA99C2D}"/>
          </ac:grpSpMkLst>
        </pc:grpChg>
      </pc:sldChg>
      <pc:sldChg chg="addSp delSp modSp new mod setBg">
        <pc:chgData name="Markéta Zandlová" userId="f597e985-6016-45b0-9e05-c32aa333b728" providerId="ADAL" clId="{AA2692E5-A6F5-426C-A6FF-DF80FC4D5868}" dt="2021-10-30T19:28:02.742" v="145" actId="255"/>
        <pc:sldMkLst>
          <pc:docMk/>
          <pc:sldMk cId="2971333302" sldId="266"/>
        </pc:sldMkLst>
        <pc:spChg chg="del mod">
          <ac:chgData name="Markéta Zandlová" userId="f597e985-6016-45b0-9e05-c32aa333b728" providerId="ADAL" clId="{AA2692E5-A6F5-426C-A6FF-DF80FC4D5868}" dt="2021-10-30T19:26:01.559" v="130" actId="478"/>
          <ac:spMkLst>
            <pc:docMk/>
            <pc:sldMk cId="2971333302" sldId="266"/>
            <ac:spMk id="2" creationId="{0B5DF6F9-F804-48EF-9B4E-BFCB7FEE064A}"/>
          </ac:spMkLst>
        </pc:spChg>
        <pc:spChg chg="mod">
          <ac:chgData name="Markéta Zandlová" userId="f597e985-6016-45b0-9e05-c32aa333b728" providerId="ADAL" clId="{AA2692E5-A6F5-426C-A6FF-DF80FC4D5868}" dt="2021-10-30T19:28:02.742" v="145" actId="255"/>
          <ac:spMkLst>
            <pc:docMk/>
            <pc:sldMk cId="2971333302" sldId="266"/>
            <ac:spMk id="3" creationId="{7565EC08-124C-4B03-AD47-1ED7F19A2A06}"/>
          </ac:spMkLst>
        </pc:spChg>
        <pc:spChg chg="add">
          <ac:chgData name="Markéta Zandlová" userId="f597e985-6016-45b0-9e05-c32aa333b728" providerId="ADAL" clId="{AA2692E5-A6F5-426C-A6FF-DF80FC4D5868}" dt="2021-10-30T19:25:55.775" v="129" actId="26606"/>
          <ac:spMkLst>
            <pc:docMk/>
            <pc:sldMk cId="2971333302" sldId="266"/>
            <ac:spMk id="8" creationId="{4BC99CB9-DDAD-44A2-8A1C-E3AF4E72DF5C}"/>
          </ac:spMkLst>
        </pc:spChg>
        <pc:spChg chg="add">
          <ac:chgData name="Markéta Zandlová" userId="f597e985-6016-45b0-9e05-c32aa333b728" providerId="ADAL" clId="{AA2692E5-A6F5-426C-A6FF-DF80FC4D5868}" dt="2021-10-30T19:25:55.775" v="129" actId="26606"/>
          <ac:spMkLst>
            <pc:docMk/>
            <pc:sldMk cId="2971333302" sldId="266"/>
            <ac:spMk id="10" creationId="{1561AEE4-4E38-4BAC-976D-E0DE523FC5D1}"/>
          </ac:spMkLst>
        </pc:spChg>
        <pc:grpChg chg="add">
          <ac:chgData name="Markéta Zandlová" userId="f597e985-6016-45b0-9e05-c32aa333b728" providerId="ADAL" clId="{AA2692E5-A6F5-426C-A6FF-DF80FC4D5868}" dt="2021-10-30T19:25:55.775" v="129" actId="26606"/>
          <ac:grpSpMkLst>
            <pc:docMk/>
            <pc:sldMk cId="2971333302" sldId="266"/>
            <ac:grpSpMk id="12" creationId="{F0BC676B-D19A-44DB-910A-0C0E6D433979}"/>
          </ac:grpSpMkLst>
        </pc:grpChg>
      </pc:sldChg>
    </pc:docChg>
  </pc:docChgLst>
  <pc:docChgLst>
    <pc:chgData name="Markéta Zandlová" userId="f597e985-6016-45b0-9e05-c32aa333b728" providerId="ADAL" clId="{E6221E3C-180C-4BCE-8B0C-5AC6A0D2D215}"/>
    <pc:docChg chg="undo custSel addSld modSld">
      <pc:chgData name="Markéta Zandlová" userId="f597e985-6016-45b0-9e05-c32aa333b728" providerId="ADAL" clId="{E6221E3C-180C-4BCE-8B0C-5AC6A0D2D215}" dt="2020-11-09T07:58:19.444" v="674"/>
      <pc:docMkLst>
        <pc:docMk/>
      </pc:docMkLst>
      <pc:sldChg chg="modSp mod">
        <pc:chgData name="Markéta Zandlová" userId="f597e985-6016-45b0-9e05-c32aa333b728" providerId="ADAL" clId="{E6221E3C-180C-4BCE-8B0C-5AC6A0D2D215}" dt="2020-11-08T17:41:03.799" v="631" actId="113"/>
        <pc:sldMkLst>
          <pc:docMk/>
          <pc:sldMk cId="547148798" sldId="256"/>
        </pc:sldMkLst>
        <pc:spChg chg="mod">
          <ac:chgData name="Markéta Zandlová" userId="f597e985-6016-45b0-9e05-c32aa333b728" providerId="ADAL" clId="{E6221E3C-180C-4BCE-8B0C-5AC6A0D2D215}" dt="2020-11-08T17:41:03.799" v="631" actId="113"/>
          <ac:spMkLst>
            <pc:docMk/>
            <pc:sldMk cId="547148798" sldId="256"/>
            <ac:spMk id="2" creationId="{F71047ED-32F2-4FCE-8697-1C6DBF4085F4}"/>
          </ac:spMkLst>
        </pc:spChg>
      </pc:sldChg>
      <pc:sldChg chg="modSp mod">
        <pc:chgData name="Markéta Zandlová" userId="f597e985-6016-45b0-9e05-c32aa333b728" providerId="ADAL" clId="{E6221E3C-180C-4BCE-8B0C-5AC6A0D2D215}" dt="2020-11-08T20:23:18.218" v="657" actId="255"/>
        <pc:sldMkLst>
          <pc:docMk/>
          <pc:sldMk cId="930741369" sldId="257"/>
        </pc:sldMkLst>
        <pc:spChg chg="mod">
          <ac:chgData name="Markéta Zandlová" userId="f597e985-6016-45b0-9e05-c32aa333b728" providerId="ADAL" clId="{E6221E3C-180C-4BCE-8B0C-5AC6A0D2D215}" dt="2020-11-08T20:23:04.074" v="652" actId="113"/>
          <ac:spMkLst>
            <pc:docMk/>
            <pc:sldMk cId="930741369" sldId="257"/>
            <ac:spMk id="2" creationId="{AD23B082-11B8-4B25-BF4C-B9DD5F6CB7B5}"/>
          </ac:spMkLst>
        </pc:spChg>
        <pc:spChg chg="mod">
          <ac:chgData name="Markéta Zandlová" userId="f597e985-6016-45b0-9e05-c32aa333b728" providerId="ADAL" clId="{E6221E3C-180C-4BCE-8B0C-5AC6A0D2D215}" dt="2020-11-08T20:23:18.218" v="657" actId="255"/>
          <ac:spMkLst>
            <pc:docMk/>
            <pc:sldMk cId="930741369" sldId="257"/>
            <ac:spMk id="3" creationId="{4D7A8E23-92B8-4608-9D9C-9D0515874C75}"/>
          </ac:spMkLst>
        </pc:spChg>
      </pc:sldChg>
      <pc:sldChg chg="modSp mod">
        <pc:chgData name="Markéta Zandlová" userId="f597e985-6016-45b0-9e05-c32aa333b728" providerId="ADAL" clId="{E6221E3C-180C-4BCE-8B0C-5AC6A0D2D215}" dt="2020-11-08T16:49:55.412" v="22" actId="255"/>
        <pc:sldMkLst>
          <pc:docMk/>
          <pc:sldMk cId="3055553977" sldId="258"/>
        </pc:sldMkLst>
        <pc:spChg chg="mod">
          <ac:chgData name="Markéta Zandlová" userId="f597e985-6016-45b0-9e05-c32aa333b728" providerId="ADAL" clId="{E6221E3C-180C-4BCE-8B0C-5AC6A0D2D215}" dt="2020-11-08T16:49:55.412" v="22" actId="255"/>
          <ac:spMkLst>
            <pc:docMk/>
            <pc:sldMk cId="3055553977" sldId="258"/>
            <ac:spMk id="3" creationId="{2812C988-04F0-4F7F-9985-14F8CFC94487}"/>
          </ac:spMkLst>
        </pc:spChg>
      </pc:sldChg>
      <pc:sldChg chg="modSp new mod">
        <pc:chgData name="Markéta Zandlová" userId="f597e985-6016-45b0-9e05-c32aa333b728" providerId="ADAL" clId="{E6221E3C-180C-4BCE-8B0C-5AC6A0D2D215}" dt="2020-11-08T17:08:18.334" v="170" actId="27636"/>
        <pc:sldMkLst>
          <pc:docMk/>
          <pc:sldMk cId="791483520" sldId="259"/>
        </pc:sldMkLst>
        <pc:spChg chg="mod">
          <ac:chgData name="Markéta Zandlová" userId="f597e985-6016-45b0-9e05-c32aa333b728" providerId="ADAL" clId="{E6221E3C-180C-4BCE-8B0C-5AC6A0D2D215}" dt="2020-11-08T16:50:40.415" v="29" actId="404"/>
          <ac:spMkLst>
            <pc:docMk/>
            <pc:sldMk cId="791483520" sldId="259"/>
            <ac:spMk id="2" creationId="{61F63B7C-F1CE-496A-BF53-873E30500144}"/>
          </ac:spMkLst>
        </pc:spChg>
        <pc:spChg chg="mod">
          <ac:chgData name="Markéta Zandlová" userId="f597e985-6016-45b0-9e05-c32aa333b728" providerId="ADAL" clId="{E6221E3C-180C-4BCE-8B0C-5AC6A0D2D215}" dt="2020-11-08T17:08:18.334" v="170" actId="27636"/>
          <ac:spMkLst>
            <pc:docMk/>
            <pc:sldMk cId="791483520" sldId="259"/>
            <ac:spMk id="3" creationId="{91B0C3B7-AEC0-407E-AA99-762996BDE9AF}"/>
          </ac:spMkLst>
        </pc:spChg>
      </pc:sldChg>
      <pc:sldChg chg="modSp new mod">
        <pc:chgData name="Markéta Zandlová" userId="f597e985-6016-45b0-9e05-c32aa333b728" providerId="ADAL" clId="{E6221E3C-180C-4BCE-8B0C-5AC6A0D2D215}" dt="2020-11-09T07:58:19.444" v="674"/>
        <pc:sldMkLst>
          <pc:docMk/>
          <pc:sldMk cId="712697531" sldId="260"/>
        </pc:sldMkLst>
        <pc:spChg chg="mod">
          <ac:chgData name="Markéta Zandlová" userId="f597e985-6016-45b0-9e05-c32aa333b728" providerId="ADAL" clId="{E6221E3C-180C-4BCE-8B0C-5AC6A0D2D215}" dt="2020-11-09T07:58:19.444" v="674"/>
          <ac:spMkLst>
            <pc:docMk/>
            <pc:sldMk cId="712697531" sldId="260"/>
            <ac:spMk id="3" creationId="{D43443C0-B58D-4389-AEE8-C75239B08B99}"/>
          </ac:spMkLst>
        </pc:spChg>
      </pc:sldChg>
      <pc:sldChg chg="delSp modSp new mod">
        <pc:chgData name="Markéta Zandlová" userId="f597e985-6016-45b0-9e05-c32aa333b728" providerId="ADAL" clId="{E6221E3C-180C-4BCE-8B0C-5AC6A0D2D215}" dt="2020-11-08T17:21:25.817" v="393" actId="255"/>
        <pc:sldMkLst>
          <pc:docMk/>
          <pc:sldMk cId="1695115191" sldId="261"/>
        </pc:sldMkLst>
        <pc:spChg chg="del mod">
          <ac:chgData name="Markéta Zandlová" userId="f597e985-6016-45b0-9e05-c32aa333b728" providerId="ADAL" clId="{E6221E3C-180C-4BCE-8B0C-5AC6A0D2D215}" dt="2020-11-08T17:15:25.911" v="308" actId="478"/>
          <ac:spMkLst>
            <pc:docMk/>
            <pc:sldMk cId="1695115191" sldId="261"/>
            <ac:spMk id="2" creationId="{ED0F77BC-B759-45A3-BC63-D602D2327B96}"/>
          </ac:spMkLst>
        </pc:spChg>
        <pc:spChg chg="mod">
          <ac:chgData name="Markéta Zandlová" userId="f597e985-6016-45b0-9e05-c32aa333b728" providerId="ADAL" clId="{E6221E3C-180C-4BCE-8B0C-5AC6A0D2D215}" dt="2020-11-08T17:21:25.817" v="393" actId="255"/>
          <ac:spMkLst>
            <pc:docMk/>
            <pc:sldMk cId="1695115191" sldId="261"/>
            <ac:spMk id="3" creationId="{30F41B4D-B1FF-402C-98B7-C801CB81F422}"/>
          </ac:spMkLst>
        </pc:spChg>
      </pc:sldChg>
      <pc:sldChg chg="delSp modSp new mod">
        <pc:chgData name="Markéta Zandlová" userId="f597e985-6016-45b0-9e05-c32aa333b728" providerId="ADAL" clId="{E6221E3C-180C-4BCE-8B0C-5AC6A0D2D215}" dt="2020-11-08T17:45:59.739" v="650" actId="6549"/>
        <pc:sldMkLst>
          <pc:docMk/>
          <pc:sldMk cId="3739236076" sldId="262"/>
        </pc:sldMkLst>
        <pc:spChg chg="del mod">
          <ac:chgData name="Markéta Zandlová" userId="f597e985-6016-45b0-9e05-c32aa333b728" providerId="ADAL" clId="{E6221E3C-180C-4BCE-8B0C-5AC6A0D2D215}" dt="2020-11-08T17:24:37.676" v="412" actId="478"/>
          <ac:spMkLst>
            <pc:docMk/>
            <pc:sldMk cId="3739236076" sldId="262"/>
            <ac:spMk id="2" creationId="{7CFC82ED-ED72-4DD4-8DA3-D3074A3CC846}"/>
          </ac:spMkLst>
        </pc:spChg>
        <pc:spChg chg="mod">
          <ac:chgData name="Markéta Zandlová" userId="f597e985-6016-45b0-9e05-c32aa333b728" providerId="ADAL" clId="{E6221E3C-180C-4BCE-8B0C-5AC6A0D2D215}" dt="2020-11-08T17:45:59.739" v="650" actId="6549"/>
          <ac:spMkLst>
            <pc:docMk/>
            <pc:sldMk cId="3739236076" sldId="262"/>
            <ac:spMk id="3" creationId="{4D17669C-CEB3-431E-94AC-C85F6388CF54}"/>
          </ac:spMkLst>
        </pc:spChg>
      </pc:sldChg>
      <pc:sldChg chg="delSp modSp new mod">
        <pc:chgData name="Markéta Zandlová" userId="f597e985-6016-45b0-9e05-c32aa333b728" providerId="ADAL" clId="{E6221E3C-180C-4BCE-8B0C-5AC6A0D2D215}" dt="2020-11-08T17:38:21.166" v="620" actId="6549"/>
        <pc:sldMkLst>
          <pc:docMk/>
          <pc:sldMk cId="441150384" sldId="263"/>
        </pc:sldMkLst>
        <pc:spChg chg="del mod">
          <ac:chgData name="Markéta Zandlová" userId="f597e985-6016-45b0-9e05-c32aa333b728" providerId="ADAL" clId="{E6221E3C-180C-4BCE-8B0C-5AC6A0D2D215}" dt="2020-11-08T17:32:01.318" v="506" actId="478"/>
          <ac:spMkLst>
            <pc:docMk/>
            <pc:sldMk cId="441150384" sldId="263"/>
            <ac:spMk id="2" creationId="{452BD586-6650-477F-B3B8-42F50AD8E7A5}"/>
          </ac:spMkLst>
        </pc:spChg>
        <pc:spChg chg="mod">
          <ac:chgData name="Markéta Zandlová" userId="f597e985-6016-45b0-9e05-c32aa333b728" providerId="ADAL" clId="{E6221E3C-180C-4BCE-8B0C-5AC6A0D2D215}" dt="2020-11-08T17:38:21.166" v="620" actId="6549"/>
          <ac:spMkLst>
            <pc:docMk/>
            <pc:sldMk cId="441150384" sldId="263"/>
            <ac:spMk id="3" creationId="{134480CA-5231-4CB1-88DB-FB97CACD178C}"/>
          </ac:spMkLst>
        </pc:spChg>
      </pc:sldChg>
      <pc:sldChg chg="delSp modSp new mod">
        <pc:chgData name="Markéta Zandlová" userId="f597e985-6016-45b0-9e05-c32aa333b728" providerId="ADAL" clId="{E6221E3C-180C-4BCE-8B0C-5AC6A0D2D215}" dt="2020-11-08T22:34:47.942" v="672" actId="27636"/>
        <pc:sldMkLst>
          <pc:docMk/>
          <pc:sldMk cId="464541914" sldId="264"/>
        </pc:sldMkLst>
        <pc:spChg chg="del">
          <ac:chgData name="Markéta Zandlová" userId="f597e985-6016-45b0-9e05-c32aa333b728" providerId="ADAL" clId="{E6221E3C-180C-4BCE-8B0C-5AC6A0D2D215}" dt="2020-11-08T21:21:36.920" v="661" actId="478"/>
          <ac:spMkLst>
            <pc:docMk/>
            <pc:sldMk cId="464541914" sldId="264"/>
            <ac:spMk id="2" creationId="{D129D12E-B64B-4A59-AE40-A51276DA96D1}"/>
          </ac:spMkLst>
        </pc:spChg>
        <pc:spChg chg="mod">
          <ac:chgData name="Markéta Zandlová" userId="f597e985-6016-45b0-9e05-c32aa333b728" providerId="ADAL" clId="{E6221E3C-180C-4BCE-8B0C-5AC6A0D2D215}" dt="2020-11-08T22:34:47.942" v="672" actId="27636"/>
          <ac:spMkLst>
            <pc:docMk/>
            <pc:sldMk cId="464541914" sldId="264"/>
            <ac:spMk id="3" creationId="{69AF2406-28A0-4089-B26C-ABE6BED4323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9B0FB-F419-42D6-A9F4-F2417FE45E89}" type="datetimeFigureOut">
              <a:rPr lang="cs-CZ" smtClean="0"/>
              <a:t>05.11.2023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2BD81B-E663-453A-AF35-154B480727CB}" type="slidenum">
              <a:rPr lang="cs-CZ" smtClean="0"/>
              <a:t>‹#›</a:t>
            </a:fld>
            <a:endParaRPr lang="cs-CZ"/>
          </a:p>
        </p:txBody>
      </p:sp>
    </p:spTree>
    <p:extLst>
      <p:ext uri="{BB962C8B-B14F-4D97-AF65-F5344CB8AC3E}">
        <p14:creationId xmlns:p14="http://schemas.microsoft.com/office/powerpoint/2010/main" val="196193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Max Planck Society (MPG), the Anthropocene Working Group (AWG) announced Crawford Lake, Canada as the proposed Global boundary </a:t>
            </a:r>
            <a:r>
              <a:rPr lang="en-US" dirty="0" err="1" smtClean="0"/>
              <a:t>Stratotype</a:t>
            </a:r>
            <a:r>
              <a:rPr lang="en-US" dirty="0" smtClean="0"/>
              <a:t> Section and Point (GSSP) candidate site of the Anthropocene series. Selecting Crawford Lake marks a significant step in the AWG’s effort to test the geological validity of the Anthropocene hypothesis and towards the scientific, and thereby also political and social recognition of the scale and severity of planetary transformation processes unleashed by industrialized humanity.</a:t>
            </a:r>
            <a:r>
              <a:rPr lang="cs-CZ" dirty="0" smtClean="0"/>
              <a:t> </a:t>
            </a:r>
            <a:r>
              <a:rPr lang="en-US" dirty="0" smtClean="0"/>
              <a:t>A prerequisite for the recognition of a new unit of the chronostratigraphic time scale is the identification and description of a geological profile indicating the onset of planetary-scale change, a GSSP. Since 2019, the AWG has coordinated a systematic study at twelve different sites across the globe, representing different environmental archives, for geological evidence of the proposed Anthropocene series in strata and its equivalent in time the Anthropocene epoch. After months of deliberations and a series of </a:t>
            </a:r>
            <a:r>
              <a:rPr lang="en-US" dirty="0" err="1" smtClean="0"/>
              <a:t>votings</a:t>
            </a:r>
            <a:r>
              <a:rPr lang="en-US" dirty="0" smtClean="0"/>
              <a:t>, the AWG now proposes a sediment core drilled from the bottom of Crawford Lake (Ontario, Canada) as GSSP candidate site of the Anthropocene series.</a:t>
            </a:r>
            <a:endParaRPr lang="cs-CZ" dirty="0"/>
          </a:p>
        </p:txBody>
      </p:sp>
      <p:sp>
        <p:nvSpPr>
          <p:cNvPr id="4" name="Zástupný symbol pro číslo snímku 3"/>
          <p:cNvSpPr>
            <a:spLocks noGrp="1"/>
          </p:cNvSpPr>
          <p:nvPr>
            <p:ph type="sldNum" sz="quarter" idx="10"/>
          </p:nvPr>
        </p:nvSpPr>
        <p:spPr/>
        <p:txBody>
          <a:bodyPr/>
          <a:lstStyle/>
          <a:p>
            <a:fld id="{EA2BD81B-E663-453A-AF35-154B480727CB}" type="slidenum">
              <a:rPr lang="cs-CZ" smtClean="0"/>
              <a:t>5</a:t>
            </a:fld>
            <a:endParaRPr lang="cs-CZ"/>
          </a:p>
        </p:txBody>
      </p:sp>
    </p:spTree>
    <p:extLst>
      <p:ext uri="{BB962C8B-B14F-4D97-AF65-F5344CB8AC3E}">
        <p14:creationId xmlns:p14="http://schemas.microsoft.com/office/powerpoint/2010/main" val="4209796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FD689B22-D973-464F-B89A-47EF55E809B7}" type="datetimeFigureOut">
              <a:rPr lang="cs-CZ" smtClean="0"/>
              <a:t>05.11.2023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1C3B6C2-F17F-4B6E-B467-068AD4DDCBAA}" type="slidenum">
              <a:rPr lang="cs-CZ" smtClean="0"/>
              <a:t>‹#›</a:t>
            </a:fld>
            <a:endParaRPr lang="cs-CZ"/>
          </a:p>
        </p:txBody>
      </p:sp>
    </p:spTree>
    <p:extLst>
      <p:ext uri="{BB962C8B-B14F-4D97-AF65-F5344CB8AC3E}">
        <p14:creationId xmlns:p14="http://schemas.microsoft.com/office/powerpoint/2010/main" val="2684193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D689B22-D973-464F-B89A-47EF55E809B7}" type="datetimeFigureOut">
              <a:rPr lang="cs-CZ" smtClean="0"/>
              <a:t>05.11.2023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1C3B6C2-F17F-4B6E-B467-068AD4DDCBAA}" type="slidenum">
              <a:rPr lang="cs-CZ" smtClean="0"/>
              <a:t>‹#›</a:t>
            </a:fld>
            <a:endParaRPr lang="cs-CZ"/>
          </a:p>
        </p:txBody>
      </p:sp>
    </p:spTree>
    <p:extLst>
      <p:ext uri="{BB962C8B-B14F-4D97-AF65-F5344CB8AC3E}">
        <p14:creationId xmlns:p14="http://schemas.microsoft.com/office/powerpoint/2010/main" val="155707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D689B22-D973-464F-B89A-47EF55E809B7}" type="datetimeFigureOut">
              <a:rPr lang="cs-CZ" smtClean="0"/>
              <a:t>05.11.2023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1C3B6C2-F17F-4B6E-B467-068AD4DDCBAA}" type="slidenum">
              <a:rPr lang="cs-CZ" smtClean="0"/>
              <a:t>‹#›</a:t>
            </a:fld>
            <a:endParaRPr lang="cs-CZ"/>
          </a:p>
        </p:txBody>
      </p:sp>
    </p:spTree>
    <p:extLst>
      <p:ext uri="{BB962C8B-B14F-4D97-AF65-F5344CB8AC3E}">
        <p14:creationId xmlns:p14="http://schemas.microsoft.com/office/powerpoint/2010/main" val="1652166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D689B22-D973-464F-B89A-47EF55E809B7}" type="datetimeFigureOut">
              <a:rPr lang="cs-CZ" smtClean="0"/>
              <a:t>05.11.2023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1C3B6C2-F17F-4B6E-B467-068AD4DDCBAA}" type="slidenum">
              <a:rPr lang="cs-CZ" smtClean="0"/>
              <a:t>‹#›</a:t>
            </a:fld>
            <a:endParaRPr lang="cs-CZ"/>
          </a:p>
        </p:txBody>
      </p:sp>
    </p:spTree>
    <p:extLst>
      <p:ext uri="{BB962C8B-B14F-4D97-AF65-F5344CB8AC3E}">
        <p14:creationId xmlns:p14="http://schemas.microsoft.com/office/powerpoint/2010/main" val="41303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FD689B22-D973-464F-B89A-47EF55E809B7}" type="datetimeFigureOut">
              <a:rPr lang="cs-CZ" smtClean="0"/>
              <a:t>05.11.2023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1C3B6C2-F17F-4B6E-B467-068AD4DDCBAA}" type="slidenum">
              <a:rPr lang="cs-CZ" smtClean="0"/>
              <a:t>‹#›</a:t>
            </a:fld>
            <a:endParaRPr lang="cs-CZ"/>
          </a:p>
        </p:txBody>
      </p:sp>
    </p:spTree>
    <p:extLst>
      <p:ext uri="{BB962C8B-B14F-4D97-AF65-F5344CB8AC3E}">
        <p14:creationId xmlns:p14="http://schemas.microsoft.com/office/powerpoint/2010/main" val="3973577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D689B22-D973-464F-B89A-47EF55E809B7}" type="datetimeFigureOut">
              <a:rPr lang="cs-CZ" smtClean="0"/>
              <a:t>05.11.2023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1C3B6C2-F17F-4B6E-B467-068AD4DDCBAA}" type="slidenum">
              <a:rPr lang="cs-CZ" smtClean="0"/>
              <a:t>‹#›</a:t>
            </a:fld>
            <a:endParaRPr lang="cs-CZ"/>
          </a:p>
        </p:txBody>
      </p:sp>
    </p:spTree>
    <p:extLst>
      <p:ext uri="{BB962C8B-B14F-4D97-AF65-F5344CB8AC3E}">
        <p14:creationId xmlns:p14="http://schemas.microsoft.com/office/powerpoint/2010/main" val="33079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D689B22-D973-464F-B89A-47EF55E809B7}" type="datetimeFigureOut">
              <a:rPr lang="cs-CZ" smtClean="0"/>
              <a:t>05.11.2023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1C3B6C2-F17F-4B6E-B467-068AD4DDCBAA}" type="slidenum">
              <a:rPr lang="cs-CZ" smtClean="0"/>
              <a:t>‹#›</a:t>
            </a:fld>
            <a:endParaRPr lang="cs-CZ"/>
          </a:p>
        </p:txBody>
      </p:sp>
    </p:spTree>
    <p:extLst>
      <p:ext uri="{BB962C8B-B14F-4D97-AF65-F5344CB8AC3E}">
        <p14:creationId xmlns:p14="http://schemas.microsoft.com/office/powerpoint/2010/main" val="371356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D689B22-D973-464F-B89A-47EF55E809B7}" type="datetimeFigureOut">
              <a:rPr lang="cs-CZ" smtClean="0"/>
              <a:t>05.11.2023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1C3B6C2-F17F-4B6E-B467-068AD4DDCBAA}" type="slidenum">
              <a:rPr lang="cs-CZ" smtClean="0"/>
              <a:t>‹#›</a:t>
            </a:fld>
            <a:endParaRPr lang="cs-CZ"/>
          </a:p>
        </p:txBody>
      </p:sp>
    </p:spTree>
    <p:extLst>
      <p:ext uri="{BB962C8B-B14F-4D97-AF65-F5344CB8AC3E}">
        <p14:creationId xmlns:p14="http://schemas.microsoft.com/office/powerpoint/2010/main" val="1689251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689B22-D973-464F-B89A-47EF55E809B7}" type="datetimeFigureOut">
              <a:rPr lang="cs-CZ" smtClean="0"/>
              <a:t>05.11.2023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1C3B6C2-F17F-4B6E-B467-068AD4DDCBAA}" type="slidenum">
              <a:rPr lang="cs-CZ" smtClean="0"/>
              <a:t>‹#›</a:t>
            </a:fld>
            <a:endParaRPr lang="cs-CZ"/>
          </a:p>
        </p:txBody>
      </p:sp>
    </p:spTree>
    <p:extLst>
      <p:ext uri="{BB962C8B-B14F-4D97-AF65-F5344CB8AC3E}">
        <p14:creationId xmlns:p14="http://schemas.microsoft.com/office/powerpoint/2010/main" val="1153781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FD689B22-D973-464F-B89A-47EF55E809B7}" type="datetimeFigureOut">
              <a:rPr lang="cs-CZ" smtClean="0"/>
              <a:t>05.11.2023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1C3B6C2-F17F-4B6E-B467-068AD4DDCBAA}" type="slidenum">
              <a:rPr lang="cs-CZ" smtClean="0"/>
              <a:t>‹#›</a:t>
            </a:fld>
            <a:endParaRPr lang="cs-CZ"/>
          </a:p>
        </p:txBody>
      </p:sp>
    </p:spTree>
    <p:extLst>
      <p:ext uri="{BB962C8B-B14F-4D97-AF65-F5344CB8AC3E}">
        <p14:creationId xmlns:p14="http://schemas.microsoft.com/office/powerpoint/2010/main" val="167941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FD689B22-D973-464F-B89A-47EF55E809B7}" type="datetimeFigureOut">
              <a:rPr lang="cs-CZ" smtClean="0"/>
              <a:t>05.11.2023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1C3B6C2-F17F-4B6E-B467-068AD4DDCBAA}" type="slidenum">
              <a:rPr lang="cs-CZ" smtClean="0"/>
              <a:t>‹#›</a:t>
            </a:fld>
            <a:endParaRPr lang="cs-CZ"/>
          </a:p>
        </p:txBody>
      </p:sp>
    </p:spTree>
    <p:extLst>
      <p:ext uri="{BB962C8B-B14F-4D97-AF65-F5344CB8AC3E}">
        <p14:creationId xmlns:p14="http://schemas.microsoft.com/office/powerpoint/2010/main" val="3312306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89B22-D973-464F-B89A-47EF55E809B7}" type="datetimeFigureOut">
              <a:rPr lang="cs-CZ" smtClean="0"/>
              <a:t>05.11.2023</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3B6C2-F17F-4B6E-B467-068AD4DDCBAA}" type="slidenum">
              <a:rPr lang="cs-CZ" smtClean="0"/>
              <a:t>‹#›</a:t>
            </a:fld>
            <a:endParaRPr lang="cs-CZ"/>
          </a:p>
        </p:txBody>
      </p:sp>
    </p:spTree>
    <p:extLst>
      <p:ext uri="{BB962C8B-B14F-4D97-AF65-F5344CB8AC3E}">
        <p14:creationId xmlns:p14="http://schemas.microsoft.com/office/powerpoint/2010/main" val="1425056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nthropoceneprimer.org/" TargetMode="External"/><Relationship Id="rId7" Type="http://schemas.openxmlformats.org/officeDocument/2006/relationships/hyperlink" Target="https://edgeeffects.net/" TargetMode="External"/><Relationship Id="rId2" Type="http://schemas.openxmlformats.org/officeDocument/2006/relationships/hyperlink" Target="https://anthropocene.canadiangeographic.ca/online-resources/" TargetMode="External"/><Relationship Id="rId1" Type="http://schemas.openxmlformats.org/officeDocument/2006/relationships/slideLayout" Target="../slideLayouts/slideLayout2.xml"/><Relationship Id="rId6" Type="http://schemas.openxmlformats.org/officeDocument/2006/relationships/hyperlink" Target="http://anthropocene.au.dk/" TargetMode="External"/><Relationship Id="rId5" Type="http://schemas.openxmlformats.org/officeDocument/2006/relationships/hyperlink" Target="https://theanthropocene.org/" TargetMode="External"/><Relationship Id="rId4" Type="http://schemas.openxmlformats.org/officeDocument/2006/relationships/hyperlink" Target="http://www.anthropocene.info/about.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nthropocene.info/about.php" TargetMode="External"/><Relationship Id="rId7" Type="http://schemas.openxmlformats.org/officeDocument/2006/relationships/hyperlink" Target="https://anthropocene.canadiangeographic.ca/online-resources/" TargetMode="External"/><Relationship Id="rId2" Type="http://schemas.openxmlformats.org/officeDocument/2006/relationships/hyperlink" Target="http://anthropoceneprimer.org/" TargetMode="External"/><Relationship Id="rId1" Type="http://schemas.openxmlformats.org/officeDocument/2006/relationships/slideLayout" Target="../slideLayouts/slideLayout2.xml"/><Relationship Id="rId6" Type="http://schemas.openxmlformats.org/officeDocument/2006/relationships/hyperlink" Target="https://edgeeffects.net/" TargetMode="External"/><Relationship Id="rId5" Type="http://schemas.openxmlformats.org/officeDocument/2006/relationships/hyperlink" Target="http://anthropocene.au.dk/" TargetMode="External"/><Relationship Id="rId4" Type="http://schemas.openxmlformats.org/officeDocument/2006/relationships/hyperlink" Target="https://theanthropocen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Nadpis 1">
            <a:extLst>
              <a:ext uri="{FF2B5EF4-FFF2-40B4-BE49-F238E27FC236}">
                <a16:creationId xmlns:a16="http://schemas.microsoft.com/office/drawing/2014/main" id="{F71047ED-32F2-4FCE-8697-1C6DBF4085F4}"/>
              </a:ext>
            </a:extLst>
          </p:cNvPr>
          <p:cNvSpPr>
            <a:spLocks noGrp="1"/>
          </p:cNvSpPr>
          <p:nvPr>
            <p:ph type="ctrTitle"/>
          </p:nvPr>
        </p:nvSpPr>
        <p:spPr>
          <a:xfrm>
            <a:off x="3215729" y="1764407"/>
            <a:ext cx="5760846" cy="2310312"/>
          </a:xfrm>
        </p:spPr>
        <p:txBody>
          <a:bodyPr>
            <a:normAutofit/>
          </a:bodyPr>
          <a:lstStyle/>
          <a:p>
            <a:r>
              <a:rPr lang="cs-CZ" b="1" dirty="0" err="1">
                <a:solidFill>
                  <a:schemeClr val="tx2"/>
                </a:solidFill>
              </a:rPr>
              <a:t>Antropocén</a:t>
            </a:r>
            <a:r>
              <a:rPr lang="cs-CZ" b="1" dirty="0">
                <a:solidFill>
                  <a:schemeClr val="tx2"/>
                </a:solidFill>
              </a:rPr>
              <a:t/>
            </a:r>
            <a:br>
              <a:rPr lang="cs-CZ" b="1" dirty="0">
                <a:solidFill>
                  <a:schemeClr val="tx2"/>
                </a:solidFill>
              </a:rPr>
            </a:br>
            <a:endParaRPr lang="cs-CZ" b="1" dirty="0">
              <a:solidFill>
                <a:schemeClr val="tx2"/>
              </a:solidFill>
            </a:endParaRPr>
          </a:p>
        </p:txBody>
      </p:sp>
      <p:sp>
        <p:nvSpPr>
          <p:cNvPr id="3" name="Podnadpis 2">
            <a:extLst>
              <a:ext uri="{FF2B5EF4-FFF2-40B4-BE49-F238E27FC236}">
                <a16:creationId xmlns:a16="http://schemas.microsoft.com/office/drawing/2014/main" id="{1E746C5B-A5E4-4781-B88A-B82E8DB42416}"/>
              </a:ext>
            </a:extLst>
          </p:cNvPr>
          <p:cNvSpPr>
            <a:spLocks noGrp="1"/>
          </p:cNvSpPr>
          <p:nvPr>
            <p:ph type="subTitle" idx="1"/>
          </p:nvPr>
        </p:nvSpPr>
        <p:spPr>
          <a:xfrm>
            <a:off x="3215729" y="4165152"/>
            <a:ext cx="5760846" cy="682079"/>
          </a:xfrm>
        </p:spPr>
        <p:txBody>
          <a:bodyPr>
            <a:normAutofit/>
          </a:bodyPr>
          <a:lstStyle/>
          <a:p>
            <a:r>
              <a:rPr lang="cs-CZ" dirty="0" smtClean="0">
                <a:solidFill>
                  <a:schemeClr val="tx2"/>
                </a:solidFill>
              </a:rPr>
              <a:t>2023</a:t>
            </a:r>
            <a:endParaRPr lang="cs-CZ" dirty="0">
              <a:solidFill>
                <a:schemeClr val="tx2"/>
              </a:solidFill>
            </a:endParaRPr>
          </a:p>
        </p:txBody>
      </p:sp>
    </p:spTree>
    <p:extLst>
      <p:ext uri="{BB962C8B-B14F-4D97-AF65-F5344CB8AC3E}">
        <p14:creationId xmlns:p14="http://schemas.microsoft.com/office/powerpoint/2010/main" val="547148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4BC99CB9-DDAD-44A2-8A1C-E3AF4E72DF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9">
            <a:extLst>
              <a:ext uri="{FF2B5EF4-FFF2-40B4-BE49-F238E27FC236}">
                <a16:creationId xmlns:a16="http://schemas.microsoft.com/office/drawing/2014/main" id="{64053CBF-3932-45FF-8285-EE5146085F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1">
            <a:extLst>
              <a:ext uri="{FF2B5EF4-FFF2-40B4-BE49-F238E27FC236}">
                <a16:creationId xmlns:a16="http://schemas.microsoft.com/office/drawing/2014/main" id="{2E751C04-BEA6-446B-A678-9C74819EBD4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6" name="Freeform: Shape 12">
              <a:extLst>
                <a:ext uri="{FF2B5EF4-FFF2-40B4-BE49-F238E27FC236}">
                  <a16:creationId xmlns:a16="http://schemas.microsoft.com/office/drawing/2014/main" id="{2625A013-D9BE-43C4-AF21-6F2B003EFB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3">
              <a:extLst>
                <a:ext uri="{FF2B5EF4-FFF2-40B4-BE49-F238E27FC236}">
                  <a16:creationId xmlns:a16="http://schemas.microsoft.com/office/drawing/2014/main" id="{F7875715-EC2E-457F-851D-F6C817685F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4">
              <a:extLst>
                <a:ext uri="{FF2B5EF4-FFF2-40B4-BE49-F238E27FC236}">
                  <a16:creationId xmlns:a16="http://schemas.microsoft.com/office/drawing/2014/main" id="{F7E41CC6-0C83-40EE-80BB-79394D9E9B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a:extLst>
                <a:ext uri="{FF2B5EF4-FFF2-40B4-BE49-F238E27FC236}">
                  <a16:creationId xmlns:a16="http://schemas.microsoft.com/office/drawing/2014/main" id="{00603498-5DFE-4D26-BFB5-C9269C9BDB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Zástupný obsah 2">
            <a:extLst>
              <a:ext uri="{FF2B5EF4-FFF2-40B4-BE49-F238E27FC236}">
                <a16:creationId xmlns:a16="http://schemas.microsoft.com/office/drawing/2014/main" id="{134480CA-5231-4CB1-88DB-FB97CACD178C}"/>
              </a:ext>
            </a:extLst>
          </p:cNvPr>
          <p:cNvSpPr>
            <a:spLocks noGrp="1"/>
          </p:cNvSpPr>
          <p:nvPr>
            <p:ph idx="1"/>
          </p:nvPr>
        </p:nvSpPr>
        <p:spPr>
          <a:xfrm>
            <a:off x="753826" y="1179095"/>
            <a:ext cx="10684042" cy="5239727"/>
          </a:xfrm>
        </p:spPr>
        <p:txBody>
          <a:bodyPr anchor="t">
            <a:normAutofit/>
          </a:bodyPr>
          <a:lstStyle/>
          <a:p>
            <a:endParaRPr lang="cs-CZ"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r>
              <a:rPr lang="cs-CZ"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pojem „</a:t>
            </a:r>
            <a:r>
              <a:rPr lang="cs-CZ" sz="22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antropocénu</a:t>
            </a:r>
            <a:r>
              <a:rPr lang="cs-CZ"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má přemostit distinkci příroda – společnost, ale dělá to stavěním mostu „z jedné strany“, od přírodních věd (naturalizací </a:t>
            </a:r>
            <a:r>
              <a:rPr lang="cs-CZ" sz="22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antropocénu</a:t>
            </a:r>
            <a:r>
              <a:rPr lang="cs-CZ"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 „</a:t>
            </a:r>
            <a:r>
              <a:rPr lang="cs-CZ" sz="22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člověk je přírodní silou</a:t>
            </a:r>
            <a:r>
              <a:rPr lang="cs-CZ"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p>
            <a:endParaRPr lang="cs-CZ"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r>
              <a:rPr lang="cs-CZ"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sociální vědy, historie atd. by si dle autorů měly udržet narativ o klimatické změně a nenechat ho pohltit přírodními vědami, protože „</a:t>
            </a:r>
            <a:r>
              <a:rPr lang="cs-CZ" sz="22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 </a:t>
            </a:r>
            <a:r>
              <a:rPr lang="cs-CZ" sz="2200" b="1"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climate</a:t>
            </a:r>
            <a:r>
              <a:rPr lang="cs-CZ" sz="22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2200" b="1"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change</a:t>
            </a:r>
            <a:r>
              <a:rPr lang="cs-CZ" sz="22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2200" b="1"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social</a:t>
            </a:r>
            <a:r>
              <a:rPr lang="cs-CZ" sz="22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relations </a:t>
            </a:r>
            <a:r>
              <a:rPr lang="cs-CZ" sz="2200" b="1"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determine</a:t>
            </a:r>
            <a:r>
              <a:rPr lang="cs-CZ" sz="22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natural </a:t>
            </a:r>
            <a:r>
              <a:rPr lang="cs-CZ" sz="2200" b="1"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conditions</a:t>
            </a:r>
            <a:r>
              <a:rPr lang="cs-CZ" sz="22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in </a:t>
            </a:r>
            <a:r>
              <a:rPr lang="cs-CZ" sz="2200" b="1"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Anthropocene</a:t>
            </a:r>
            <a:r>
              <a:rPr lang="cs-CZ" sz="22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2200" b="1"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thinking</a:t>
            </a:r>
            <a:r>
              <a:rPr lang="cs-CZ" sz="22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natural </a:t>
            </a:r>
            <a:r>
              <a:rPr lang="cs-CZ" sz="2200" b="1"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scientists</a:t>
            </a:r>
            <a:r>
              <a:rPr lang="cs-CZ" sz="22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2200" b="1"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extend</a:t>
            </a:r>
            <a:r>
              <a:rPr lang="cs-CZ" sz="22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2200" b="1"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their</a:t>
            </a:r>
            <a:r>
              <a:rPr lang="cs-CZ" sz="22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2200" b="1"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world-views</a:t>
            </a:r>
            <a:r>
              <a:rPr lang="cs-CZ" sz="22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to society</a:t>
            </a:r>
            <a:r>
              <a:rPr lang="cs-CZ"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p>
            <a:endParaRPr lang="cs-CZ"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r>
              <a:rPr lang="cs-CZ" sz="2200" dirty="0">
                <a:solidFill>
                  <a:schemeClr val="tx2"/>
                </a:solidFill>
                <a:latin typeface="Calibri" panose="020F0502020204030204" pitchFamily="34" charset="0"/>
                <a:ea typeface="Calibri" panose="020F0502020204030204" pitchFamily="34" charset="0"/>
                <a:cs typeface="Times New Roman" panose="02020603050405020304" pitchFamily="18" charset="0"/>
              </a:rPr>
              <a:t>p</a:t>
            </a:r>
            <a:r>
              <a:rPr lang="cs-CZ"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řemýšlení o </a:t>
            </a:r>
            <a:r>
              <a:rPr lang="cs-CZ" sz="22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antropocénu</a:t>
            </a:r>
            <a:r>
              <a:rPr lang="cs-CZ"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v kategorii</a:t>
            </a:r>
            <a:r>
              <a:rPr lang="cs-CZ" sz="2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druhu </a:t>
            </a:r>
            <a:r>
              <a:rPr lang="cs-CZ"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vede k </a:t>
            </a:r>
            <a:r>
              <a:rPr lang="cs-CZ" sz="2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politické paralýze a mystifikaci</a:t>
            </a:r>
            <a:r>
              <a:rPr lang="cs-CZ"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 je-li stávající situace výsledkem evolučního vývoje člověka, projevem „přirozenosti“, pak s ní nejde nic dělat = </a:t>
            </a:r>
            <a:r>
              <a:rPr lang="cs-CZ" sz="2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naturalizovaný koncept </a:t>
            </a:r>
            <a:r>
              <a:rPr lang="cs-CZ" sz="2200" b="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Antropocénu</a:t>
            </a:r>
            <a:r>
              <a:rPr lang="cs-CZ" sz="2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dle autorů nemůže sloužit jako východisko pro kritiku fungování současné společnosti </a:t>
            </a:r>
          </a:p>
          <a:p>
            <a:pPr marL="0" indent="0">
              <a:buNone/>
            </a:pPr>
            <a:endParaRPr lang="cs-CZ"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0" name="Group 17">
            <a:extLst>
              <a:ext uri="{FF2B5EF4-FFF2-40B4-BE49-F238E27FC236}">
                <a16:creationId xmlns:a16="http://schemas.microsoft.com/office/drawing/2014/main" id="{B63ACBA3-DEFD-4C6D-BBA0-64468FA99C2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1" name="Freeform: Shape 18">
              <a:extLst>
                <a:ext uri="{FF2B5EF4-FFF2-40B4-BE49-F238E27FC236}">
                  <a16:creationId xmlns:a16="http://schemas.microsoft.com/office/drawing/2014/main" id="{62F7819D-2B89-4D80-A1C3-8B318116BA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41150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Zástupný obsah 2">
            <a:extLst>
              <a:ext uri="{FF2B5EF4-FFF2-40B4-BE49-F238E27FC236}">
                <a16:creationId xmlns:a16="http://schemas.microsoft.com/office/drawing/2014/main" id="{7565EC08-124C-4B03-AD47-1ED7F19A2A06}"/>
              </a:ext>
            </a:extLst>
          </p:cNvPr>
          <p:cNvSpPr>
            <a:spLocks noGrp="1"/>
          </p:cNvSpPr>
          <p:nvPr>
            <p:ph idx="1"/>
          </p:nvPr>
        </p:nvSpPr>
        <p:spPr>
          <a:xfrm>
            <a:off x="2009775" y="1931586"/>
            <a:ext cx="8466678" cy="3573864"/>
          </a:xfrm>
        </p:spPr>
        <p:txBody>
          <a:bodyPr anchor="t">
            <a:normAutofit/>
          </a:bodyPr>
          <a:lstStyle/>
          <a:p>
            <a:endParaRPr lang="cs-CZ" sz="17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sz="17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lvl="1">
              <a:spcAft>
                <a:spcPts val="1000"/>
              </a:spcAft>
              <a:buFont typeface="Wingdings" panose="05000000000000000000" pitchFamily="2" charset="2"/>
              <a:buChar char="Ø"/>
            </a:pPr>
            <a:r>
              <a:rPr lang="cs-CZ" sz="2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r>
              <a:rPr lang="cs-CZ" sz="2200" b="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antropocén</a:t>
            </a:r>
            <a:r>
              <a:rPr lang="cs-CZ" sz="2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je spíše ideologie </a:t>
            </a:r>
            <a:r>
              <a:rPr lang="cs-CZ"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(inhibuje aktivitu) </a:t>
            </a:r>
          </a:p>
          <a:p>
            <a:pPr lvl="1">
              <a:spcAft>
                <a:spcPts val="1000"/>
              </a:spcAft>
              <a:buFont typeface="Wingdings" panose="05000000000000000000" pitchFamily="2" charset="2"/>
              <a:buChar char="Ø"/>
            </a:pPr>
            <a:endParaRPr lang="cs-CZ"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lvl="1">
              <a:spcAft>
                <a:spcPts val="1000"/>
              </a:spcAft>
              <a:buFont typeface="Wingdings" panose="05000000000000000000" pitchFamily="2" charset="2"/>
              <a:buChar char="Ø"/>
            </a:pPr>
            <a:r>
              <a:rPr lang="cs-CZ" sz="2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koncept není vhodný pro politickou ekologii, která chápe ekologii jako politický problém spravedlnosti (</a:t>
            </a:r>
            <a:r>
              <a:rPr lang="cs-CZ" sz="2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implikuje jako viníka krize „lidstvo“, „Člověka“, ne jednotlivé skupiny a politicko-ekonomické systémy)</a:t>
            </a:r>
          </a:p>
          <a:p>
            <a:endParaRPr lang="cs-CZ" sz="17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endParaRPr lang="cs-CZ" sz="1700" dirty="0">
              <a:solidFill>
                <a:schemeClr val="tx2"/>
              </a:solidFill>
            </a:endParaRPr>
          </a:p>
        </p:txBody>
      </p:sp>
    </p:spTree>
    <p:extLst>
      <p:ext uri="{BB962C8B-B14F-4D97-AF65-F5344CB8AC3E}">
        <p14:creationId xmlns:p14="http://schemas.microsoft.com/office/powerpoint/2010/main" val="2971333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7">
            <a:extLst>
              <a:ext uri="{FF2B5EF4-FFF2-40B4-BE49-F238E27FC236}">
                <a16:creationId xmlns:a16="http://schemas.microsoft.com/office/drawing/2014/main" id="{4BC99CB9-DDAD-44A2-8A1C-E3AF4E72DF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9">
            <a:extLst>
              <a:ext uri="{FF2B5EF4-FFF2-40B4-BE49-F238E27FC236}">
                <a16:creationId xmlns:a16="http://schemas.microsoft.com/office/drawing/2014/main" id="{1561AEE4-4E38-4BAC-976D-E0DE523FC5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1">
            <a:extLst>
              <a:ext uri="{FF2B5EF4-FFF2-40B4-BE49-F238E27FC236}">
                <a16:creationId xmlns:a16="http://schemas.microsoft.com/office/drawing/2014/main" id="{F0BC676B-D19A-44DB-910A-0C0E6D43397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Zástupný obsah 2">
            <a:extLst>
              <a:ext uri="{FF2B5EF4-FFF2-40B4-BE49-F238E27FC236}">
                <a16:creationId xmlns:a16="http://schemas.microsoft.com/office/drawing/2014/main" id="{69AF2406-28A0-4089-B26C-ABE6BED4323D}"/>
              </a:ext>
            </a:extLst>
          </p:cNvPr>
          <p:cNvSpPr>
            <a:spLocks noGrp="1"/>
          </p:cNvSpPr>
          <p:nvPr>
            <p:ph idx="1"/>
          </p:nvPr>
        </p:nvSpPr>
        <p:spPr>
          <a:xfrm>
            <a:off x="1597404" y="369486"/>
            <a:ext cx="9555133" cy="2430864"/>
          </a:xfrm>
        </p:spPr>
        <p:txBody>
          <a:bodyPr anchor="t">
            <a:normAutofit fontScale="25000" lnSpcReduction="20000"/>
          </a:bodyPr>
          <a:lstStyle/>
          <a:p>
            <a:pPr marL="342900" lvl="0" indent="-342900">
              <a:buSzPts val="1000"/>
              <a:buFont typeface="Symbol" panose="05050102010706020507" pitchFamily="18" charset="2"/>
              <a:buChar char=""/>
              <a:tabLst>
                <a:tab pos="457200" algn="l"/>
              </a:tabLst>
            </a:pPr>
            <a:endParaRPr lang="cs-CZ" sz="500" dirty="0">
              <a:solidFill>
                <a:schemeClr val="tx2"/>
              </a:solidFill>
              <a:effectLst/>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5600" dirty="0" err="1">
                <a:solidFill>
                  <a:schemeClr val="tx2"/>
                </a:solidFill>
                <a:effectLst/>
                <a:latin typeface="Calibri" panose="020F0502020204030204" pitchFamily="34" charset="0"/>
                <a:ea typeface="Times New Roman" panose="02020603050405020304" pitchFamily="18" charset="0"/>
              </a:rPr>
              <a:t>Crutzen</a:t>
            </a:r>
            <a:r>
              <a:rPr lang="cs-CZ" sz="5600" dirty="0">
                <a:solidFill>
                  <a:schemeClr val="tx2"/>
                </a:solidFill>
                <a:effectLst/>
                <a:latin typeface="Calibri" panose="020F0502020204030204" pitchFamily="34" charset="0"/>
                <a:ea typeface="Times New Roman" panose="02020603050405020304" pitchFamily="18" charset="0"/>
              </a:rPr>
              <a:t>, P. J., and W. </a:t>
            </a:r>
            <a:r>
              <a:rPr lang="cs-CZ" sz="5600" dirty="0" err="1">
                <a:solidFill>
                  <a:schemeClr val="tx2"/>
                </a:solidFill>
                <a:effectLst/>
                <a:latin typeface="Calibri" panose="020F0502020204030204" pitchFamily="34" charset="0"/>
                <a:ea typeface="Times New Roman" panose="02020603050405020304" pitchFamily="18" charset="0"/>
              </a:rPr>
              <a:t>Steffen</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How</a:t>
            </a:r>
            <a:r>
              <a:rPr lang="cs-CZ" sz="5600" dirty="0">
                <a:solidFill>
                  <a:schemeClr val="tx2"/>
                </a:solidFill>
                <a:effectLst/>
                <a:latin typeface="Calibri" panose="020F0502020204030204" pitchFamily="34" charset="0"/>
                <a:ea typeface="Times New Roman" panose="02020603050405020304" pitchFamily="18" charset="0"/>
              </a:rPr>
              <a:t> Long </a:t>
            </a:r>
            <a:r>
              <a:rPr lang="cs-CZ" sz="5600" dirty="0" err="1">
                <a:solidFill>
                  <a:schemeClr val="tx2"/>
                </a:solidFill>
                <a:effectLst/>
                <a:latin typeface="Calibri" panose="020F0502020204030204" pitchFamily="34" charset="0"/>
                <a:ea typeface="Times New Roman" panose="02020603050405020304" pitchFamily="18" charset="0"/>
              </a:rPr>
              <a:t>Have</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We</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Been</a:t>
            </a:r>
            <a:r>
              <a:rPr lang="cs-CZ" sz="5600" dirty="0">
                <a:solidFill>
                  <a:schemeClr val="tx2"/>
                </a:solidFill>
                <a:effectLst/>
                <a:latin typeface="Calibri" panose="020F0502020204030204" pitchFamily="34" charset="0"/>
                <a:ea typeface="Times New Roman" panose="02020603050405020304" pitchFamily="18" charset="0"/>
              </a:rPr>
              <a:t> in </a:t>
            </a:r>
            <a:r>
              <a:rPr lang="cs-CZ" sz="5600" dirty="0" err="1">
                <a:solidFill>
                  <a:schemeClr val="tx2"/>
                </a:solidFill>
                <a:effectLst/>
                <a:latin typeface="Calibri" panose="020F0502020204030204" pitchFamily="34" charset="0"/>
                <a:ea typeface="Times New Roman" panose="02020603050405020304" pitchFamily="18" charset="0"/>
              </a:rPr>
              <a:t>the</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Anthropocene</a:t>
            </a:r>
            <a:r>
              <a:rPr lang="cs-CZ" sz="5600" dirty="0">
                <a:solidFill>
                  <a:schemeClr val="tx2"/>
                </a:solidFill>
                <a:effectLst/>
                <a:latin typeface="Calibri" panose="020F0502020204030204" pitchFamily="34" charset="0"/>
                <a:ea typeface="Times New Roman" panose="02020603050405020304" pitchFamily="18" charset="0"/>
              </a:rPr>
              <a:t> Era?” </a:t>
            </a:r>
            <a:r>
              <a:rPr lang="cs-CZ" sz="5600" dirty="0" err="1">
                <a:solidFill>
                  <a:schemeClr val="tx2"/>
                </a:solidFill>
                <a:effectLst/>
                <a:latin typeface="Calibri" panose="020F0502020204030204" pitchFamily="34" charset="0"/>
                <a:ea typeface="Times New Roman" panose="02020603050405020304" pitchFamily="18" charset="0"/>
              </a:rPr>
              <a:t>Climatic</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Change</a:t>
            </a:r>
            <a:r>
              <a:rPr lang="cs-CZ" sz="5600" dirty="0">
                <a:solidFill>
                  <a:schemeClr val="tx2"/>
                </a:solidFill>
                <a:effectLst/>
                <a:latin typeface="Calibri" panose="020F0502020204030204" pitchFamily="34" charset="0"/>
                <a:ea typeface="Times New Roman" panose="02020603050405020304" pitchFamily="18" charset="0"/>
              </a:rPr>
              <a:t> 61, no. 3 (2003): 251–57</a:t>
            </a:r>
            <a:endParaRPr lang="cs-CZ" sz="5600" dirty="0">
              <a:solidFill>
                <a:schemeClr val="tx2"/>
              </a:solidFill>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5600" dirty="0" err="1">
                <a:solidFill>
                  <a:schemeClr val="tx2"/>
                </a:solidFill>
                <a:effectLst/>
                <a:latin typeface="Calibri" panose="020F0502020204030204" pitchFamily="34" charset="0"/>
                <a:ea typeface="Times New Roman" panose="02020603050405020304" pitchFamily="18" charset="0"/>
              </a:rPr>
              <a:t>Hastrup</a:t>
            </a:r>
            <a:r>
              <a:rPr lang="cs-CZ" sz="5600" dirty="0">
                <a:solidFill>
                  <a:schemeClr val="tx2"/>
                </a:solidFill>
                <a:effectLst/>
                <a:latin typeface="Calibri" panose="020F0502020204030204" pitchFamily="34" charset="0"/>
                <a:ea typeface="Times New Roman" panose="02020603050405020304" pitchFamily="18" charset="0"/>
              </a:rPr>
              <a:t>, K. 2013.  </a:t>
            </a:r>
            <a:r>
              <a:rPr lang="cs-CZ" sz="5600" dirty="0" err="1">
                <a:solidFill>
                  <a:schemeClr val="tx2"/>
                </a:solidFill>
                <a:effectLst/>
                <a:latin typeface="Calibri" panose="020F0502020204030204" pitchFamily="34" charset="0"/>
                <a:ea typeface="Times New Roman" panose="02020603050405020304" pitchFamily="18" charset="0"/>
              </a:rPr>
              <a:t>Anthropology</a:t>
            </a:r>
            <a:r>
              <a:rPr lang="cs-CZ" sz="5600" dirty="0">
                <a:solidFill>
                  <a:schemeClr val="tx2"/>
                </a:solidFill>
                <a:effectLst/>
                <a:latin typeface="Calibri" panose="020F0502020204030204" pitchFamily="34" charset="0"/>
                <a:ea typeface="Times New Roman" panose="02020603050405020304" pitchFamily="18" charset="0"/>
              </a:rPr>
              <a:t> and </a:t>
            </a:r>
            <a:r>
              <a:rPr lang="cs-CZ" sz="5600" dirty="0" err="1">
                <a:solidFill>
                  <a:schemeClr val="tx2"/>
                </a:solidFill>
                <a:effectLst/>
                <a:latin typeface="Calibri" panose="020F0502020204030204" pitchFamily="34" charset="0"/>
                <a:ea typeface="Times New Roman" panose="02020603050405020304" pitchFamily="18" charset="0"/>
              </a:rPr>
              <a:t>Nature</a:t>
            </a:r>
            <a:r>
              <a:rPr lang="cs-CZ" sz="5600" dirty="0">
                <a:solidFill>
                  <a:schemeClr val="tx2"/>
                </a:solidFill>
                <a:effectLst/>
                <a:latin typeface="Calibri" panose="020F0502020204030204" pitchFamily="34" charset="0"/>
                <a:ea typeface="Times New Roman" panose="02020603050405020304" pitchFamily="18" charset="0"/>
              </a:rPr>
              <a:t>. New York: </a:t>
            </a:r>
            <a:r>
              <a:rPr lang="cs-CZ" sz="5600" dirty="0" err="1">
                <a:solidFill>
                  <a:schemeClr val="tx2"/>
                </a:solidFill>
                <a:effectLst/>
                <a:latin typeface="Calibri" panose="020F0502020204030204" pitchFamily="34" charset="0"/>
                <a:ea typeface="Times New Roman" panose="02020603050405020304" pitchFamily="18" charset="0"/>
              </a:rPr>
              <a:t>Routledge</a:t>
            </a:r>
            <a:endParaRPr lang="cs-CZ" sz="5600" dirty="0">
              <a:solidFill>
                <a:schemeClr val="tx2"/>
              </a:solidFill>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5600" dirty="0">
                <a:solidFill>
                  <a:schemeClr val="tx2"/>
                </a:solidFill>
                <a:effectLst/>
                <a:latin typeface="Calibri" panose="020F0502020204030204" pitchFamily="34" charset="0"/>
                <a:ea typeface="Times New Roman" panose="02020603050405020304" pitchFamily="18" charset="0"/>
              </a:rPr>
              <a:t>Hann, C. 2017. </a:t>
            </a:r>
            <a:r>
              <a:rPr lang="cs-CZ" sz="5600" dirty="0" err="1">
                <a:solidFill>
                  <a:schemeClr val="tx2"/>
                </a:solidFill>
                <a:effectLst/>
                <a:latin typeface="Calibri" panose="020F0502020204030204" pitchFamily="34" charset="0"/>
                <a:ea typeface="Times New Roman" panose="02020603050405020304" pitchFamily="18" charset="0"/>
              </a:rPr>
              <a:t>The</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Anthropocene</a:t>
            </a:r>
            <a:r>
              <a:rPr lang="cs-CZ" sz="5600" dirty="0">
                <a:solidFill>
                  <a:schemeClr val="tx2"/>
                </a:solidFill>
                <a:effectLst/>
                <a:latin typeface="Calibri" panose="020F0502020204030204" pitchFamily="34" charset="0"/>
                <a:ea typeface="Times New Roman" panose="02020603050405020304" pitchFamily="18" charset="0"/>
              </a:rPr>
              <a:t> and </a:t>
            </a:r>
            <a:r>
              <a:rPr lang="cs-CZ" sz="5600" dirty="0" err="1">
                <a:solidFill>
                  <a:schemeClr val="tx2"/>
                </a:solidFill>
                <a:effectLst/>
                <a:latin typeface="Calibri" panose="020F0502020204030204" pitchFamily="34" charset="0"/>
                <a:ea typeface="Times New Roman" panose="02020603050405020304" pitchFamily="18" charset="0"/>
              </a:rPr>
              <a:t>anthropology</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micro</a:t>
            </a:r>
            <a:r>
              <a:rPr lang="cs-CZ" sz="5600" dirty="0">
                <a:solidFill>
                  <a:schemeClr val="tx2"/>
                </a:solidFill>
                <a:effectLst/>
                <a:latin typeface="Calibri" panose="020F0502020204030204" pitchFamily="34" charset="0"/>
                <a:ea typeface="Times New Roman" panose="02020603050405020304" pitchFamily="18" charset="0"/>
              </a:rPr>
              <a:t> and </a:t>
            </a:r>
            <a:r>
              <a:rPr lang="cs-CZ" sz="5600" dirty="0" err="1">
                <a:solidFill>
                  <a:schemeClr val="tx2"/>
                </a:solidFill>
                <a:effectLst/>
                <a:latin typeface="Calibri" panose="020F0502020204030204" pitchFamily="34" charset="0"/>
                <a:ea typeface="Times New Roman" panose="02020603050405020304" pitchFamily="18" charset="0"/>
              </a:rPr>
              <a:t>macro</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perspectives</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European</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Journal</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of</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Social</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Theory</a:t>
            </a:r>
            <a:r>
              <a:rPr lang="cs-CZ" sz="5600" dirty="0">
                <a:solidFill>
                  <a:schemeClr val="tx2"/>
                </a:solidFill>
                <a:effectLst/>
                <a:latin typeface="Calibri" panose="020F0502020204030204" pitchFamily="34" charset="0"/>
                <a:ea typeface="Times New Roman" panose="02020603050405020304" pitchFamily="18" charset="0"/>
              </a:rPr>
              <a:t> 20(1), 183-96.</a:t>
            </a:r>
            <a:endParaRPr lang="cs-CZ" sz="5600" dirty="0">
              <a:solidFill>
                <a:schemeClr val="tx2"/>
              </a:solidFill>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5600" dirty="0" err="1">
                <a:solidFill>
                  <a:schemeClr val="tx2"/>
                </a:solidFill>
                <a:effectLst/>
                <a:latin typeface="Calibri" panose="020F0502020204030204" pitchFamily="34" charset="0"/>
                <a:ea typeface="Times New Roman" panose="02020603050405020304" pitchFamily="18" charset="0"/>
              </a:rPr>
              <a:t>Chakrabarty</a:t>
            </a:r>
            <a:r>
              <a:rPr lang="cs-CZ" sz="5600" dirty="0">
                <a:solidFill>
                  <a:schemeClr val="tx2"/>
                </a:solidFill>
                <a:effectLst/>
                <a:latin typeface="Calibri" panose="020F0502020204030204" pitchFamily="34" charset="0"/>
                <a:ea typeface="Times New Roman" panose="02020603050405020304" pitchFamily="18" charset="0"/>
              </a:rPr>
              <a:t>, D. 2009. </a:t>
            </a:r>
            <a:r>
              <a:rPr lang="cs-CZ" sz="5600" dirty="0" err="1">
                <a:solidFill>
                  <a:schemeClr val="tx2"/>
                </a:solidFill>
                <a:effectLst/>
                <a:latin typeface="Calibri" panose="020F0502020204030204" pitchFamily="34" charset="0"/>
                <a:ea typeface="Times New Roman" panose="02020603050405020304" pitchFamily="18" charset="0"/>
              </a:rPr>
              <a:t>The</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climate</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of</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history</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Four</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theses</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Critical</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Inquiry</a:t>
            </a:r>
            <a:r>
              <a:rPr lang="cs-CZ" sz="5600" dirty="0">
                <a:solidFill>
                  <a:schemeClr val="tx2"/>
                </a:solidFill>
                <a:effectLst/>
                <a:latin typeface="Calibri" panose="020F0502020204030204" pitchFamily="34" charset="0"/>
                <a:ea typeface="Times New Roman" panose="02020603050405020304" pitchFamily="18" charset="0"/>
              </a:rPr>
              <a:t> 35(2): 197–222.</a:t>
            </a:r>
            <a:endParaRPr lang="cs-CZ" sz="5600" dirty="0">
              <a:solidFill>
                <a:schemeClr val="tx2"/>
              </a:solidFill>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5600" dirty="0" err="1">
                <a:solidFill>
                  <a:schemeClr val="tx2"/>
                </a:solidFill>
                <a:effectLst/>
                <a:latin typeface="Calibri" panose="020F0502020204030204" pitchFamily="34" charset="0"/>
                <a:ea typeface="Times New Roman" panose="02020603050405020304" pitchFamily="18" charset="0"/>
              </a:rPr>
              <a:t>Latour</a:t>
            </a:r>
            <a:r>
              <a:rPr lang="cs-CZ" sz="5600" dirty="0">
                <a:solidFill>
                  <a:schemeClr val="tx2"/>
                </a:solidFill>
                <a:effectLst/>
                <a:latin typeface="Calibri" panose="020F0502020204030204" pitchFamily="34" charset="0"/>
                <a:ea typeface="Times New Roman" panose="02020603050405020304" pitchFamily="18" charset="0"/>
              </a:rPr>
              <a:t>, B. 2014. </a:t>
            </a:r>
            <a:r>
              <a:rPr lang="cs-CZ" sz="5600" dirty="0" err="1">
                <a:solidFill>
                  <a:schemeClr val="tx2"/>
                </a:solidFill>
                <a:effectLst/>
                <a:latin typeface="Calibri" panose="020F0502020204030204" pitchFamily="34" charset="0"/>
                <a:ea typeface="Times New Roman" panose="02020603050405020304" pitchFamily="18" charset="0"/>
              </a:rPr>
              <a:t>Anthropology</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at</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the</a:t>
            </a:r>
            <a:r>
              <a:rPr lang="cs-CZ" sz="5600" dirty="0">
                <a:solidFill>
                  <a:schemeClr val="tx2"/>
                </a:solidFill>
                <a:effectLst/>
                <a:latin typeface="Calibri" panose="020F0502020204030204" pitchFamily="34" charset="0"/>
                <a:ea typeface="Times New Roman" panose="02020603050405020304" pitchFamily="18" charset="0"/>
              </a:rPr>
              <a:t> Time </a:t>
            </a:r>
            <a:r>
              <a:rPr lang="cs-CZ" sz="5600" dirty="0" err="1">
                <a:solidFill>
                  <a:schemeClr val="tx2"/>
                </a:solidFill>
                <a:effectLst/>
                <a:latin typeface="Calibri" panose="020F0502020204030204" pitchFamily="34" charset="0"/>
                <a:ea typeface="Times New Roman" panose="02020603050405020304" pitchFamily="18" charset="0"/>
              </a:rPr>
              <a:t>of</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the</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Anthropocene</a:t>
            </a:r>
            <a:r>
              <a:rPr lang="cs-CZ" sz="5600" dirty="0">
                <a:solidFill>
                  <a:schemeClr val="tx2"/>
                </a:solidFill>
                <a:effectLst/>
                <a:latin typeface="Calibri" panose="020F0502020204030204" pitchFamily="34" charset="0"/>
                <a:ea typeface="Times New Roman" panose="02020603050405020304" pitchFamily="18" charset="0"/>
              </a:rPr>
              <a:t> - a </a:t>
            </a:r>
            <a:r>
              <a:rPr lang="cs-CZ" sz="5600" dirty="0" err="1">
                <a:solidFill>
                  <a:schemeClr val="tx2"/>
                </a:solidFill>
                <a:effectLst/>
                <a:latin typeface="Calibri" panose="020F0502020204030204" pitchFamily="34" charset="0"/>
                <a:ea typeface="Times New Roman" panose="02020603050405020304" pitchFamily="18" charset="0"/>
              </a:rPr>
              <a:t>personal</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view</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of</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what</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is</a:t>
            </a:r>
            <a:r>
              <a:rPr lang="cs-CZ" sz="5600" dirty="0">
                <a:solidFill>
                  <a:schemeClr val="tx2"/>
                </a:solidFill>
                <a:effectLst/>
                <a:latin typeface="Calibri" panose="020F0502020204030204" pitchFamily="34" charset="0"/>
                <a:ea typeface="Times New Roman" panose="02020603050405020304" pitchFamily="18" charset="0"/>
              </a:rPr>
              <a:t> to </a:t>
            </a:r>
            <a:r>
              <a:rPr lang="cs-CZ" sz="5600" dirty="0" err="1">
                <a:solidFill>
                  <a:schemeClr val="tx2"/>
                </a:solidFill>
                <a:effectLst/>
                <a:latin typeface="Calibri" panose="020F0502020204030204" pitchFamily="34" charset="0"/>
                <a:ea typeface="Times New Roman" panose="02020603050405020304" pitchFamily="18" charset="0"/>
              </a:rPr>
              <a:t>be</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studied</a:t>
            </a:r>
            <a:r>
              <a:rPr lang="cs-CZ" sz="5600" dirty="0">
                <a:solidFill>
                  <a:schemeClr val="tx2"/>
                </a:solidFill>
                <a:effectLst/>
                <a:latin typeface="Calibri" panose="020F0502020204030204" pitchFamily="34" charset="0"/>
                <a:ea typeface="Times New Roman" panose="02020603050405020304" pitchFamily="18" charset="0"/>
              </a:rPr>
              <a:t>. (http://www.bruno-latour.fr/sites/default/files/139-AAA-Washington.pdf )</a:t>
            </a:r>
            <a:endParaRPr lang="cs-CZ" sz="5600" dirty="0">
              <a:solidFill>
                <a:schemeClr val="tx2"/>
              </a:solidFill>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5600" dirty="0" err="1">
                <a:solidFill>
                  <a:schemeClr val="tx2"/>
                </a:solidFill>
                <a:effectLst/>
                <a:latin typeface="Calibri" panose="020F0502020204030204" pitchFamily="34" charset="0"/>
                <a:ea typeface="Times New Roman" panose="02020603050405020304" pitchFamily="18" charset="0"/>
              </a:rPr>
              <a:t>Lorimer</a:t>
            </a:r>
            <a:r>
              <a:rPr lang="cs-CZ" sz="5600" dirty="0">
                <a:solidFill>
                  <a:schemeClr val="tx2"/>
                </a:solidFill>
                <a:effectLst/>
                <a:latin typeface="Calibri" panose="020F0502020204030204" pitchFamily="34" charset="0"/>
                <a:ea typeface="Times New Roman" panose="02020603050405020304" pitchFamily="18" charset="0"/>
              </a:rPr>
              <a:t>, J. 2016. </a:t>
            </a:r>
            <a:r>
              <a:rPr lang="cs-CZ" sz="5600" dirty="0" err="1">
                <a:solidFill>
                  <a:schemeClr val="tx2"/>
                </a:solidFill>
                <a:effectLst/>
                <a:latin typeface="Calibri" panose="020F0502020204030204" pitchFamily="34" charset="0"/>
                <a:ea typeface="Times New Roman" panose="02020603050405020304" pitchFamily="18" charset="0"/>
              </a:rPr>
              <a:t>The</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Anthropo-scene</a:t>
            </a:r>
            <a:r>
              <a:rPr lang="cs-CZ" sz="5600" dirty="0">
                <a:solidFill>
                  <a:schemeClr val="tx2"/>
                </a:solidFill>
                <a:effectLst/>
                <a:latin typeface="Calibri" panose="020F0502020204030204" pitchFamily="34" charset="0"/>
                <a:ea typeface="Times New Roman" panose="02020603050405020304" pitchFamily="18" charset="0"/>
              </a:rPr>
              <a:t>: A </a:t>
            </a:r>
            <a:r>
              <a:rPr lang="cs-CZ" sz="5600" dirty="0" err="1">
                <a:solidFill>
                  <a:schemeClr val="tx2"/>
                </a:solidFill>
                <a:effectLst/>
                <a:latin typeface="Calibri" panose="020F0502020204030204" pitchFamily="34" charset="0"/>
                <a:ea typeface="Times New Roman" panose="02020603050405020304" pitchFamily="18" charset="0"/>
              </a:rPr>
              <a:t>guide</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for</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the</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perplexed</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Social</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Studies</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of</a:t>
            </a:r>
            <a:r>
              <a:rPr lang="cs-CZ" sz="5600" dirty="0">
                <a:solidFill>
                  <a:schemeClr val="tx2"/>
                </a:solidFill>
                <a:effectLst/>
                <a:latin typeface="Calibri" panose="020F0502020204030204" pitchFamily="34" charset="0"/>
                <a:ea typeface="Times New Roman" panose="02020603050405020304" pitchFamily="18" charset="0"/>
              </a:rPr>
              <a:t> Science 47(1)</a:t>
            </a:r>
            <a:endParaRPr lang="cs-CZ" sz="5600" dirty="0">
              <a:solidFill>
                <a:schemeClr val="tx2"/>
              </a:solidFill>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5600" dirty="0">
                <a:solidFill>
                  <a:schemeClr val="tx2"/>
                </a:solidFill>
                <a:effectLst/>
                <a:latin typeface="Calibri" panose="020F0502020204030204" pitchFamily="34" charset="0"/>
                <a:ea typeface="Times New Roman" panose="02020603050405020304" pitchFamily="18" charset="0"/>
              </a:rPr>
              <a:t>Malm, A., &amp; </a:t>
            </a:r>
            <a:r>
              <a:rPr lang="cs-CZ" sz="5600" dirty="0" err="1">
                <a:solidFill>
                  <a:schemeClr val="tx2"/>
                </a:solidFill>
                <a:effectLst/>
                <a:latin typeface="Calibri" panose="020F0502020204030204" pitchFamily="34" charset="0"/>
                <a:ea typeface="Times New Roman" panose="02020603050405020304" pitchFamily="18" charset="0"/>
              </a:rPr>
              <a:t>Hornborg</a:t>
            </a:r>
            <a:r>
              <a:rPr lang="cs-CZ" sz="5600" dirty="0">
                <a:solidFill>
                  <a:schemeClr val="tx2"/>
                </a:solidFill>
                <a:effectLst/>
                <a:latin typeface="Calibri" panose="020F0502020204030204" pitchFamily="34" charset="0"/>
                <a:ea typeface="Times New Roman" panose="02020603050405020304" pitchFamily="18" charset="0"/>
              </a:rPr>
              <a:t>, A. (2014). </a:t>
            </a:r>
            <a:r>
              <a:rPr lang="cs-CZ" sz="5600" dirty="0" err="1">
                <a:solidFill>
                  <a:schemeClr val="tx2"/>
                </a:solidFill>
                <a:effectLst/>
                <a:latin typeface="Calibri" panose="020F0502020204030204" pitchFamily="34" charset="0"/>
                <a:ea typeface="Times New Roman" panose="02020603050405020304" pitchFamily="18" charset="0"/>
              </a:rPr>
              <a:t>The</a:t>
            </a:r>
            <a:r>
              <a:rPr lang="cs-CZ" sz="5600" dirty="0">
                <a:solidFill>
                  <a:schemeClr val="tx2"/>
                </a:solidFill>
                <a:effectLst/>
                <a:latin typeface="Calibri" panose="020F0502020204030204" pitchFamily="34" charset="0"/>
                <a:ea typeface="Times New Roman" panose="02020603050405020304" pitchFamily="18" charset="0"/>
              </a:rPr>
              <a:t> geology </a:t>
            </a:r>
            <a:r>
              <a:rPr lang="cs-CZ" sz="5600" dirty="0" err="1">
                <a:solidFill>
                  <a:schemeClr val="tx2"/>
                </a:solidFill>
                <a:effectLst/>
                <a:latin typeface="Calibri" panose="020F0502020204030204" pitchFamily="34" charset="0"/>
                <a:ea typeface="Times New Roman" panose="02020603050405020304" pitchFamily="18" charset="0"/>
              </a:rPr>
              <a:t>of</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mankind</a:t>
            </a:r>
            <a:r>
              <a:rPr lang="cs-CZ" sz="5600" dirty="0">
                <a:solidFill>
                  <a:schemeClr val="tx2"/>
                </a:solidFill>
                <a:effectLst/>
                <a:latin typeface="Calibri" panose="020F0502020204030204" pitchFamily="34" charset="0"/>
                <a:ea typeface="Times New Roman" panose="02020603050405020304" pitchFamily="18" charset="0"/>
              </a:rPr>
              <a:t>? A </a:t>
            </a:r>
            <a:r>
              <a:rPr lang="cs-CZ" sz="5600" dirty="0" err="1">
                <a:solidFill>
                  <a:schemeClr val="tx2"/>
                </a:solidFill>
                <a:effectLst/>
                <a:latin typeface="Calibri" panose="020F0502020204030204" pitchFamily="34" charset="0"/>
                <a:ea typeface="Times New Roman" panose="02020603050405020304" pitchFamily="18" charset="0"/>
              </a:rPr>
              <a:t>critique</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of</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the</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Anthropocene</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narrative</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The</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Anthropocene</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Review</a:t>
            </a:r>
            <a:r>
              <a:rPr lang="cs-CZ" sz="5600" dirty="0">
                <a:solidFill>
                  <a:schemeClr val="tx2"/>
                </a:solidFill>
                <a:effectLst/>
                <a:latin typeface="Calibri" panose="020F0502020204030204" pitchFamily="34" charset="0"/>
                <a:ea typeface="Times New Roman" panose="02020603050405020304" pitchFamily="18" charset="0"/>
              </a:rPr>
              <a:t>, 1(1), 62–69. https://doi.org/10.1177/2053019613516291</a:t>
            </a:r>
            <a:endParaRPr lang="cs-CZ" sz="5600" dirty="0">
              <a:solidFill>
                <a:schemeClr val="tx2"/>
              </a:solidFill>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5600" dirty="0" err="1">
                <a:solidFill>
                  <a:schemeClr val="tx2"/>
                </a:solidFill>
                <a:effectLst/>
                <a:latin typeface="Calibri" panose="020F0502020204030204" pitchFamily="34" charset="0"/>
                <a:ea typeface="Times New Roman" panose="02020603050405020304" pitchFamily="18" charset="0"/>
              </a:rPr>
              <a:t>Moore</a:t>
            </a:r>
            <a:r>
              <a:rPr lang="cs-CZ" sz="5600" dirty="0">
                <a:solidFill>
                  <a:schemeClr val="tx2"/>
                </a:solidFill>
                <a:effectLst/>
                <a:latin typeface="Calibri" panose="020F0502020204030204" pitchFamily="34" charset="0"/>
                <a:ea typeface="Times New Roman" panose="02020603050405020304" pitchFamily="18" charset="0"/>
              </a:rPr>
              <a:t>, A. 2015. </a:t>
            </a:r>
            <a:r>
              <a:rPr lang="cs-CZ" sz="5600" dirty="0" err="1">
                <a:solidFill>
                  <a:schemeClr val="tx2"/>
                </a:solidFill>
                <a:effectLst/>
                <a:latin typeface="Calibri" panose="020F0502020204030204" pitchFamily="34" charset="0"/>
                <a:ea typeface="Times New Roman" panose="02020603050405020304" pitchFamily="18" charset="0"/>
              </a:rPr>
              <a:t>Anthropocene</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anthropology</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reconceptualizing</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global</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contemporary</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change</a:t>
            </a:r>
            <a:r>
              <a:rPr lang="cs-CZ" sz="5600" dirty="0">
                <a:solidFill>
                  <a:schemeClr val="tx2"/>
                </a:solidFill>
                <a:effectLst/>
                <a:latin typeface="Calibri" panose="020F0502020204030204" pitchFamily="34" charset="0"/>
                <a:ea typeface="Times New Roman" panose="02020603050405020304" pitchFamily="18" charset="0"/>
              </a:rPr>
              <a:t>. </a:t>
            </a:r>
            <a:r>
              <a:rPr lang="cs-CZ" sz="5600" i="1" dirty="0" err="1">
                <a:solidFill>
                  <a:schemeClr val="tx2"/>
                </a:solidFill>
                <a:effectLst/>
                <a:latin typeface="Calibri" panose="020F0502020204030204" pitchFamily="34" charset="0"/>
                <a:ea typeface="Times New Roman" panose="02020603050405020304" pitchFamily="18" charset="0"/>
              </a:rPr>
              <a:t>Journal</a:t>
            </a:r>
            <a:r>
              <a:rPr lang="cs-CZ" sz="5600" i="1" dirty="0">
                <a:solidFill>
                  <a:schemeClr val="tx2"/>
                </a:solidFill>
                <a:effectLst/>
                <a:latin typeface="Calibri" panose="020F0502020204030204" pitchFamily="34" charset="0"/>
                <a:ea typeface="Times New Roman" panose="02020603050405020304" pitchFamily="18" charset="0"/>
              </a:rPr>
              <a:t> </a:t>
            </a:r>
            <a:r>
              <a:rPr lang="cs-CZ" sz="5600" i="1" dirty="0" err="1">
                <a:solidFill>
                  <a:schemeClr val="tx2"/>
                </a:solidFill>
                <a:effectLst/>
                <a:latin typeface="Calibri" panose="020F0502020204030204" pitchFamily="34" charset="0"/>
                <a:ea typeface="Times New Roman" panose="02020603050405020304" pitchFamily="18" charset="0"/>
              </a:rPr>
              <a:t>of</a:t>
            </a:r>
            <a:r>
              <a:rPr lang="cs-CZ" sz="5600" i="1" dirty="0">
                <a:solidFill>
                  <a:schemeClr val="tx2"/>
                </a:solidFill>
                <a:effectLst/>
                <a:latin typeface="Calibri" panose="020F0502020204030204" pitchFamily="34" charset="0"/>
                <a:ea typeface="Times New Roman" panose="02020603050405020304" pitchFamily="18" charset="0"/>
              </a:rPr>
              <a:t> </a:t>
            </a:r>
            <a:r>
              <a:rPr lang="cs-CZ" sz="5600" i="1" dirty="0" err="1">
                <a:solidFill>
                  <a:schemeClr val="tx2"/>
                </a:solidFill>
                <a:effectLst/>
                <a:latin typeface="Calibri" panose="020F0502020204030204" pitchFamily="34" charset="0"/>
                <a:ea typeface="Times New Roman" panose="02020603050405020304" pitchFamily="18" charset="0"/>
              </a:rPr>
              <a:t>the</a:t>
            </a:r>
            <a:r>
              <a:rPr lang="cs-CZ" sz="5600" i="1" dirty="0">
                <a:solidFill>
                  <a:schemeClr val="tx2"/>
                </a:solidFill>
                <a:effectLst/>
                <a:latin typeface="Calibri" panose="020F0502020204030204" pitchFamily="34" charset="0"/>
                <a:ea typeface="Times New Roman" panose="02020603050405020304" pitchFamily="18" charset="0"/>
              </a:rPr>
              <a:t> </a:t>
            </a:r>
            <a:r>
              <a:rPr lang="cs-CZ" sz="5600" i="1" dirty="0" err="1">
                <a:solidFill>
                  <a:schemeClr val="tx2"/>
                </a:solidFill>
                <a:effectLst/>
                <a:latin typeface="Calibri" panose="020F0502020204030204" pitchFamily="34" charset="0"/>
                <a:ea typeface="Times New Roman" panose="02020603050405020304" pitchFamily="18" charset="0"/>
              </a:rPr>
              <a:t>Royal</a:t>
            </a:r>
            <a:r>
              <a:rPr lang="cs-CZ" sz="5600" i="1" dirty="0">
                <a:solidFill>
                  <a:schemeClr val="tx2"/>
                </a:solidFill>
                <a:effectLst/>
                <a:latin typeface="Calibri" panose="020F0502020204030204" pitchFamily="34" charset="0"/>
                <a:ea typeface="Times New Roman" panose="02020603050405020304" pitchFamily="18" charset="0"/>
              </a:rPr>
              <a:t> </a:t>
            </a:r>
            <a:r>
              <a:rPr lang="cs-CZ" sz="5600" i="1" dirty="0" err="1">
                <a:solidFill>
                  <a:schemeClr val="tx2"/>
                </a:solidFill>
                <a:effectLst/>
                <a:latin typeface="Calibri" panose="020F0502020204030204" pitchFamily="34" charset="0"/>
                <a:ea typeface="Times New Roman" panose="02020603050405020304" pitchFamily="18" charset="0"/>
              </a:rPr>
              <a:t>Anthropological</a:t>
            </a:r>
            <a:r>
              <a:rPr lang="cs-CZ" sz="5600" i="1" dirty="0">
                <a:solidFill>
                  <a:schemeClr val="tx2"/>
                </a:solidFill>
                <a:effectLst/>
                <a:latin typeface="Calibri" panose="020F0502020204030204" pitchFamily="34" charset="0"/>
                <a:ea typeface="Times New Roman" panose="02020603050405020304" pitchFamily="18" charset="0"/>
              </a:rPr>
              <a:t> Institute </a:t>
            </a:r>
            <a:r>
              <a:rPr lang="cs-CZ" sz="5600" b="1" dirty="0">
                <a:solidFill>
                  <a:schemeClr val="tx2"/>
                </a:solidFill>
                <a:effectLst/>
                <a:latin typeface="Calibri" panose="020F0502020204030204" pitchFamily="34" charset="0"/>
                <a:ea typeface="Times New Roman" panose="02020603050405020304" pitchFamily="18" charset="0"/>
              </a:rPr>
              <a:t>22</a:t>
            </a:r>
            <a:r>
              <a:rPr lang="cs-CZ" sz="5600" dirty="0">
                <a:solidFill>
                  <a:schemeClr val="tx2"/>
                </a:solidFill>
                <a:effectLst/>
                <a:latin typeface="Calibri" panose="020F0502020204030204" pitchFamily="34" charset="0"/>
                <a:ea typeface="Times New Roman" panose="02020603050405020304" pitchFamily="18" charset="0"/>
              </a:rPr>
              <a:t>(1): 27-46.</a:t>
            </a:r>
            <a:endParaRPr lang="cs-CZ" sz="5600" dirty="0">
              <a:solidFill>
                <a:schemeClr val="tx2"/>
              </a:solidFill>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5600" dirty="0" err="1">
                <a:solidFill>
                  <a:schemeClr val="tx2"/>
                </a:solidFill>
                <a:effectLst/>
                <a:latin typeface="Calibri" panose="020F0502020204030204" pitchFamily="34" charset="0"/>
                <a:ea typeface="Times New Roman" panose="02020603050405020304" pitchFamily="18" charset="0"/>
              </a:rPr>
              <a:t>Trischler</a:t>
            </a:r>
            <a:r>
              <a:rPr lang="cs-CZ" sz="5600" dirty="0">
                <a:solidFill>
                  <a:schemeClr val="tx2"/>
                </a:solidFill>
                <a:effectLst/>
                <a:latin typeface="Calibri" panose="020F0502020204030204" pitchFamily="34" charset="0"/>
                <a:ea typeface="Times New Roman" panose="02020603050405020304" pitchFamily="18" charset="0"/>
              </a:rPr>
              <a:t>, H. 2016. </a:t>
            </a:r>
            <a:r>
              <a:rPr lang="cs-CZ" sz="5600" dirty="0" err="1">
                <a:solidFill>
                  <a:schemeClr val="tx2"/>
                </a:solidFill>
                <a:effectLst/>
                <a:latin typeface="Calibri" panose="020F0502020204030204" pitchFamily="34" charset="0"/>
                <a:ea typeface="Times New Roman" panose="02020603050405020304" pitchFamily="18" charset="0"/>
              </a:rPr>
              <a:t>The</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Anthropocene</a:t>
            </a:r>
            <a:r>
              <a:rPr lang="cs-CZ" sz="5600" dirty="0">
                <a:solidFill>
                  <a:schemeClr val="tx2"/>
                </a:solidFill>
                <a:effectLst/>
                <a:latin typeface="Calibri" panose="020F0502020204030204" pitchFamily="34" charset="0"/>
                <a:ea typeface="Times New Roman" panose="02020603050405020304" pitchFamily="18" charset="0"/>
              </a:rPr>
              <a:t>. N.T.M. 24, 309–335. https://doi.org/10.1007/s00048-016-0146-3</a:t>
            </a:r>
            <a:endParaRPr lang="cs-CZ" sz="5600" dirty="0">
              <a:solidFill>
                <a:schemeClr val="tx2"/>
              </a:solidFill>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5600" dirty="0" err="1">
                <a:solidFill>
                  <a:schemeClr val="tx2"/>
                </a:solidFill>
                <a:effectLst/>
                <a:latin typeface="Calibri" panose="020F0502020204030204" pitchFamily="34" charset="0"/>
                <a:ea typeface="Times New Roman" panose="02020603050405020304" pitchFamily="18" charset="0"/>
              </a:rPr>
              <a:t>Zalasiewicz</a:t>
            </a:r>
            <a:r>
              <a:rPr lang="cs-CZ" sz="5600" dirty="0">
                <a:solidFill>
                  <a:schemeClr val="tx2"/>
                </a:solidFill>
                <a:effectLst/>
                <a:latin typeface="Calibri" panose="020F0502020204030204" pitchFamily="34" charset="0"/>
                <a:ea typeface="Times New Roman" panose="02020603050405020304" pitchFamily="18" charset="0"/>
              </a:rPr>
              <a:t>, J.  </a:t>
            </a:r>
            <a:r>
              <a:rPr lang="cs-CZ" sz="5600" dirty="0" err="1">
                <a:solidFill>
                  <a:schemeClr val="tx2"/>
                </a:solidFill>
                <a:effectLst/>
                <a:latin typeface="Calibri" panose="020F0502020204030204" pitchFamily="34" charset="0"/>
                <a:ea typeface="Times New Roman" panose="02020603050405020304" pitchFamily="18" charset="0"/>
              </a:rPr>
              <a:t>Waters</a:t>
            </a:r>
            <a:r>
              <a:rPr lang="cs-CZ" sz="5600" dirty="0">
                <a:solidFill>
                  <a:schemeClr val="tx2"/>
                </a:solidFill>
                <a:effectLst/>
                <a:latin typeface="Calibri" panose="020F0502020204030204" pitchFamily="34" charset="0"/>
                <a:ea typeface="Times New Roman" panose="02020603050405020304" pitchFamily="18" charset="0"/>
              </a:rPr>
              <a:t>, C. N., </a:t>
            </a:r>
            <a:r>
              <a:rPr lang="cs-CZ" sz="5600" dirty="0" err="1">
                <a:solidFill>
                  <a:schemeClr val="tx2"/>
                </a:solidFill>
                <a:effectLst/>
                <a:latin typeface="Calibri" panose="020F0502020204030204" pitchFamily="34" charset="0"/>
                <a:ea typeface="Times New Roman" panose="02020603050405020304" pitchFamily="18" charset="0"/>
              </a:rPr>
              <a:t>Williams</a:t>
            </a:r>
            <a:r>
              <a:rPr lang="cs-CZ" sz="5600" dirty="0">
                <a:solidFill>
                  <a:schemeClr val="tx2"/>
                </a:solidFill>
                <a:effectLst/>
                <a:latin typeface="Calibri" panose="020F0502020204030204" pitchFamily="34" charset="0"/>
                <a:ea typeface="Times New Roman" panose="02020603050405020304" pitchFamily="18" charset="0"/>
              </a:rPr>
              <a:t>, M., </a:t>
            </a:r>
            <a:r>
              <a:rPr lang="cs-CZ" sz="5600" dirty="0" err="1">
                <a:solidFill>
                  <a:schemeClr val="tx2"/>
                </a:solidFill>
                <a:effectLst/>
                <a:latin typeface="Calibri" panose="020F0502020204030204" pitchFamily="34" charset="0"/>
                <a:ea typeface="Times New Roman" panose="02020603050405020304" pitchFamily="18" charset="0"/>
              </a:rPr>
              <a:t>Barnosky</a:t>
            </a:r>
            <a:r>
              <a:rPr lang="cs-CZ" sz="5600" dirty="0">
                <a:solidFill>
                  <a:schemeClr val="tx2"/>
                </a:solidFill>
                <a:effectLst/>
                <a:latin typeface="Calibri" panose="020F0502020204030204" pitchFamily="34" charset="0"/>
                <a:ea typeface="Times New Roman" panose="02020603050405020304" pitchFamily="18" charset="0"/>
              </a:rPr>
              <a:t>, A.D.,. </a:t>
            </a:r>
            <a:r>
              <a:rPr lang="cs-CZ" sz="5600" dirty="0" err="1">
                <a:solidFill>
                  <a:schemeClr val="tx2"/>
                </a:solidFill>
                <a:effectLst/>
                <a:latin typeface="Calibri" panose="020F0502020204030204" pitchFamily="34" charset="0"/>
                <a:ea typeface="Times New Roman" panose="02020603050405020304" pitchFamily="18" charset="0"/>
              </a:rPr>
              <a:t>Cearreta</a:t>
            </a:r>
            <a:r>
              <a:rPr lang="cs-CZ" sz="5600" dirty="0">
                <a:solidFill>
                  <a:schemeClr val="tx2"/>
                </a:solidFill>
                <a:effectLst/>
                <a:latin typeface="Calibri" panose="020F0502020204030204" pitchFamily="34" charset="0"/>
                <a:ea typeface="Times New Roman" panose="02020603050405020304" pitchFamily="18" charset="0"/>
              </a:rPr>
              <a:t>, A., </a:t>
            </a:r>
            <a:r>
              <a:rPr lang="cs-CZ" sz="5600" dirty="0" err="1">
                <a:solidFill>
                  <a:schemeClr val="tx2"/>
                </a:solidFill>
                <a:effectLst/>
                <a:latin typeface="Calibri" panose="020F0502020204030204" pitchFamily="34" charset="0"/>
                <a:ea typeface="Times New Roman" panose="02020603050405020304" pitchFamily="18" charset="0"/>
              </a:rPr>
              <a:t>Crutzen</a:t>
            </a:r>
            <a:r>
              <a:rPr lang="cs-CZ" sz="5600" dirty="0">
                <a:solidFill>
                  <a:schemeClr val="tx2"/>
                </a:solidFill>
                <a:effectLst/>
                <a:latin typeface="Calibri" panose="020F0502020204030204" pitchFamily="34" charset="0"/>
                <a:ea typeface="Times New Roman" panose="02020603050405020304" pitchFamily="18" charset="0"/>
              </a:rPr>
              <a:t>, P., </a:t>
            </a:r>
            <a:r>
              <a:rPr lang="cs-CZ" sz="5600" dirty="0" err="1">
                <a:solidFill>
                  <a:schemeClr val="tx2"/>
                </a:solidFill>
                <a:effectLst/>
                <a:latin typeface="Calibri" panose="020F0502020204030204" pitchFamily="34" charset="0"/>
                <a:ea typeface="Times New Roman" panose="02020603050405020304" pitchFamily="18" charset="0"/>
              </a:rPr>
              <a:t>Ellis</a:t>
            </a:r>
            <a:r>
              <a:rPr lang="cs-CZ" sz="5600" dirty="0">
                <a:solidFill>
                  <a:schemeClr val="tx2"/>
                </a:solidFill>
                <a:effectLst/>
                <a:latin typeface="Calibri" panose="020F0502020204030204" pitchFamily="34" charset="0"/>
                <a:ea typeface="Times New Roman" panose="02020603050405020304" pitchFamily="18" charset="0"/>
              </a:rPr>
              <a:t>, E. et al. 2015. </a:t>
            </a:r>
            <a:r>
              <a:rPr lang="cs-CZ" sz="5600" dirty="0" err="1">
                <a:solidFill>
                  <a:schemeClr val="tx2"/>
                </a:solidFill>
                <a:effectLst/>
                <a:latin typeface="Calibri" panose="020F0502020204030204" pitchFamily="34" charset="0"/>
                <a:ea typeface="Times New Roman" panose="02020603050405020304" pitchFamily="18" charset="0"/>
              </a:rPr>
              <a:t>When</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did</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the</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Anthropocene</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begin</a:t>
            </a:r>
            <a:r>
              <a:rPr lang="cs-CZ" sz="5600" dirty="0">
                <a:solidFill>
                  <a:schemeClr val="tx2"/>
                </a:solidFill>
                <a:effectLst/>
                <a:latin typeface="Calibri" panose="020F0502020204030204" pitchFamily="34" charset="0"/>
                <a:ea typeface="Times New Roman" panose="02020603050405020304" pitchFamily="18" charset="0"/>
              </a:rPr>
              <a:t>? A </a:t>
            </a:r>
            <a:r>
              <a:rPr lang="cs-CZ" sz="5600" dirty="0" err="1">
                <a:solidFill>
                  <a:schemeClr val="tx2"/>
                </a:solidFill>
                <a:effectLst/>
                <a:latin typeface="Calibri" panose="020F0502020204030204" pitchFamily="34" charset="0"/>
                <a:ea typeface="Times New Roman" panose="02020603050405020304" pitchFamily="18" charset="0"/>
              </a:rPr>
              <a:t>mid-twentieth</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century</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boundary</a:t>
            </a:r>
            <a:r>
              <a:rPr lang="cs-CZ" sz="5600" dirty="0">
                <a:solidFill>
                  <a:schemeClr val="tx2"/>
                </a:solidFill>
                <a:effectLst/>
                <a:latin typeface="Calibri" panose="020F0502020204030204" pitchFamily="34" charset="0"/>
                <a:ea typeface="Times New Roman" panose="02020603050405020304" pitchFamily="18" charset="0"/>
              </a:rPr>
              <a:t> level </a:t>
            </a:r>
            <a:r>
              <a:rPr lang="cs-CZ" sz="5600" dirty="0" err="1">
                <a:solidFill>
                  <a:schemeClr val="tx2"/>
                </a:solidFill>
                <a:effectLst/>
                <a:latin typeface="Calibri" panose="020F0502020204030204" pitchFamily="34" charset="0"/>
                <a:ea typeface="Times New Roman" panose="02020603050405020304" pitchFamily="18" charset="0"/>
              </a:rPr>
              <a:t>is</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stratigraphically</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optimal</a:t>
            </a:r>
            <a:r>
              <a:rPr lang="cs-CZ" sz="5600" dirty="0">
                <a:solidFill>
                  <a:schemeClr val="tx2"/>
                </a:solidFill>
                <a:effectLst/>
                <a:latin typeface="Calibri" panose="020F0502020204030204" pitchFamily="34" charset="0"/>
                <a:ea typeface="Times New Roman" panose="02020603050405020304" pitchFamily="18" charset="0"/>
              </a:rPr>
              <a:t>. </a:t>
            </a:r>
            <a:r>
              <a:rPr lang="cs-CZ" sz="5600" dirty="0" err="1">
                <a:solidFill>
                  <a:schemeClr val="tx2"/>
                </a:solidFill>
                <a:effectLst/>
                <a:latin typeface="Calibri" panose="020F0502020204030204" pitchFamily="34" charset="0"/>
                <a:ea typeface="Times New Roman" panose="02020603050405020304" pitchFamily="18" charset="0"/>
              </a:rPr>
              <a:t>Quaternary</a:t>
            </a:r>
            <a:r>
              <a:rPr lang="cs-CZ" sz="5600" dirty="0">
                <a:solidFill>
                  <a:schemeClr val="tx2"/>
                </a:solidFill>
                <a:effectLst/>
                <a:latin typeface="Calibri" panose="020F0502020204030204" pitchFamily="34" charset="0"/>
                <a:ea typeface="Times New Roman" panose="02020603050405020304" pitchFamily="18" charset="0"/>
              </a:rPr>
              <a:t> International 383: 196-203.</a:t>
            </a:r>
            <a:endParaRPr lang="cs-CZ" sz="5600" dirty="0">
              <a:solidFill>
                <a:schemeClr val="tx2"/>
              </a:solidFill>
              <a:effectLst/>
              <a:latin typeface="Times New Roman" panose="02020603050405020304" pitchFamily="18" charset="0"/>
              <a:ea typeface="Times New Roman" panose="02020603050405020304" pitchFamily="18" charset="0"/>
            </a:endParaRPr>
          </a:p>
          <a:p>
            <a:endParaRPr lang="cs-CZ" sz="5600" dirty="0">
              <a:solidFill>
                <a:schemeClr val="tx2"/>
              </a:solidFill>
              <a:effectLst/>
              <a:latin typeface="Times New Roman" panose="02020603050405020304" pitchFamily="18" charset="0"/>
              <a:ea typeface="Times New Roman" panose="02020603050405020304" pitchFamily="18" charset="0"/>
            </a:endParaRPr>
          </a:p>
          <a:p>
            <a:r>
              <a:rPr lang="cs-CZ" sz="5600" b="1" dirty="0">
                <a:solidFill>
                  <a:schemeClr val="tx2"/>
                </a:solidFill>
                <a:effectLst/>
                <a:latin typeface="Calibri" panose="020F0502020204030204" pitchFamily="34" charset="0"/>
                <a:ea typeface="Times New Roman" panose="02020603050405020304" pitchFamily="18" charset="0"/>
              </a:rPr>
              <a:t>Online zdroje:</a:t>
            </a:r>
          </a:p>
          <a:p>
            <a:r>
              <a:rPr lang="cs-CZ" sz="5600" dirty="0">
                <a:solidFill>
                  <a:schemeClr val="tx2"/>
                </a:solidFill>
                <a:effectLst/>
                <a:latin typeface="Times New Roman" panose="02020603050405020304" pitchFamily="18" charset="0"/>
                <a:ea typeface="Times New Roman" panose="02020603050405020304" pitchFamily="18" charset="0"/>
                <a:hlinkClick r:id="rId2"/>
              </a:rPr>
              <a:t>https://anthropocene.canadiangeographic.ca/online-resources/</a:t>
            </a:r>
            <a:endParaRPr lang="cs-CZ" sz="5600" dirty="0">
              <a:solidFill>
                <a:schemeClr val="tx2"/>
              </a:solidFill>
              <a:effectLst/>
              <a:latin typeface="Times New Roman" panose="02020603050405020304" pitchFamily="18" charset="0"/>
              <a:ea typeface="Times New Roman" panose="02020603050405020304" pitchFamily="18" charset="0"/>
            </a:endParaRPr>
          </a:p>
          <a:p>
            <a:r>
              <a:rPr lang="cs-CZ" sz="5600" u="none" strike="noStrike" dirty="0">
                <a:solidFill>
                  <a:schemeClr val="tx2"/>
                </a:solidFill>
                <a:effectLst/>
                <a:latin typeface="Calibri" panose="020F0502020204030204" pitchFamily="34" charset="0"/>
                <a:ea typeface="Times New Roman" panose="02020603050405020304" pitchFamily="18" charset="0"/>
                <a:hlinkClick r:id="rId3"/>
              </a:rPr>
              <a:t>http://anthropoceneprimer.org/</a:t>
            </a:r>
            <a:endParaRPr lang="cs-CZ" sz="5600" dirty="0">
              <a:solidFill>
                <a:schemeClr val="tx2"/>
              </a:solidFill>
              <a:effectLst/>
              <a:latin typeface="Times New Roman" panose="02020603050405020304" pitchFamily="18" charset="0"/>
              <a:ea typeface="Times New Roman" panose="02020603050405020304" pitchFamily="18" charset="0"/>
            </a:endParaRPr>
          </a:p>
          <a:p>
            <a:r>
              <a:rPr lang="cs-CZ" sz="5600" u="none" strike="noStrike" dirty="0">
                <a:solidFill>
                  <a:schemeClr val="tx2"/>
                </a:solidFill>
                <a:effectLst/>
                <a:latin typeface="Calibri" panose="020F0502020204030204" pitchFamily="34" charset="0"/>
                <a:ea typeface="Times New Roman" panose="02020603050405020304" pitchFamily="18" charset="0"/>
                <a:hlinkClick r:id="rId4"/>
              </a:rPr>
              <a:t>http://www.anthropocene.info/about.php</a:t>
            </a:r>
            <a:endParaRPr lang="cs-CZ" sz="5600" dirty="0">
              <a:solidFill>
                <a:schemeClr val="tx2"/>
              </a:solidFill>
              <a:effectLst/>
              <a:latin typeface="Times New Roman" panose="02020603050405020304" pitchFamily="18" charset="0"/>
              <a:ea typeface="Times New Roman" panose="02020603050405020304" pitchFamily="18" charset="0"/>
            </a:endParaRPr>
          </a:p>
          <a:p>
            <a:r>
              <a:rPr lang="cs-CZ" sz="5600" u="none" strike="noStrike" dirty="0">
                <a:solidFill>
                  <a:schemeClr val="tx2"/>
                </a:solidFill>
                <a:effectLst/>
                <a:latin typeface="Calibri" panose="020F0502020204030204" pitchFamily="34" charset="0"/>
                <a:ea typeface="Times New Roman" panose="02020603050405020304" pitchFamily="18" charset="0"/>
                <a:hlinkClick r:id="rId5"/>
              </a:rPr>
              <a:t>https://theanthropocene.org/</a:t>
            </a:r>
            <a:endParaRPr lang="cs-CZ" sz="5600" dirty="0">
              <a:solidFill>
                <a:schemeClr val="tx2"/>
              </a:solidFill>
              <a:effectLst/>
              <a:latin typeface="Times New Roman" panose="02020603050405020304" pitchFamily="18" charset="0"/>
              <a:ea typeface="Times New Roman" panose="02020603050405020304" pitchFamily="18" charset="0"/>
            </a:endParaRPr>
          </a:p>
          <a:p>
            <a:r>
              <a:rPr lang="cs-CZ" sz="5600" u="none" strike="noStrike" dirty="0">
                <a:solidFill>
                  <a:schemeClr val="tx2"/>
                </a:solidFill>
                <a:effectLst/>
                <a:latin typeface="Calibri" panose="020F0502020204030204" pitchFamily="34" charset="0"/>
                <a:ea typeface="Times New Roman" panose="02020603050405020304" pitchFamily="18" charset="0"/>
                <a:hlinkClick r:id="rId6"/>
              </a:rPr>
              <a:t>http://anthropocene.au.dk/</a:t>
            </a:r>
            <a:endParaRPr lang="cs-CZ" sz="5600" dirty="0">
              <a:solidFill>
                <a:schemeClr val="tx2"/>
              </a:solidFill>
              <a:effectLst/>
              <a:latin typeface="Times New Roman" panose="02020603050405020304" pitchFamily="18" charset="0"/>
              <a:ea typeface="Times New Roman" panose="02020603050405020304" pitchFamily="18" charset="0"/>
            </a:endParaRPr>
          </a:p>
          <a:p>
            <a:r>
              <a:rPr lang="cs-CZ" sz="5600" u="none" strike="noStrike" dirty="0">
                <a:solidFill>
                  <a:schemeClr val="tx2"/>
                </a:solidFill>
                <a:effectLst/>
                <a:latin typeface="Calibri" panose="020F0502020204030204" pitchFamily="34" charset="0"/>
                <a:ea typeface="Times New Roman" panose="02020603050405020304" pitchFamily="18" charset="0"/>
                <a:hlinkClick r:id="rId7"/>
              </a:rPr>
              <a:t>https://edgeeffects.net/</a:t>
            </a:r>
            <a:endParaRPr lang="cs-CZ" sz="5600" dirty="0">
              <a:solidFill>
                <a:schemeClr val="tx2"/>
              </a:solidFill>
              <a:effectLst/>
              <a:latin typeface="Times New Roman" panose="02020603050405020304" pitchFamily="18" charset="0"/>
              <a:ea typeface="Times New Roman" panose="02020603050405020304" pitchFamily="18" charset="0"/>
            </a:endParaRPr>
          </a:p>
          <a:p>
            <a:endParaRPr lang="cs-CZ" sz="5600" dirty="0">
              <a:solidFill>
                <a:schemeClr val="tx2"/>
              </a:solidFill>
            </a:endParaRPr>
          </a:p>
        </p:txBody>
      </p:sp>
    </p:spTree>
    <p:extLst>
      <p:ext uri="{BB962C8B-B14F-4D97-AF65-F5344CB8AC3E}">
        <p14:creationId xmlns:p14="http://schemas.microsoft.com/office/powerpoint/2010/main" val="46454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AD23B082-11B8-4B25-BF4C-B9DD5F6CB7B5}"/>
              </a:ext>
            </a:extLst>
          </p:cNvPr>
          <p:cNvSpPr>
            <a:spLocks noGrp="1"/>
          </p:cNvSpPr>
          <p:nvPr>
            <p:ph type="title"/>
          </p:nvPr>
        </p:nvSpPr>
        <p:spPr>
          <a:xfrm>
            <a:off x="2371725" y="991261"/>
            <a:ext cx="7058025" cy="1837349"/>
          </a:xfrm>
        </p:spPr>
        <p:txBody>
          <a:bodyPr>
            <a:normAutofit/>
          </a:bodyPr>
          <a:lstStyle/>
          <a:p>
            <a:pPr algn="ctr"/>
            <a:r>
              <a:rPr lang="cs-CZ" sz="2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Elizabeth A. </a:t>
            </a:r>
            <a:r>
              <a:rPr lang="cs-CZ" sz="2400" b="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Povinelli</a:t>
            </a:r>
            <a:r>
              <a:rPr lang="cs-CZ"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2016. </a:t>
            </a:r>
            <a:br>
              <a:rPr lang="cs-CZ"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br>
            <a:r>
              <a:rPr lang="cs-CZ" sz="2400" b="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Geontologies</a:t>
            </a:r>
            <a:r>
              <a:rPr lang="cs-CZ" sz="2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2400" b="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2400" b="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Concept</a:t>
            </a:r>
            <a:r>
              <a:rPr lang="cs-CZ" sz="2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and </a:t>
            </a:r>
            <a:r>
              <a:rPr lang="cs-CZ" sz="2400" b="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Its</a:t>
            </a:r>
            <a:r>
              <a:rPr lang="cs-CZ" sz="2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2400" b="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Territories</a:t>
            </a:r>
            <a:endParaRPr lang="cs-CZ" sz="2400" b="1" dirty="0">
              <a:solidFill>
                <a:schemeClr val="tx2"/>
              </a:solidFill>
            </a:endParaRPr>
          </a:p>
        </p:txBody>
      </p:sp>
      <p:sp>
        <p:nvSpPr>
          <p:cNvPr id="3" name="Zástupný obsah 2">
            <a:extLst>
              <a:ext uri="{FF2B5EF4-FFF2-40B4-BE49-F238E27FC236}">
                <a16:creationId xmlns:a16="http://schemas.microsoft.com/office/drawing/2014/main" id="{4D7A8E23-92B8-4608-9D9C-9D0515874C75}"/>
              </a:ext>
            </a:extLst>
          </p:cNvPr>
          <p:cNvSpPr>
            <a:spLocks noGrp="1"/>
          </p:cNvSpPr>
          <p:nvPr>
            <p:ph idx="1"/>
          </p:nvPr>
        </p:nvSpPr>
        <p:spPr>
          <a:xfrm>
            <a:off x="971550" y="2698585"/>
            <a:ext cx="9696450" cy="3597439"/>
          </a:xfrm>
        </p:spPr>
        <p:txBody>
          <a:bodyPr anchor="t">
            <a:normAutofit/>
          </a:bodyPr>
          <a:lstStyle/>
          <a:p>
            <a:endParaRPr lang="cs-CZ"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The</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Anthropocene</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has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meant</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to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mark</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geologically</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defined</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moment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when</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the</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forces</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of</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human</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existence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began</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to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overwhelm</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all</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other</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biological</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geological</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and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meteorological</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forms</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and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forces</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and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displace</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the</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Holocene</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That</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is</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the</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b="1"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Anthropocene</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marks</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the</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moment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when</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b="1"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human</a:t>
            </a:r>
            <a:r>
              <a:rPr lang="cs-CZ" sz="2000" b="1"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existence </a:t>
            </a:r>
            <a:r>
              <a:rPr lang="cs-CZ" sz="2000" b="1"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became</a:t>
            </a:r>
            <a:r>
              <a:rPr lang="cs-CZ" sz="2000" b="1"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b="1"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the</a:t>
            </a:r>
            <a:r>
              <a:rPr lang="cs-CZ" sz="2000" b="1"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b="1"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determinate</a:t>
            </a:r>
            <a:r>
              <a:rPr lang="cs-CZ" sz="2000" b="1"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b="1"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form</a:t>
            </a:r>
            <a:r>
              <a:rPr lang="cs-CZ" sz="2000" b="1"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b="1"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of</a:t>
            </a:r>
            <a:r>
              <a:rPr lang="cs-CZ" sz="2000" b="1"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b="1"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planetary</a:t>
            </a:r>
            <a:r>
              <a:rPr lang="cs-CZ" sz="2000" b="1"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existence</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and a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malignant</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form</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at</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that</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rather</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than</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merely</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the</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fact</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that</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humans</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affect</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their</a:t>
            </a:r>
            <a:r>
              <a:rPr lang="cs-CZ" sz="20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environment. </a:t>
            </a:r>
          </a:p>
          <a:p>
            <a:endParaRPr lang="cs-CZ" sz="2000" i="1" dirty="0">
              <a:solidFill>
                <a:schemeClr val="tx2"/>
              </a:solidFill>
              <a:latin typeface="Calibri" panose="020F0502020204030204" pitchFamily="34" charset="0"/>
              <a:cs typeface="Calibri" panose="020F0502020204030204" pitchFamily="34" charset="0"/>
            </a:endParaRPr>
          </a:p>
          <a:p>
            <a:pPr marL="0" indent="0">
              <a:buNone/>
            </a:pPr>
            <a:r>
              <a:rPr lang="cs-CZ" sz="2000" b="1"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Its</a:t>
            </a:r>
            <a:r>
              <a:rPr lang="cs-CZ" sz="2000" b="1"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b="1"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hardly</a:t>
            </a:r>
            <a:r>
              <a:rPr lang="cs-CZ" sz="2000" b="1"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b="1"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an</a:t>
            </a:r>
            <a:r>
              <a:rPr lang="cs-CZ" sz="2000" b="1"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b="1"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uncontroversial</a:t>
            </a:r>
            <a:r>
              <a:rPr lang="cs-CZ" sz="2000" b="1"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b="1" i="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concept</a:t>
            </a:r>
            <a:r>
              <a:rPr lang="cs-CZ" sz="2000" b="1"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cs-CZ" sz="1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3074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109D8821-BDCE-4343-BBFE-6B38F2AC2EE8}"/>
              </a:ext>
            </a:extLst>
          </p:cNvPr>
          <p:cNvSpPr>
            <a:spLocks noGrp="1"/>
          </p:cNvSpPr>
          <p:nvPr>
            <p:ph type="title"/>
          </p:nvPr>
        </p:nvSpPr>
        <p:spPr>
          <a:xfrm>
            <a:off x="3027924" y="991261"/>
            <a:ext cx="5754696" cy="1837349"/>
          </a:xfrm>
        </p:spPr>
        <p:txBody>
          <a:bodyPr>
            <a:normAutofit/>
          </a:bodyPr>
          <a:lstStyle/>
          <a:p>
            <a:pPr algn="ctr"/>
            <a:endParaRPr lang="cs-CZ" sz="3600">
              <a:solidFill>
                <a:schemeClr val="tx2"/>
              </a:solidFill>
            </a:endParaRPr>
          </a:p>
        </p:txBody>
      </p:sp>
      <p:sp>
        <p:nvSpPr>
          <p:cNvPr id="3" name="Zástupný obsah 2">
            <a:extLst>
              <a:ext uri="{FF2B5EF4-FFF2-40B4-BE49-F238E27FC236}">
                <a16:creationId xmlns:a16="http://schemas.microsoft.com/office/drawing/2014/main" id="{D43443C0-B58D-4389-AEE8-C75239B08B99}"/>
              </a:ext>
            </a:extLst>
          </p:cNvPr>
          <p:cNvSpPr>
            <a:spLocks noGrp="1"/>
          </p:cNvSpPr>
          <p:nvPr>
            <p:ph idx="1"/>
          </p:nvPr>
        </p:nvSpPr>
        <p:spPr>
          <a:xfrm>
            <a:off x="3050412" y="2979336"/>
            <a:ext cx="5709721" cy="2430864"/>
          </a:xfrm>
        </p:spPr>
        <p:txBody>
          <a:bodyPr anchor="t">
            <a:normAutofit/>
          </a:bodyPr>
          <a:lstStyle/>
          <a:p>
            <a:endParaRPr lang="cs-CZ" sz="1600" u="none" strike="noStrike" dirty="0">
              <a:solidFill>
                <a:schemeClr val="tx2"/>
              </a:solidFill>
              <a:effectLst/>
              <a:latin typeface="Calibri" panose="020F0502020204030204" pitchFamily="34" charset="0"/>
              <a:ea typeface="Times New Roman" panose="02020603050405020304" pitchFamily="18" charset="0"/>
              <a:hlinkClick r:id="rId2"/>
            </a:endParaRPr>
          </a:p>
          <a:p>
            <a:r>
              <a:rPr lang="cs-CZ" sz="1600" u="none" strike="noStrike" dirty="0">
                <a:solidFill>
                  <a:schemeClr val="tx2"/>
                </a:solidFill>
                <a:effectLst/>
                <a:latin typeface="Calibri" panose="020F0502020204030204" pitchFamily="34" charset="0"/>
                <a:ea typeface="Times New Roman" panose="02020603050405020304" pitchFamily="18" charset="0"/>
                <a:hlinkClick r:id="rId2"/>
              </a:rPr>
              <a:t>http://anthropoceneprimer.org/</a:t>
            </a:r>
            <a:endParaRPr lang="cs-CZ" sz="1600" dirty="0">
              <a:solidFill>
                <a:schemeClr val="tx2"/>
              </a:solidFill>
              <a:effectLst/>
              <a:latin typeface="Times New Roman" panose="02020603050405020304" pitchFamily="18" charset="0"/>
              <a:ea typeface="Times New Roman" panose="02020603050405020304" pitchFamily="18" charset="0"/>
            </a:endParaRPr>
          </a:p>
          <a:p>
            <a:r>
              <a:rPr lang="cs-CZ" sz="1600" u="none" strike="noStrike" dirty="0">
                <a:solidFill>
                  <a:schemeClr val="tx2"/>
                </a:solidFill>
                <a:effectLst/>
                <a:latin typeface="Calibri" panose="020F0502020204030204" pitchFamily="34" charset="0"/>
                <a:ea typeface="Times New Roman" panose="02020603050405020304" pitchFamily="18" charset="0"/>
                <a:hlinkClick r:id="rId3"/>
              </a:rPr>
              <a:t>http://www.anthropocene.info/about.php</a:t>
            </a:r>
            <a:endParaRPr lang="cs-CZ" sz="1600" dirty="0">
              <a:solidFill>
                <a:schemeClr val="tx2"/>
              </a:solidFill>
              <a:effectLst/>
              <a:latin typeface="Times New Roman" panose="02020603050405020304" pitchFamily="18" charset="0"/>
              <a:ea typeface="Times New Roman" panose="02020603050405020304" pitchFamily="18" charset="0"/>
            </a:endParaRPr>
          </a:p>
          <a:p>
            <a:r>
              <a:rPr lang="cs-CZ" sz="1600" u="none" strike="noStrike" dirty="0">
                <a:solidFill>
                  <a:schemeClr val="tx2"/>
                </a:solidFill>
                <a:effectLst/>
                <a:latin typeface="Calibri" panose="020F0502020204030204" pitchFamily="34" charset="0"/>
                <a:ea typeface="Times New Roman" panose="02020603050405020304" pitchFamily="18" charset="0"/>
                <a:hlinkClick r:id="rId4"/>
              </a:rPr>
              <a:t>https://theanthropocene.org/</a:t>
            </a:r>
            <a:endParaRPr lang="cs-CZ" sz="1600" dirty="0">
              <a:solidFill>
                <a:schemeClr val="tx2"/>
              </a:solidFill>
              <a:effectLst/>
              <a:latin typeface="Times New Roman" panose="02020603050405020304" pitchFamily="18" charset="0"/>
              <a:ea typeface="Times New Roman" panose="02020603050405020304" pitchFamily="18" charset="0"/>
            </a:endParaRPr>
          </a:p>
          <a:p>
            <a:r>
              <a:rPr lang="cs-CZ" sz="1600" u="none" strike="noStrike" dirty="0">
                <a:solidFill>
                  <a:schemeClr val="tx2"/>
                </a:solidFill>
                <a:effectLst/>
                <a:latin typeface="Calibri" panose="020F0502020204030204" pitchFamily="34" charset="0"/>
                <a:ea typeface="Times New Roman" panose="02020603050405020304" pitchFamily="18" charset="0"/>
                <a:hlinkClick r:id="rId5"/>
              </a:rPr>
              <a:t>http://anthropocene.au.dk/</a:t>
            </a:r>
            <a:endParaRPr lang="cs-CZ" sz="1600" dirty="0">
              <a:solidFill>
                <a:schemeClr val="tx2"/>
              </a:solidFill>
              <a:effectLst/>
              <a:latin typeface="Times New Roman" panose="02020603050405020304" pitchFamily="18" charset="0"/>
              <a:ea typeface="Times New Roman" panose="02020603050405020304" pitchFamily="18" charset="0"/>
            </a:endParaRPr>
          </a:p>
          <a:p>
            <a:r>
              <a:rPr lang="cs-CZ" sz="1600" u="none" strike="noStrike" dirty="0">
                <a:solidFill>
                  <a:schemeClr val="tx2"/>
                </a:solidFill>
                <a:effectLst/>
                <a:latin typeface="Calibri" panose="020F0502020204030204" pitchFamily="34" charset="0"/>
                <a:ea typeface="Times New Roman" panose="02020603050405020304" pitchFamily="18" charset="0"/>
                <a:hlinkClick r:id="rId6"/>
              </a:rPr>
              <a:t>https://edgeeffects.net/</a:t>
            </a:r>
            <a:endParaRPr lang="cs-CZ" sz="1600" u="none" strike="noStrike" dirty="0">
              <a:solidFill>
                <a:schemeClr val="tx2"/>
              </a:solidFill>
              <a:effectLst/>
              <a:latin typeface="Calibri" panose="020F0502020204030204" pitchFamily="34" charset="0"/>
              <a:ea typeface="Times New Roman" panose="02020603050405020304" pitchFamily="18" charset="0"/>
            </a:endParaRPr>
          </a:p>
          <a:p>
            <a:r>
              <a:rPr lang="cs-CZ"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7"/>
              </a:rPr>
              <a:t>https://anthropocene.canadiangeographic.ca/online-resources/</a:t>
            </a:r>
            <a:endParaRPr lang="cs-CZ"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sz="1600" dirty="0">
              <a:solidFill>
                <a:schemeClr val="tx2"/>
              </a:solidFill>
              <a:effectLst/>
              <a:latin typeface="Times New Roman" panose="02020603050405020304" pitchFamily="18" charset="0"/>
              <a:ea typeface="Times New Roman" panose="02020603050405020304" pitchFamily="18" charset="0"/>
            </a:endParaRPr>
          </a:p>
          <a:p>
            <a:endParaRPr lang="cs-CZ" sz="16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1269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Nadpis 1">
            <a:extLst>
              <a:ext uri="{FF2B5EF4-FFF2-40B4-BE49-F238E27FC236}">
                <a16:creationId xmlns:a16="http://schemas.microsoft.com/office/drawing/2014/main" id="{1C6486EB-6B41-44F7-BE1E-D4688B9C0C1E}"/>
              </a:ext>
            </a:extLst>
          </p:cNvPr>
          <p:cNvSpPr>
            <a:spLocks noGrp="1"/>
          </p:cNvSpPr>
          <p:nvPr>
            <p:ph type="title"/>
          </p:nvPr>
        </p:nvSpPr>
        <p:spPr>
          <a:xfrm>
            <a:off x="3033466" y="991261"/>
            <a:ext cx="5754696" cy="1837349"/>
          </a:xfrm>
        </p:spPr>
        <p:txBody>
          <a:bodyPr anchor="ctr">
            <a:normAutofit/>
          </a:bodyPr>
          <a:lstStyle/>
          <a:p>
            <a:pPr algn="ctr"/>
            <a:r>
              <a:rPr lang="cs-CZ" sz="3600" b="1">
                <a:solidFill>
                  <a:schemeClr val="tx2"/>
                </a:solidFill>
              </a:rPr>
              <a:t>Počátek antropocénu?</a:t>
            </a:r>
          </a:p>
        </p:txBody>
      </p:sp>
      <p:sp>
        <p:nvSpPr>
          <p:cNvPr id="3" name="Zástupný obsah 2">
            <a:extLst>
              <a:ext uri="{FF2B5EF4-FFF2-40B4-BE49-F238E27FC236}">
                <a16:creationId xmlns:a16="http://schemas.microsoft.com/office/drawing/2014/main" id="{2812C988-04F0-4F7F-9985-14F8CFC94487}"/>
              </a:ext>
            </a:extLst>
          </p:cNvPr>
          <p:cNvSpPr>
            <a:spLocks noGrp="1"/>
          </p:cNvSpPr>
          <p:nvPr>
            <p:ph idx="1"/>
          </p:nvPr>
        </p:nvSpPr>
        <p:spPr>
          <a:xfrm>
            <a:off x="1375302" y="2752725"/>
            <a:ext cx="9653898" cy="3714750"/>
          </a:xfrm>
        </p:spPr>
        <p:txBody>
          <a:bodyPr anchor="t">
            <a:normAutofit lnSpcReduction="10000"/>
          </a:bodyPr>
          <a:lstStyle/>
          <a:p>
            <a:pPr marL="0" indent="0">
              <a:buNone/>
            </a:pPr>
            <a:endParaRPr lang="cs-CZ"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cs-CZ" dirty="0">
                <a:solidFill>
                  <a:schemeClr val="tx2"/>
                </a:solidFill>
                <a:latin typeface="Calibri" panose="020F0502020204030204" pitchFamily="34" charset="0"/>
                <a:ea typeface="Calibri" panose="020F0502020204030204" pitchFamily="34" charset="0"/>
                <a:cs typeface="Times New Roman" panose="02020603050405020304" pitchFamily="18" charset="0"/>
              </a:rPr>
              <a:t>Neolitická revoluce, do které se datuje počátek zemědělství</a:t>
            </a:r>
          </a:p>
          <a:p>
            <a:pPr lvl="1"/>
            <a:endParaRPr lang="cs-CZ"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lvl="1"/>
            <a:r>
              <a:rPr lang="cs-CZ" dirty="0">
                <a:solidFill>
                  <a:schemeClr val="tx2"/>
                </a:solidFill>
                <a:latin typeface="Calibri" panose="020F0502020204030204" pitchFamily="34" charset="0"/>
                <a:ea typeface="Calibri" panose="020F0502020204030204" pitchFamily="34" charset="0"/>
                <a:cs typeface="Times New Roman" panose="02020603050405020304" pitchFamily="18" charset="0"/>
              </a:rPr>
              <a:t>Kolonizace Ameriky / počátek koloniální expanze</a:t>
            </a:r>
          </a:p>
          <a:p>
            <a:pPr lvl="1"/>
            <a:endParaRPr lang="cs-CZ"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lvl="1"/>
            <a:r>
              <a:rPr lang="cs-CZ" dirty="0">
                <a:solidFill>
                  <a:schemeClr val="tx2"/>
                </a:solidFill>
                <a:latin typeface="Calibri" panose="020F0502020204030204" pitchFamily="34" charset="0"/>
                <a:ea typeface="Calibri" panose="020F0502020204030204" pitchFamily="34" charset="0"/>
                <a:cs typeface="Times New Roman" panose="02020603050405020304" pitchFamily="18" charset="0"/>
              </a:rPr>
              <a:t>Průmyslová revoluce – nárůst množství skleníkových plynů v atmosféře</a:t>
            </a:r>
          </a:p>
          <a:p>
            <a:pPr lvl="1"/>
            <a:endParaRPr lang="cs-CZ"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lvl="1"/>
            <a:r>
              <a:rPr lang="cs-CZ" dirty="0">
                <a:solidFill>
                  <a:schemeClr val="tx2"/>
                </a:solidFill>
                <a:latin typeface="Calibri" panose="020F0502020204030204" pitchFamily="34" charset="0"/>
                <a:ea typeface="Calibri" panose="020F0502020204030204" pitchFamily="34" charset="0"/>
                <a:cs typeface="Times New Roman" panose="02020603050405020304" pitchFamily="18" charset="0"/>
              </a:rPr>
              <a:t>Jaderné testy a výbuch atomové bomby - radioaktivní usazeniny, které se dostávají do půdy, čímž se lidská činnost přímo zapisuje do stratigrafických vrstev //resp. kdy se ukazuje, že lidská aktivita může zničit Zemi </a:t>
            </a:r>
          </a:p>
          <a:p>
            <a:pPr lvl="1"/>
            <a:endParaRPr lang="cs-CZ"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lvl="1"/>
            <a:endParaRPr lang="cs-CZ"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555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5168" y="365125"/>
            <a:ext cx="1263316" cy="5542380"/>
          </a:xfrm>
        </p:spPr>
        <p:txBody>
          <a:bodyPr>
            <a:noAutofit/>
          </a:bodyPr>
          <a:lstStyle/>
          <a:p>
            <a:r>
              <a:rPr lang="cs-CZ" sz="1600" dirty="0"/>
              <a:t>https://www.visualcapitalist.com/category/green/</a:t>
            </a:r>
          </a:p>
        </p:txBody>
      </p:sp>
      <p:pic>
        <p:nvPicPr>
          <p:cNvPr id="4" name="Zástupný symbol pro obsah 3"/>
          <p:cNvPicPr>
            <a:picLocks noGrp="1" noChangeAspect="1"/>
          </p:cNvPicPr>
          <p:nvPr>
            <p:ph idx="1"/>
          </p:nvPr>
        </p:nvPicPr>
        <p:blipFill>
          <a:blip r:embed="rId3"/>
          <a:stretch>
            <a:fillRect/>
          </a:stretch>
        </p:blipFill>
        <p:spPr>
          <a:xfrm>
            <a:off x="3019927" y="150908"/>
            <a:ext cx="2622884" cy="6707092"/>
          </a:xfrm>
          <a:prstGeom prst="rect">
            <a:avLst/>
          </a:prstGeom>
        </p:spPr>
      </p:pic>
      <p:pic>
        <p:nvPicPr>
          <p:cNvPr id="5" name="Obrázek 4"/>
          <p:cNvPicPr>
            <a:picLocks noChangeAspect="1"/>
          </p:cNvPicPr>
          <p:nvPr/>
        </p:nvPicPr>
        <p:blipFill>
          <a:blip r:embed="rId4"/>
          <a:stretch>
            <a:fillRect/>
          </a:stretch>
        </p:blipFill>
        <p:spPr>
          <a:xfrm>
            <a:off x="7351295" y="431271"/>
            <a:ext cx="3633537" cy="6186097"/>
          </a:xfrm>
          <a:prstGeom prst="rect">
            <a:avLst/>
          </a:prstGeom>
        </p:spPr>
      </p:pic>
    </p:spTree>
    <p:extLst>
      <p:ext uri="{BB962C8B-B14F-4D97-AF65-F5344CB8AC3E}">
        <p14:creationId xmlns:p14="http://schemas.microsoft.com/office/powerpoint/2010/main" val="3203434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61F63B7C-F1CE-496A-BF53-873E30500144}"/>
              </a:ext>
            </a:extLst>
          </p:cNvPr>
          <p:cNvSpPr>
            <a:spLocks noGrp="1"/>
          </p:cNvSpPr>
          <p:nvPr>
            <p:ph type="title"/>
          </p:nvPr>
        </p:nvSpPr>
        <p:spPr>
          <a:xfrm>
            <a:off x="1828800" y="116997"/>
            <a:ext cx="8343900" cy="1626078"/>
          </a:xfrm>
        </p:spPr>
        <p:txBody>
          <a:bodyPr>
            <a:normAutofit/>
          </a:bodyPr>
          <a:lstStyle/>
          <a:p>
            <a:pPr algn="ctr"/>
            <a:r>
              <a:rPr lang="cs-CZ"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r>
            <a:br>
              <a:rPr lang="cs-CZ"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cs-CZ"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Malm, A., &amp; </a:t>
            </a:r>
            <a:r>
              <a:rPr lang="cs-CZ" sz="2000" b="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Hornborg</a:t>
            </a:r>
            <a:r>
              <a:rPr lang="cs-CZ"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 (2014). </a:t>
            </a:r>
            <a:r>
              <a:rPr lang="cs-CZ" sz="2000" b="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The</a:t>
            </a:r>
            <a:r>
              <a:rPr lang="cs-CZ"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geology </a:t>
            </a:r>
            <a:r>
              <a:rPr lang="cs-CZ" sz="2000" b="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of</a:t>
            </a:r>
            <a:r>
              <a:rPr lang="cs-CZ"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b="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mankind</a:t>
            </a:r>
            <a:r>
              <a:rPr lang="cs-CZ"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 </a:t>
            </a:r>
            <a:r>
              <a:rPr lang="cs-CZ" sz="2000" b="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critique</a:t>
            </a:r>
            <a:r>
              <a:rPr lang="cs-CZ"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b="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of</a:t>
            </a:r>
            <a:r>
              <a:rPr lang="cs-CZ"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b="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the</a:t>
            </a:r>
            <a:r>
              <a:rPr lang="cs-CZ"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b="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Anthropocene</a:t>
            </a:r>
            <a:r>
              <a:rPr lang="cs-CZ"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2000" b="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narrative</a:t>
            </a:r>
            <a:r>
              <a:rPr lang="cs-CZ"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br>
              <a:rPr lang="cs-CZ"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cs-CZ" sz="180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The</a:t>
            </a:r>
            <a:r>
              <a:rPr lang="cs-CZ" sz="1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180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Anthropocene</a:t>
            </a:r>
            <a:r>
              <a:rPr lang="cs-CZ" sz="1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cs-CZ" sz="1800"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Review</a:t>
            </a:r>
            <a:r>
              <a:rPr lang="cs-CZ" sz="1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1(1), 62–69. https://doi.org/10.1177/2053019613516291</a:t>
            </a:r>
            <a:r>
              <a:rPr lang="cs-CZ"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r>
            <a:br>
              <a:rPr lang="cs-CZ"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cs-CZ" sz="1800" dirty="0">
              <a:solidFill>
                <a:schemeClr val="tx2"/>
              </a:solidFill>
            </a:endParaRPr>
          </a:p>
        </p:txBody>
      </p:sp>
      <p:sp>
        <p:nvSpPr>
          <p:cNvPr id="3" name="Zástupný obsah 2">
            <a:extLst>
              <a:ext uri="{FF2B5EF4-FFF2-40B4-BE49-F238E27FC236}">
                <a16:creationId xmlns:a16="http://schemas.microsoft.com/office/drawing/2014/main" id="{91B0C3B7-AEC0-407E-AA99-762996BDE9AF}"/>
              </a:ext>
            </a:extLst>
          </p:cNvPr>
          <p:cNvSpPr>
            <a:spLocks noGrp="1"/>
          </p:cNvSpPr>
          <p:nvPr>
            <p:ph idx="1"/>
          </p:nvPr>
        </p:nvSpPr>
        <p:spPr>
          <a:xfrm>
            <a:off x="577516" y="1989819"/>
            <a:ext cx="9595184" cy="4296681"/>
          </a:xfrm>
        </p:spPr>
        <p:txBody>
          <a:bodyPr anchor="t">
            <a:normAutofit/>
          </a:bodyPr>
          <a:lstStyle/>
          <a:p>
            <a:pPr marL="342900" indent="-342900">
              <a:buFont typeface="Calibri" panose="020F0502020204030204" pitchFamily="34" charset="0"/>
              <a:buChar char="-"/>
            </a:pPr>
            <a:endParaRPr lang="cs-CZ"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Calibri" panose="020F0502020204030204" pitchFamily="34" charset="0"/>
              <a:buChar char="-"/>
            </a:pPr>
            <a:r>
              <a:rPr lang="cs-CZ"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člověk je „geologickou silou</a:t>
            </a:r>
            <a:r>
              <a:rPr lang="cs-CZ" sz="18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 </a:t>
            </a:r>
            <a:r>
              <a:rPr lang="cs-CZ"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mění planetu v rozsahu geologických procesů: potvrzení, že osvícenské rozdělení světa na přírodu a společnost je nefunkční, stejně jako rozdělení na přírodní a sociální vědy</a:t>
            </a:r>
          </a:p>
          <a:p>
            <a:pPr marL="342900" lvl="0" indent="-342900">
              <a:buFont typeface="Calibri" panose="020F0502020204030204" pitchFamily="34" charset="0"/>
              <a:buChar char="-"/>
            </a:pPr>
            <a:r>
              <a:rPr lang="cs-CZ"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vědy usilují překročit </a:t>
            </a:r>
            <a:r>
              <a:rPr lang="cs-CZ"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karteziánský dualismus</a:t>
            </a:r>
            <a:r>
              <a:rPr lang="cs-CZ" sz="18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cs-CZ"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X</a:t>
            </a:r>
            <a:r>
              <a:rPr lang="cs-CZ" sz="18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cs-CZ"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neměli bychom zcela odmítnout jejich analytickou odlišnost = </a:t>
            </a:r>
            <a:r>
              <a:rPr lang="cs-CZ" sz="18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sociální, </a:t>
            </a:r>
            <a:r>
              <a:rPr lang="cs-CZ"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mocenské vztahy</a:t>
            </a:r>
            <a:r>
              <a:rPr lang="cs-CZ"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jsou podmínkou lidské existence</a:t>
            </a:r>
          </a:p>
          <a:p>
            <a:pPr marL="342900" lvl="0" indent="-342900">
              <a:buFont typeface="Calibri" panose="020F0502020204030204" pitchFamily="34" charset="0"/>
              <a:buChar char="-"/>
            </a:pPr>
            <a:r>
              <a:rPr lang="cs-CZ"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narativ </a:t>
            </a:r>
            <a:r>
              <a:rPr lang="cs-CZ" sz="1800" b="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antropocénu</a:t>
            </a:r>
            <a:r>
              <a:rPr lang="cs-CZ"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jako</a:t>
            </a:r>
            <a:r>
              <a:rPr lang="cs-CZ"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projevu lidské přirozenosti</a:t>
            </a:r>
            <a:r>
              <a:rPr lang="cs-CZ"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(je to „člověk“ jako takový, který mění planetu) vtahuje člověka / společnost / kulturu do domény / narativu přírodních věd </a:t>
            </a:r>
            <a:r>
              <a:rPr lang="cs-CZ"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 to je dle autorů zneklidňující: </a:t>
            </a:r>
          </a:p>
          <a:p>
            <a:pPr marL="0" lvl="0" indent="0">
              <a:buNone/>
            </a:pPr>
            <a:endPar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cs-CZ" sz="1800" i="1"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We</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find</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it</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deeply</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paradoxical</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and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disturbing</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that</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growing</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acknowledgement</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of</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impact</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of</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societal</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forces</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on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biosphere</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should</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be</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couched</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in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terms</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of</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narrative</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so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completely</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dominated</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by natural science.“ </a:t>
            </a:r>
            <a:r>
              <a:rPr lang="cs-CZ"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 63)</a:t>
            </a:r>
            <a:r>
              <a:rPr lang="cs-CZ"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sz="1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91483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Zástupný obsah 2">
            <a:extLst>
              <a:ext uri="{FF2B5EF4-FFF2-40B4-BE49-F238E27FC236}">
                <a16:creationId xmlns:a16="http://schemas.microsoft.com/office/drawing/2014/main" id="{30F41B4D-B1FF-402C-98B7-C801CB81F422}"/>
              </a:ext>
            </a:extLst>
          </p:cNvPr>
          <p:cNvSpPr>
            <a:spLocks noGrp="1"/>
          </p:cNvSpPr>
          <p:nvPr>
            <p:ph idx="1"/>
          </p:nvPr>
        </p:nvSpPr>
        <p:spPr>
          <a:xfrm>
            <a:off x="2066926" y="1314449"/>
            <a:ext cx="7781924" cy="4429125"/>
          </a:xfrm>
        </p:spPr>
        <p:txBody>
          <a:bodyPr anchor="t">
            <a:normAutofit/>
          </a:bodyPr>
          <a:lstStyle/>
          <a:p>
            <a:endParaRPr lang="cs-CZ" sz="1600" i="1" dirty="0">
              <a:solidFill>
                <a:schemeClr val="tx2"/>
              </a:solidFill>
              <a:effectLst/>
              <a:ea typeface="Calibri" panose="020F0502020204030204" pitchFamily="34" charset="0"/>
              <a:cs typeface="Times New Roman" panose="02020603050405020304" pitchFamily="18" charset="0"/>
            </a:endParaRPr>
          </a:p>
          <a:p>
            <a:pPr marL="0" indent="0">
              <a:buNone/>
            </a:pPr>
            <a:endParaRPr lang="cs-CZ" sz="2000" i="1" dirty="0">
              <a:solidFill>
                <a:schemeClr val="tx2"/>
              </a:solidFill>
              <a:effectLst/>
              <a:ea typeface="Calibri" panose="020F0502020204030204" pitchFamily="34" charset="0"/>
              <a:cs typeface="Times New Roman" panose="02020603050405020304" pitchFamily="18" charset="0"/>
            </a:endParaRPr>
          </a:p>
          <a:p>
            <a:pPr marL="0" indent="0">
              <a:buNone/>
            </a:pPr>
            <a:r>
              <a:rPr lang="cs-CZ" sz="2000" i="1" dirty="0">
                <a:solidFill>
                  <a:schemeClr val="tx2"/>
                </a:solidFill>
                <a:effectLst/>
                <a:ea typeface="Calibri" panose="020F0502020204030204" pitchFamily="34" charset="0"/>
                <a:cs typeface="Times New Roman" panose="02020603050405020304" pitchFamily="18" charset="0"/>
              </a:rPr>
              <a:t>Or, in </a:t>
            </a:r>
            <a:r>
              <a:rPr lang="cs-CZ" sz="2000" i="1" dirty="0" err="1">
                <a:solidFill>
                  <a:schemeClr val="tx2"/>
                </a:solidFill>
                <a:effectLst/>
                <a:ea typeface="Calibri" panose="020F0502020204030204" pitchFamily="34" charset="0"/>
                <a:cs typeface="Times New Roman" panose="02020603050405020304" pitchFamily="18" charset="0"/>
              </a:rPr>
              <a:t>the</a:t>
            </a:r>
            <a:r>
              <a:rPr lang="cs-CZ" sz="2000" i="1" dirty="0">
                <a:solidFill>
                  <a:schemeClr val="tx2"/>
                </a:solidFill>
                <a:effectLst/>
                <a:ea typeface="Calibri" panose="020F0502020204030204" pitchFamily="34" charset="0"/>
                <a:cs typeface="Times New Roman" panose="02020603050405020304" pitchFamily="18" charset="0"/>
              </a:rPr>
              <a:t> </a:t>
            </a:r>
            <a:r>
              <a:rPr lang="cs-CZ" sz="2000" i="1" dirty="0" err="1">
                <a:solidFill>
                  <a:schemeClr val="tx2"/>
                </a:solidFill>
                <a:effectLst/>
                <a:ea typeface="Calibri" panose="020F0502020204030204" pitchFamily="34" charset="0"/>
                <a:cs typeface="Times New Roman" panose="02020603050405020304" pitchFamily="18" charset="0"/>
              </a:rPr>
              <a:t>words</a:t>
            </a:r>
            <a:r>
              <a:rPr lang="cs-CZ" sz="2000" i="1" dirty="0">
                <a:solidFill>
                  <a:schemeClr val="tx2"/>
                </a:solidFill>
                <a:effectLst/>
                <a:ea typeface="Calibri" panose="020F0502020204030204" pitchFamily="34" charset="0"/>
                <a:cs typeface="Times New Roman" panose="02020603050405020304" pitchFamily="18" charset="0"/>
              </a:rPr>
              <a:t> </a:t>
            </a:r>
            <a:r>
              <a:rPr lang="cs-CZ" sz="2000" i="1" dirty="0" err="1">
                <a:solidFill>
                  <a:schemeClr val="tx2"/>
                </a:solidFill>
                <a:effectLst/>
                <a:ea typeface="Calibri" panose="020F0502020204030204" pitchFamily="34" charset="0"/>
                <a:cs typeface="Times New Roman" panose="02020603050405020304" pitchFamily="18" charset="0"/>
              </a:rPr>
              <a:t>of</a:t>
            </a:r>
            <a:r>
              <a:rPr lang="cs-CZ" sz="2000" i="1" dirty="0">
                <a:solidFill>
                  <a:schemeClr val="tx2"/>
                </a:solidFill>
                <a:effectLst/>
                <a:ea typeface="Calibri" panose="020F0502020204030204" pitchFamily="34" charset="0"/>
                <a:cs typeface="Times New Roman" panose="02020603050405020304" pitchFamily="18" charset="0"/>
              </a:rPr>
              <a:t> </a:t>
            </a:r>
            <a:r>
              <a:rPr lang="cs-CZ" sz="2000" i="1" dirty="0" err="1">
                <a:solidFill>
                  <a:schemeClr val="tx2"/>
                </a:solidFill>
                <a:effectLst/>
                <a:ea typeface="Calibri" panose="020F0502020204030204" pitchFamily="34" charset="0"/>
                <a:cs typeface="Times New Roman" panose="02020603050405020304" pitchFamily="18" charset="0"/>
              </a:rPr>
              <a:t>Will</a:t>
            </a:r>
            <a:r>
              <a:rPr lang="cs-CZ" sz="2000" i="1" dirty="0">
                <a:solidFill>
                  <a:schemeClr val="tx2"/>
                </a:solidFill>
                <a:effectLst/>
                <a:ea typeface="Calibri" panose="020F0502020204030204" pitchFamily="34" charset="0"/>
                <a:cs typeface="Times New Roman" panose="02020603050405020304" pitchFamily="18" charset="0"/>
              </a:rPr>
              <a:t> </a:t>
            </a:r>
            <a:r>
              <a:rPr lang="cs-CZ" sz="2000" i="1" dirty="0" err="1">
                <a:solidFill>
                  <a:schemeClr val="tx2"/>
                </a:solidFill>
                <a:effectLst/>
                <a:ea typeface="Calibri" panose="020F0502020204030204" pitchFamily="34" charset="0"/>
                <a:cs typeface="Times New Roman" panose="02020603050405020304" pitchFamily="18" charset="0"/>
              </a:rPr>
              <a:t>Steffan</a:t>
            </a:r>
            <a:r>
              <a:rPr lang="cs-CZ" sz="2000" i="1" dirty="0">
                <a:solidFill>
                  <a:schemeClr val="tx2"/>
                </a:solidFill>
                <a:effectLst/>
                <a:ea typeface="Calibri" panose="020F0502020204030204" pitchFamily="34" charset="0"/>
                <a:cs typeface="Times New Roman" panose="02020603050405020304" pitchFamily="18" charset="0"/>
              </a:rPr>
              <a:t>, Paul J </a:t>
            </a:r>
            <a:r>
              <a:rPr lang="cs-CZ" sz="2000" i="1" dirty="0" err="1">
                <a:solidFill>
                  <a:schemeClr val="tx2"/>
                </a:solidFill>
                <a:effectLst/>
                <a:ea typeface="Calibri" panose="020F0502020204030204" pitchFamily="34" charset="0"/>
                <a:cs typeface="Times New Roman" panose="02020603050405020304" pitchFamily="18" charset="0"/>
              </a:rPr>
              <a:t>Crutzen</a:t>
            </a:r>
            <a:r>
              <a:rPr lang="cs-CZ" sz="2000" i="1" dirty="0">
                <a:solidFill>
                  <a:schemeClr val="tx2"/>
                </a:solidFill>
                <a:effectLst/>
                <a:ea typeface="Calibri" panose="020F0502020204030204" pitchFamily="34" charset="0"/>
                <a:cs typeface="Times New Roman" panose="02020603050405020304" pitchFamily="18" charset="0"/>
              </a:rPr>
              <a:t> and John R </a:t>
            </a:r>
            <a:r>
              <a:rPr lang="cs-CZ" sz="2000" i="1" dirty="0" err="1">
                <a:solidFill>
                  <a:schemeClr val="tx2"/>
                </a:solidFill>
                <a:effectLst/>
                <a:ea typeface="Calibri" panose="020F0502020204030204" pitchFamily="34" charset="0"/>
                <a:cs typeface="Times New Roman" panose="02020603050405020304" pitchFamily="18" charset="0"/>
              </a:rPr>
              <a:t>McNeill</a:t>
            </a:r>
            <a:r>
              <a:rPr lang="cs-CZ" sz="2000" i="1" dirty="0">
                <a:solidFill>
                  <a:schemeClr val="tx2"/>
                </a:solidFill>
                <a:effectLst/>
                <a:ea typeface="Calibri" panose="020F0502020204030204" pitchFamily="34" charset="0"/>
                <a:cs typeface="Times New Roman" panose="02020603050405020304" pitchFamily="18" charset="0"/>
              </a:rPr>
              <a:t>: </a:t>
            </a:r>
            <a:r>
              <a:rPr lang="cs-CZ" sz="2000" b="1" i="1" dirty="0">
                <a:solidFill>
                  <a:schemeClr val="tx2"/>
                </a:solidFill>
                <a:effectLst/>
                <a:ea typeface="Calibri" panose="020F0502020204030204" pitchFamily="34" charset="0"/>
                <a:cs typeface="Times New Roman" panose="02020603050405020304" pitchFamily="18" charset="0"/>
              </a:rPr>
              <a:t>‘</a:t>
            </a:r>
            <a:r>
              <a:rPr lang="cs-CZ" sz="2000" b="1" i="1" dirty="0" err="1">
                <a:solidFill>
                  <a:schemeClr val="tx2"/>
                </a:solidFill>
                <a:effectLst/>
                <a:ea typeface="Calibri" panose="020F0502020204030204" pitchFamily="34" charset="0"/>
                <a:cs typeface="Times New Roman" panose="02020603050405020304" pitchFamily="18" charset="0"/>
              </a:rPr>
              <a:t>The</a:t>
            </a:r>
            <a:r>
              <a:rPr lang="cs-CZ" sz="2000" b="1" i="1" dirty="0">
                <a:solidFill>
                  <a:schemeClr val="tx2"/>
                </a:solidFill>
                <a:effectLst/>
                <a:ea typeface="Calibri" panose="020F0502020204030204" pitchFamily="34" charset="0"/>
                <a:cs typeface="Times New Roman" panose="02020603050405020304" pitchFamily="18" charset="0"/>
              </a:rPr>
              <a:t> mastery </a:t>
            </a:r>
            <a:r>
              <a:rPr lang="cs-CZ" sz="2000" b="1" i="1" dirty="0" err="1">
                <a:solidFill>
                  <a:schemeClr val="tx2"/>
                </a:solidFill>
                <a:effectLst/>
                <a:ea typeface="Calibri" panose="020F0502020204030204" pitchFamily="34" charset="0"/>
                <a:cs typeface="Times New Roman" panose="02020603050405020304" pitchFamily="18" charset="0"/>
              </a:rPr>
              <a:t>of</a:t>
            </a:r>
            <a:r>
              <a:rPr lang="cs-CZ" sz="2000" b="1"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fire</a:t>
            </a:r>
            <a:r>
              <a:rPr lang="cs-CZ" sz="2000" b="1" i="1" dirty="0">
                <a:solidFill>
                  <a:schemeClr val="tx2"/>
                </a:solidFill>
                <a:effectLst/>
                <a:ea typeface="Calibri" panose="020F0502020204030204" pitchFamily="34" charset="0"/>
                <a:cs typeface="Times New Roman" panose="02020603050405020304" pitchFamily="18" charset="0"/>
              </a:rPr>
              <a:t> by </a:t>
            </a:r>
            <a:r>
              <a:rPr lang="cs-CZ" sz="2000" b="1" i="1" dirty="0" err="1">
                <a:solidFill>
                  <a:schemeClr val="tx2"/>
                </a:solidFill>
                <a:effectLst/>
                <a:ea typeface="Calibri" panose="020F0502020204030204" pitchFamily="34" charset="0"/>
                <a:cs typeface="Times New Roman" panose="02020603050405020304" pitchFamily="18" charset="0"/>
              </a:rPr>
              <a:t>our</a:t>
            </a:r>
            <a:r>
              <a:rPr lang="cs-CZ" sz="2000" b="1"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ancestors</a:t>
            </a:r>
            <a:r>
              <a:rPr lang="cs-CZ" sz="2000" b="1"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provided</a:t>
            </a:r>
            <a:r>
              <a:rPr lang="cs-CZ" sz="2000" b="1"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humankind</a:t>
            </a:r>
            <a:r>
              <a:rPr lang="cs-CZ" sz="2000" b="1"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with</a:t>
            </a:r>
            <a:r>
              <a:rPr lang="cs-CZ" sz="2000" b="1" i="1" dirty="0">
                <a:solidFill>
                  <a:schemeClr val="tx2"/>
                </a:solidFill>
                <a:effectLst/>
                <a:ea typeface="Calibri" panose="020F0502020204030204" pitchFamily="34" charset="0"/>
                <a:cs typeface="Times New Roman" panose="02020603050405020304" pitchFamily="18" charset="0"/>
              </a:rPr>
              <a:t> a </a:t>
            </a:r>
            <a:r>
              <a:rPr lang="cs-CZ" sz="2000" b="1" i="1" dirty="0" err="1">
                <a:solidFill>
                  <a:schemeClr val="tx2"/>
                </a:solidFill>
                <a:effectLst/>
                <a:ea typeface="Calibri" panose="020F0502020204030204" pitchFamily="34" charset="0"/>
                <a:cs typeface="Times New Roman" panose="02020603050405020304" pitchFamily="18" charset="0"/>
              </a:rPr>
              <a:t>powerful</a:t>
            </a:r>
            <a:r>
              <a:rPr lang="cs-CZ" sz="2000" b="1"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monopolistic</a:t>
            </a:r>
            <a:r>
              <a:rPr lang="cs-CZ" sz="2000" b="1"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tool</a:t>
            </a:r>
            <a:r>
              <a:rPr lang="cs-CZ" sz="2000" b="1"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unavailable</a:t>
            </a:r>
            <a:r>
              <a:rPr lang="cs-CZ" sz="2000" b="1" i="1" dirty="0">
                <a:solidFill>
                  <a:schemeClr val="tx2"/>
                </a:solidFill>
                <a:effectLst/>
                <a:ea typeface="Calibri" panose="020F0502020204030204" pitchFamily="34" charset="0"/>
                <a:cs typeface="Times New Roman" panose="02020603050405020304" pitchFamily="18" charset="0"/>
              </a:rPr>
              <a:t> to </a:t>
            </a:r>
            <a:r>
              <a:rPr lang="cs-CZ" sz="2000" b="1" i="1" dirty="0" err="1">
                <a:solidFill>
                  <a:schemeClr val="tx2"/>
                </a:solidFill>
                <a:effectLst/>
                <a:ea typeface="Calibri" panose="020F0502020204030204" pitchFamily="34" charset="0"/>
                <a:cs typeface="Times New Roman" panose="02020603050405020304" pitchFamily="18" charset="0"/>
              </a:rPr>
              <a:t>other</a:t>
            </a:r>
            <a:r>
              <a:rPr lang="cs-CZ" sz="2000" b="1" i="1" dirty="0">
                <a:solidFill>
                  <a:schemeClr val="tx2"/>
                </a:solidFill>
                <a:effectLst/>
                <a:ea typeface="Calibri" panose="020F0502020204030204" pitchFamily="34" charset="0"/>
                <a:cs typeface="Times New Roman" panose="02020603050405020304" pitchFamily="18" charset="0"/>
              </a:rPr>
              <a:t> species, </a:t>
            </a:r>
            <a:r>
              <a:rPr lang="cs-CZ" sz="2000" b="1" i="1" dirty="0" err="1">
                <a:solidFill>
                  <a:schemeClr val="tx2"/>
                </a:solidFill>
                <a:effectLst/>
                <a:ea typeface="Calibri" panose="020F0502020204030204" pitchFamily="34" charset="0"/>
                <a:cs typeface="Times New Roman" panose="02020603050405020304" pitchFamily="18" charset="0"/>
              </a:rPr>
              <a:t>that</a:t>
            </a:r>
            <a:r>
              <a:rPr lang="cs-CZ" sz="2000" b="1"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put</a:t>
            </a:r>
            <a:r>
              <a:rPr lang="cs-CZ" sz="2000" b="1"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us</a:t>
            </a:r>
            <a:r>
              <a:rPr lang="cs-CZ" sz="2000" b="1"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firmly</a:t>
            </a:r>
            <a:r>
              <a:rPr lang="cs-CZ" sz="2000" b="1" i="1" dirty="0">
                <a:solidFill>
                  <a:schemeClr val="tx2"/>
                </a:solidFill>
                <a:effectLst/>
                <a:ea typeface="Calibri" panose="020F0502020204030204" pitchFamily="34" charset="0"/>
                <a:cs typeface="Times New Roman" panose="02020603050405020304" pitchFamily="18" charset="0"/>
              </a:rPr>
              <a:t> on </a:t>
            </a:r>
            <a:r>
              <a:rPr lang="cs-CZ" sz="2000" b="1" i="1" dirty="0" err="1">
                <a:solidFill>
                  <a:schemeClr val="tx2"/>
                </a:solidFill>
                <a:effectLst/>
                <a:ea typeface="Calibri" panose="020F0502020204030204" pitchFamily="34" charset="0"/>
                <a:cs typeface="Times New Roman" panose="02020603050405020304" pitchFamily="18" charset="0"/>
              </a:rPr>
              <a:t>the</a:t>
            </a:r>
            <a:r>
              <a:rPr lang="cs-CZ" sz="2000" b="1" i="1" dirty="0">
                <a:solidFill>
                  <a:schemeClr val="tx2"/>
                </a:solidFill>
                <a:effectLst/>
                <a:ea typeface="Calibri" panose="020F0502020204030204" pitchFamily="34" charset="0"/>
                <a:cs typeface="Times New Roman" panose="02020603050405020304" pitchFamily="18" charset="0"/>
              </a:rPr>
              <a:t> long </a:t>
            </a:r>
            <a:r>
              <a:rPr lang="cs-CZ" sz="2000" b="1" i="1" dirty="0" err="1">
                <a:solidFill>
                  <a:schemeClr val="tx2"/>
                </a:solidFill>
                <a:effectLst/>
                <a:ea typeface="Calibri" panose="020F0502020204030204" pitchFamily="34" charset="0"/>
                <a:cs typeface="Times New Roman" panose="02020603050405020304" pitchFamily="18" charset="0"/>
              </a:rPr>
              <a:t>path</a:t>
            </a:r>
            <a:r>
              <a:rPr lang="cs-CZ" sz="2000" b="1"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towards</a:t>
            </a:r>
            <a:r>
              <a:rPr lang="cs-CZ" sz="2000" b="1"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the</a:t>
            </a:r>
            <a:r>
              <a:rPr lang="cs-CZ" sz="2000" b="1"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Anthropocene</a:t>
            </a:r>
            <a:r>
              <a:rPr lang="cs-CZ" sz="2000" b="1" i="1" dirty="0">
                <a:solidFill>
                  <a:schemeClr val="tx2"/>
                </a:solidFill>
                <a:effectLst/>
                <a:ea typeface="Calibri" panose="020F0502020204030204" pitchFamily="34" charset="0"/>
                <a:cs typeface="Times New Roman" panose="02020603050405020304" pitchFamily="18" charset="0"/>
              </a:rPr>
              <a:t>’</a:t>
            </a:r>
            <a:r>
              <a:rPr lang="cs-CZ" sz="2000" i="1" dirty="0">
                <a:solidFill>
                  <a:schemeClr val="tx2"/>
                </a:solidFill>
                <a:effectLst/>
                <a:ea typeface="Calibri" panose="020F0502020204030204" pitchFamily="34" charset="0"/>
                <a:cs typeface="Times New Roman" panose="02020603050405020304" pitchFamily="18" charset="0"/>
              </a:rPr>
              <a:t> ( … ). In </a:t>
            </a:r>
            <a:r>
              <a:rPr lang="cs-CZ" sz="2000" i="1" dirty="0" err="1">
                <a:solidFill>
                  <a:schemeClr val="tx2"/>
                </a:solidFill>
                <a:effectLst/>
                <a:ea typeface="Calibri" panose="020F0502020204030204" pitchFamily="34" charset="0"/>
                <a:cs typeface="Times New Roman" panose="02020603050405020304" pitchFamily="18" charset="0"/>
              </a:rPr>
              <a:t>this</a:t>
            </a:r>
            <a:r>
              <a:rPr lang="cs-CZ" sz="2000" i="1" dirty="0">
                <a:solidFill>
                  <a:schemeClr val="tx2"/>
                </a:solidFill>
                <a:effectLst/>
                <a:ea typeface="Calibri" panose="020F0502020204030204" pitchFamily="34" charset="0"/>
                <a:cs typeface="Times New Roman" panose="02020603050405020304" pitchFamily="18" charset="0"/>
              </a:rPr>
              <a:t> </a:t>
            </a:r>
            <a:r>
              <a:rPr lang="cs-CZ" sz="2000" i="1" dirty="0" err="1">
                <a:solidFill>
                  <a:schemeClr val="tx2"/>
                </a:solidFill>
                <a:effectLst/>
                <a:ea typeface="Calibri" panose="020F0502020204030204" pitchFamily="34" charset="0"/>
                <a:cs typeface="Times New Roman" panose="02020603050405020304" pitchFamily="18" charset="0"/>
              </a:rPr>
              <a:t>narrative</a:t>
            </a:r>
            <a:r>
              <a:rPr lang="cs-CZ" sz="2000" i="1" dirty="0">
                <a:solidFill>
                  <a:schemeClr val="tx2"/>
                </a:solidFill>
                <a:effectLst/>
                <a:ea typeface="Calibri" panose="020F0502020204030204" pitchFamily="34" charset="0"/>
                <a:cs typeface="Times New Roman" panose="02020603050405020304" pitchFamily="18" charset="0"/>
              </a:rPr>
              <a:t>, </a:t>
            </a:r>
            <a:r>
              <a:rPr lang="cs-CZ" sz="2000" i="1" dirty="0" err="1">
                <a:solidFill>
                  <a:schemeClr val="tx2"/>
                </a:solidFill>
                <a:effectLst/>
                <a:ea typeface="Calibri" panose="020F0502020204030204" pitchFamily="34" charset="0"/>
                <a:cs typeface="Times New Roman" panose="02020603050405020304" pitchFamily="18" charset="0"/>
              </a:rPr>
              <a:t>the</a:t>
            </a:r>
            <a:r>
              <a:rPr lang="cs-CZ" sz="2000"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fossil</a:t>
            </a:r>
            <a:r>
              <a:rPr lang="cs-CZ" sz="2000" b="1"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economy</a:t>
            </a:r>
            <a:r>
              <a:rPr lang="cs-CZ" sz="2000" b="1"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is</a:t>
            </a:r>
            <a:r>
              <a:rPr lang="cs-CZ" sz="2000" b="1"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the</a:t>
            </a:r>
            <a:r>
              <a:rPr lang="cs-CZ" sz="2000" b="1"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creation</a:t>
            </a:r>
            <a:r>
              <a:rPr lang="cs-CZ" sz="2000" b="1"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precisely</a:t>
            </a:r>
            <a:r>
              <a:rPr lang="cs-CZ" sz="2000" b="1"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of</a:t>
            </a:r>
            <a:r>
              <a:rPr lang="cs-CZ" sz="2000" b="1" i="1" dirty="0">
                <a:solidFill>
                  <a:schemeClr val="tx2"/>
                </a:solidFill>
                <a:effectLst/>
                <a:ea typeface="Calibri" panose="020F0502020204030204" pitchFamily="34" charset="0"/>
                <a:cs typeface="Times New Roman" panose="02020603050405020304" pitchFamily="18" charset="0"/>
              </a:rPr>
              <a:t> </a:t>
            </a:r>
            <a:r>
              <a:rPr lang="cs-CZ" sz="2000" b="1" i="1" dirty="0" err="1">
                <a:solidFill>
                  <a:schemeClr val="tx2"/>
                </a:solidFill>
                <a:effectLst/>
                <a:ea typeface="Calibri" panose="020F0502020204030204" pitchFamily="34" charset="0"/>
                <a:cs typeface="Times New Roman" panose="02020603050405020304" pitchFamily="18" charset="0"/>
              </a:rPr>
              <a:t>humankind</a:t>
            </a:r>
            <a:r>
              <a:rPr lang="cs-CZ" sz="2000" i="1" dirty="0">
                <a:solidFill>
                  <a:schemeClr val="tx2"/>
                </a:solidFill>
                <a:effectLst/>
                <a:ea typeface="Calibri" panose="020F0502020204030204" pitchFamily="34" charset="0"/>
                <a:cs typeface="Times New Roman" panose="02020603050405020304" pitchFamily="18" charset="0"/>
              </a:rPr>
              <a:t>, </a:t>
            </a:r>
            <a:r>
              <a:rPr lang="cs-CZ" sz="2000" i="1" dirty="0" err="1">
                <a:solidFill>
                  <a:schemeClr val="tx2"/>
                </a:solidFill>
                <a:effectLst/>
                <a:ea typeface="Calibri" panose="020F0502020204030204" pitchFamily="34" charset="0"/>
                <a:cs typeface="Times New Roman" panose="02020603050405020304" pitchFamily="18" charset="0"/>
              </a:rPr>
              <a:t>or</a:t>
            </a:r>
            <a:r>
              <a:rPr lang="cs-CZ" sz="2000" i="1" dirty="0">
                <a:solidFill>
                  <a:schemeClr val="tx2"/>
                </a:solidFill>
                <a:effectLst/>
                <a:ea typeface="Calibri" panose="020F0502020204030204" pitchFamily="34" charset="0"/>
                <a:cs typeface="Times New Roman" panose="02020603050405020304" pitchFamily="18" charset="0"/>
              </a:rPr>
              <a:t> ‘</a:t>
            </a:r>
            <a:r>
              <a:rPr lang="cs-CZ" sz="2000" i="1" dirty="0" err="1">
                <a:solidFill>
                  <a:schemeClr val="tx2"/>
                </a:solidFill>
                <a:effectLst/>
                <a:ea typeface="Calibri" panose="020F0502020204030204" pitchFamily="34" charset="0"/>
                <a:cs typeface="Times New Roman" panose="02020603050405020304" pitchFamily="18" charset="0"/>
              </a:rPr>
              <a:t>the</a:t>
            </a:r>
            <a:r>
              <a:rPr lang="cs-CZ" sz="2000" i="1" dirty="0">
                <a:solidFill>
                  <a:schemeClr val="tx2"/>
                </a:solidFill>
                <a:effectLst/>
                <a:ea typeface="Calibri" panose="020F0502020204030204" pitchFamily="34" charset="0"/>
                <a:cs typeface="Times New Roman" panose="02020603050405020304" pitchFamily="18" charset="0"/>
              </a:rPr>
              <a:t> </a:t>
            </a:r>
            <a:r>
              <a:rPr lang="cs-CZ" sz="2000" i="1" dirty="0" err="1">
                <a:solidFill>
                  <a:schemeClr val="tx2"/>
                </a:solidFill>
                <a:effectLst/>
                <a:ea typeface="Calibri" panose="020F0502020204030204" pitchFamily="34" charset="0"/>
                <a:cs typeface="Times New Roman" panose="02020603050405020304" pitchFamily="18" charset="0"/>
              </a:rPr>
              <a:t>fire-ape</a:t>
            </a:r>
            <a:r>
              <a:rPr lang="cs-CZ" sz="2000" i="1" dirty="0">
                <a:solidFill>
                  <a:schemeClr val="tx2"/>
                </a:solidFill>
                <a:effectLst/>
                <a:ea typeface="Calibri" panose="020F0502020204030204" pitchFamily="34" charset="0"/>
                <a:cs typeface="Times New Roman" panose="02020603050405020304" pitchFamily="18" charset="0"/>
              </a:rPr>
              <a:t>, Homo </a:t>
            </a:r>
            <a:r>
              <a:rPr lang="cs-CZ" sz="2000" i="1" dirty="0" err="1">
                <a:solidFill>
                  <a:schemeClr val="tx2"/>
                </a:solidFill>
                <a:effectLst/>
                <a:ea typeface="Calibri" panose="020F0502020204030204" pitchFamily="34" charset="0"/>
                <a:cs typeface="Times New Roman" panose="02020603050405020304" pitchFamily="18" charset="0"/>
              </a:rPr>
              <a:t>pyrophilis</a:t>
            </a:r>
            <a:r>
              <a:rPr lang="cs-CZ" sz="2000" i="1" dirty="0">
                <a:solidFill>
                  <a:schemeClr val="tx2"/>
                </a:solidFill>
                <a:effectLst/>
                <a:ea typeface="Calibri" panose="020F0502020204030204" pitchFamily="34" charset="0"/>
                <a:cs typeface="Times New Roman" panose="02020603050405020304" pitchFamily="18" charset="0"/>
              </a:rPr>
              <a:t>’, as in Mark </a:t>
            </a:r>
            <a:r>
              <a:rPr lang="cs-CZ" sz="2000" i="1" dirty="0" err="1">
                <a:solidFill>
                  <a:schemeClr val="tx2"/>
                </a:solidFill>
                <a:effectLst/>
                <a:ea typeface="Calibri" panose="020F0502020204030204" pitchFamily="34" charset="0"/>
                <a:cs typeface="Times New Roman" panose="02020603050405020304" pitchFamily="18" charset="0"/>
              </a:rPr>
              <a:t>Lynas</a:t>
            </a:r>
            <a:r>
              <a:rPr lang="cs-CZ" sz="2000" i="1" dirty="0">
                <a:solidFill>
                  <a:schemeClr val="tx2"/>
                </a:solidFill>
                <a:effectLst/>
                <a:ea typeface="Calibri" panose="020F0502020204030204" pitchFamily="34" charset="0"/>
                <a:cs typeface="Times New Roman" panose="02020603050405020304" pitchFamily="18" charset="0"/>
              </a:rPr>
              <a:t>’ </a:t>
            </a:r>
            <a:r>
              <a:rPr lang="cs-CZ" sz="2000" i="1" dirty="0" err="1">
                <a:solidFill>
                  <a:schemeClr val="tx2"/>
                </a:solidFill>
                <a:effectLst/>
                <a:ea typeface="Calibri" panose="020F0502020204030204" pitchFamily="34" charset="0"/>
                <a:cs typeface="Times New Roman" panose="02020603050405020304" pitchFamily="18" charset="0"/>
              </a:rPr>
              <a:t>popularisation</a:t>
            </a:r>
            <a:r>
              <a:rPr lang="cs-CZ" sz="2000" i="1" dirty="0">
                <a:solidFill>
                  <a:schemeClr val="tx2"/>
                </a:solidFill>
                <a:effectLst/>
                <a:ea typeface="Calibri" panose="020F0502020204030204" pitchFamily="34" charset="0"/>
                <a:cs typeface="Times New Roman" panose="02020603050405020304" pitchFamily="18" charset="0"/>
              </a:rPr>
              <a:t> </a:t>
            </a:r>
            <a:r>
              <a:rPr lang="cs-CZ" sz="2000" i="1" dirty="0" err="1">
                <a:solidFill>
                  <a:schemeClr val="tx2"/>
                </a:solidFill>
                <a:effectLst/>
                <a:ea typeface="Calibri" panose="020F0502020204030204" pitchFamily="34" charset="0"/>
                <a:cs typeface="Times New Roman" panose="02020603050405020304" pitchFamily="18" charset="0"/>
              </a:rPr>
              <a:t>of</a:t>
            </a:r>
            <a:r>
              <a:rPr lang="cs-CZ" sz="2000" i="1" dirty="0">
                <a:solidFill>
                  <a:schemeClr val="tx2"/>
                </a:solidFill>
                <a:effectLst/>
                <a:ea typeface="Calibri" panose="020F0502020204030204" pitchFamily="34" charset="0"/>
                <a:cs typeface="Times New Roman" panose="02020603050405020304" pitchFamily="18" charset="0"/>
              </a:rPr>
              <a:t> </a:t>
            </a:r>
            <a:r>
              <a:rPr lang="cs-CZ" sz="2000" i="1" dirty="0" err="1">
                <a:solidFill>
                  <a:schemeClr val="tx2"/>
                </a:solidFill>
                <a:effectLst/>
                <a:ea typeface="Calibri" panose="020F0502020204030204" pitchFamily="34" charset="0"/>
                <a:cs typeface="Times New Roman" panose="02020603050405020304" pitchFamily="18" charset="0"/>
              </a:rPr>
              <a:t>Anthropocene</a:t>
            </a:r>
            <a:r>
              <a:rPr lang="cs-CZ" sz="2000" i="1" dirty="0">
                <a:solidFill>
                  <a:schemeClr val="tx2"/>
                </a:solidFill>
                <a:effectLst/>
                <a:ea typeface="Calibri" panose="020F0502020204030204" pitchFamily="34" charset="0"/>
                <a:cs typeface="Times New Roman" panose="02020603050405020304" pitchFamily="18" charset="0"/>
              </a:rPr>
              <a:t> </a:t>
            </a:r>
            <a:r>
              <a:rPr lang="cs-CZ" sz="2000" i="1" dirty="0" err="1">
                <a:solidFill>
                  <a:schemeClr val="tx2"/>
                </a:solidFill>
                <a:effectLst/>
                <a:ea typeface="Calibri" panose="020F0502020204030204" pitchFamily="34" charset="0"/>
                <a:cs typeface="Times New Roman" panose="02020603050405020304" pitchFamily="18" charset="0"/>
              </a:rPr>
              <a:t>thinking</a:t>
            </a:r>
            <a:r>
              <a:rPr lang="cs-CZ" sz="2000" i="1" dirty="0">
                <a:solidFill>
                  <a:schemeClr val="tx2"/>
                </a:solidFill>
                <a:effectLst/>
                <a:ea typeface="Calibri" panose="020F0502020204030204" pitchFamily="34" charset="0"/>
                <a:cs typeface="Times New Roman" panose="02020603050405020304" pitchFamily="18" charset="0"/>
              </a:rPr>
              <a:t>, </a:t>
            </a:r>
            <a:r>
              <a:rPr lang="cs-CZ" sz="2000" i="1" dirty="0" err="1">
                <a:solidFill>
                  <a:schemeClr val="tx2"/>
                </a:solidFill>
                <a:effectLst/>
                <a:ea typeface="Calibri" panose="020F0502020204030204" pitchFamily="34" charset="0"/>
                <a:cs typeface="Times New Roman" panose="02020603050405020304" pitchFamily="18" charset="0"/>
              </a:rPr>
              <a:t>aptly</a:t>
            </a:r>
            <a:r>
              <a:rPr lang="cs-CZ" sz="2000" i="1" dirty="0">
                <a:solidFill>
                  <a:schemeClr val="tx2"/>
                </a:solidFill>
                <a:effectLst/>
                <a:ea typeface="Calibri" panose="020F0502020204030204" pitchFamily="34" charset="0"/>
                <a:cs typeface="Times New Roman" panose="02020603050405020304" pitchFamily="18" charset="0"/>
              </a:rPr>
              <a:t> </a:t>
            </a:r>
            <a:r>
              <a:rPr lang="cs-CZ" sz="2000" i="1" dirty="0" err="1">
                <a:solidFill>
                  <a:schemeClr val="tx2"/>
                </a:solidFill>
                <a:effectLst/>
                <a:ea typeface="Calibri" panose="020F0502020204030204" pitchFamily="34" charset="0"/>
                <a:cs typeface="Times New Roman" panose="02020603050405020304" pitchFamily="18" charset="0"/>
              </a:rPr>
              <a:t>titled</a:t>
            </a:r>
            <a:r>
              <a:rPr lang="cs-CZ" sz="2000" i="1" dirty="0">
                <a:solidFill>
                  <a:schemeClr val="tx2"/>
                </a:solidFill>
                <a:effectLst/>
                <a:ea typeface="Calibri" panose="020F0502020204030204" pitchFamily="34" charset="0"/>
                <a:cs typeface="Times New Roman" panose="02020603050405020304" pitchFamily="18" charset="0"/>
              </a:rPr>
              <a:t> </a:t>
            </a:r>
            <a:r>
              <a:rPr lang="cs-CZ" sz="2000" i="1" dirty="0" err="1">
                <a:solidFill>
                  <a:schemeClr val="tx2"/>
                </a:solidFill>
                <a:effectLst/>
                <a:ea typeface="Calibri" panose="020F0502020204030204" pitchFamily="34" charset="0"/>
                <a:cs typeface="Times New Roman" panose="02020603050405020304" pitchFamily="18" charset="0"/>
              </a:rPr>
              <a:t>The</a:t>
            </a:r>
            <a:r>
              <a:rPr lang="cs-CZ" sz="2000" i="1" dirty="0">
                <a:solidFill>
                  <a:schemeClr val="tx2"/>
                </a:solidFill>
                <a:effectLst/>
                <a:ea typeface="Calibri" panose="020F0502020204030204" pitchFamily="34" charset="0"/>
                <a:cs typeface="Times New Roman" panose="02020603050405020304" pitchFamily="18" charset="0"/>
              </a:rPr>
              <a:t> </a:t>
            </a:r>
            <a:r>
              <a:rPr lang="cs-CZ" sz="2000" i="1" dirty="0" err="1">
                <a:solidFill>
                  <a:schemeClr val="tx2"/>
                </a:solidFill>
                <a:effectLst/>
                <a:ea typeface="Calibri" panose="020F0502020204030204" pitchFamily="34" charset="0"/>
                <a:cs typeface="Times New Roman" panose="02020603050405020304" pitchFamily="18" charset="0"/>
              </a:rPr>
              <a:t>God</a:t>
            </a:r>
            <a:r>
              <a:rPr lang="cs-CZ" sz="2000" i="1" dirty="0">
                <a:solidFill>
                  <a:schemeClr val="tx2"/>
                </a:solidFill>
                <a:effectLst/>
                <a:ea typeface="Calibri" panose="020F0502020204030204" pitchFamily="34" charset="0"/>
                <a:cs typeface="Times New Roman" panose="02020603050405020304" pitchFamily="18" charset="0"/>
              </a:rPr>
              <a:t> Species (</a:t>
            </a:r>
            <a:r>
              <a:rPr lang="cs-CZ" sz="2000" i="1" dirty="0" err="1">
                <a:solidFill>
                  <a:schemeClr val="tx2"/>
                </a:solidFill>
                <a:effectLst/>
                <a:ea typeface="Calibri" panose="020F0502020204030204" pitchFamily="34" charset="0"/>
                <a:cs typeface="Times New Roman" panose="02020603050405020304" pitchFamily="18" charset="0"/>
              </a:rPr>
              <a:t>Lynas</a:t>
            </a:r>
            <a:r>
              <a:rPr lang="cs-CZ" sz="2000" i="1" dirty="0">
                <a:solidFill>
                  <a:schemeClr val="tx2"/>
                </a:solidFill>
                <a:effectLst/>
                <a:ea typeface="Calibri" panose="020F0502020204030204" pitchFamily="34" charset="0"/>
                <a:cs typeface="Times New Roman" panose="02020603050405020304" pitchFamily="18" charset="0"/>
              </a:rPr>
              <a:t>, 2011). </a:t>
            </a:r>
          </a:p>
          <a:p>
            <a:pPr marL="0" indent="0" algn="r">
              <a:buNone/>
            </a:pPr>
            <a:endParaRPr lang="cs-CZ" sz="2000" i="1" dirty="0">
              <a:solidFill>
                <a:schemeClr val="tx2"/>
              </a:solidFill>
              <a:ea typeface="Calibri" panose="020F0502020204030204" pitchFamily="34" charset="0"/>
              <a:cs typeface="Times New Roman" panose="02020603050405020304" pitchFamily="18" charset="0"/>
            </a:endParaRPr>
          </a:p>
          <a:p>
            <a:pPr marL="0" indent="0" algn="r">
              <a:buNone/>
            </a:pPr>
            <a:r>
              <a:rPr lang="cs-CZ" sz="2000" i="1" dirty="0">
                <a:solidFill>
                  <a:schemeClr val="tx2"/>
                </a:solidFill>
                <a:effectLst/>
                <a:ea typeface="Calibri" panose="020F0502020204030204" pitchFamily="34" charset="0"/>
                <a:cs typeface="Times New Roman" panose="02020603050405020304" pitchFamily="18" charset="0"/>
              </a:rPr>
              <a:t>(Malm, </a:t>
            </a:r>
            <a:r>
              <a:rPr lang="cs-CZ" sz="2000" i="1" dirty="0" err="1">
                <a:solidFill>
                  <a:schemeClr val="tx2"/>
                </a:solidFill>
                <a:effectLst/>
                <a:ea typeface="Calibri" panose="020F0502020204030204" pitchFamily="34" charset="0"/>
                <a:cs typeface="Times New Roman" panose="02020603050405020304" pitchFamily="18" charset="0"/>
              </a:rPr>
              <a:t>Hornborg</a:t>
            </a:r>
            <a:r>
              <a:rPr lang="cs-CZ" sz="2000" dirty="0">
                <a:solidFill>
                  <a:schemeClr val="tx2"/>
                </a:solidFill>
                <a:effectLst/>
                <a:ea typeface="Calibri" panose="020F0502020204030204" pitchFamily="34" charset="0"/>
                <a:cs typeface="Times New Roman" panose="02020603050405020304" pitchFamily="18" charset="0"/>
              </a:rPr>
              <a:t> 63</a:t>
            </a:r>
            <a:r>
              <a:rPr lang="cs-CZ" sz="2000" i="1" dirty="0">
                <a:solidFill>
                  <a:schemeClr val="tx2"/>
                </a:solidFill>
                <a:effectLst/>
                <a:ea typeface="Calibri" panose="020F0502020204030204" pitchFamily="34" charset="0"/>
                <a:cs typeface="Times New Roman" panose="02020603050405020304" pitchFamily="18" charset="0"/>
              </a:rPr>
              <a:t>)</a:t>
            </a:r>
          </a:p>
          <a:p>
            <a:pPr marL="0" indent="0">
              <a:buNone/>
            </a:pPr>
            <a:endParaRPr lang="cs-CZ" sz="1600" i="1" dirty="0">
              <a:solidFill>
                <a:schemeClr val="tx2"/>
              </a:solidFill>
              <a:cs typeface="Times New Roman" panose="02020603050405020304" pitchFamily="18" charset="0"/>
            </a:endParaRPr>
          </a:p>
          <a:p>
            <a:pPr marL="0" indent="0">
              <a:buNone/>
            </a:pPr>
            <a:endParaRPr lang="cs-CZ" sz="1600" dirty="0">
              <a:solidFill>
                <a:schemeClr val="tx2"/>
              </a:solidFill>
            </a:endParaRPr>
          </a:p>
        </p:txBody>
      </p:sp>
    </p:spTree>
    <p:extLst>
      <p:ext uri="{BB962C8B-B14F-4D97-AF65-F5344CB8AC3E}">
        <p14:creationId xmlns:p14="http://schemas.microsoft.com/office/powerpoint/2010/main" val="1695115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Zástupný obsah 2">
            <a:extLst>
              <a:ext uri="{FF2B5EF4-FFF2-40B4-BE49-F238E27FC236}">
                <a16:creationId xmlns:a16="http://schemas.microsoft.com/office/drawing/2014/main" id="{1FED0B49-2EFA-4F0E-A845-CCFFE6DF0AF8}"/>
              </a:ext>
            </a:extLst>
          </p:cNvPr>
          <p:cNvSpPr>
            <a:spLocks noGrp="1"/>
          </p:cNvSpPr>
          <p:nvPr>
            <p:ph idx="1"/>
          </p:nvPr>
        </p:nvSpPr>
        <p:spPr>
          <a:xfrm>
            <a:off x="348916" y="697832"/>
            <a:ext cx="10881059" cy="5817268"/>
          </a:xfrm>
        </p:spPr>
        <p:txBody>
          <a:bodyPr anchor="t">
            <a:normAutofit/>
          </a:bodyPr>
          <a:lstStyle/>
          <a:p>
            <a:pPr marL="0" indent="0" algn="ctr">
              <a:buNone/>
            </a:pPr>
            <a:r>
              <a:rPr lang="cs-CZ" sz="1800" b="1" i="1" dirty="0">
                <a:solidFill>
                  <a:schemeClr val="tx2"/>
                </a:solidFill>
                <a:cs typeface="Times New Roman" panose="02020603050405020304" pitchFamily="18" charset="0"/>
              </a:rPr>
              <a:t>ALE</a:t>
            </a:r>
          </a:p>
          <a:p>
            <a:pPr marL="0" indent="0">
              <a:buNone/>
            </a:pPr>
            <a:endParaRPr lang="cs-CZ" sz="1800" b="1" i="1" dirty="0">
              <a:solidFill>
                <a:schemeClr val="tx2"/>
              </a:solidFill>
              <a:cs typeface="Times New Roman" panose="02020603050405020304" pitchFamily="18" charset="0"/>
            </a:endParaRPr>
          </a:p>
          <a:p>
            <a:r>
              <a:rPr lang="cs-CZ" sz="2000" dirty="0">
                <a:solidFill>
                  <a:schemeClr val="tx2"/>
                </a:solidFill>
                <a:effectLst/>
                <a:ea typeface="Calibri" panose="020F0502020204030204" pitchFamily="34" charset="0"/>
                <a:cs typeface="Times New Roman" panose="02020603050405020304" pitchFamily="18" charset="0"/>
              </a:rPr>
              <a:t>ochota investovat do vývoje parního stroje a celkově </a:t>
            </a:r>
            <a:r>
              <a:rPr lang="cs-CZ" sz="2000" b="1" dirty="0">
                <a:solidFill>
                  <a:schemeClr val="tx2"/>
                </a:solidFill>
                <a:effectLst/>
                <a:ea typeface="Calibri" panose="020F0502020204030204" pitchFamily="34" charset="0"/>
                <a:cs typeface="Times New Roman" panose="02020603050405020304" pitchFamily="18" charset="0"/>
              </a:rPr>
              <a:t>nástup fosilních paliv v Evropě 19. století </a:t>
            </a:r>
            <a:r>
              <a:rPr lang="cs-CZ" sz="2000" dirty="0">
                <a:solidFill>
                  <a:schemeClr val="tx2"/>
                </a:solidFill>
                <a:effectLst/>
                <a:ea typeface="Calibri" panose="020F0502020204030204" pitchFamily="34" charset="0"/>
                <a:cs typeface="Times New Roman" panose="02020603050405020304" pitchFamily="18" charset="0"/>
              </a:rPr>
              <a:t>stojí na „</a:t>
            </a:r>
            <a:r>
              <a:rPr lang="cs-CZ" sz="2000" i="1" dirty="0">
                <a:solidFill>
                  <a:schemeClr val="tx2"/>
                </a:solidFill>
                <a:effectLst/>
                <a:ea typeface="Calibri" panose="020F0502020204030204" pitchFamily="34" charset="0"/>
                <a:cs typeface="Times New Roman" panose="02020603050405020304" pitchFamily="18" charset="0"/>
              </a:rPr>
              <a:t>konstelaci málo osídleného Nového Světa, afro-amerického otroctví, vykořisťování pracovníků v britských továrnách a dolech a na globální poptávce po levném bavlněném oblečení</a:t>
            </a:r>
            <a:r>
              <a:rPr lang="cs-CZ" sz="2000" dirty="0">
                <a:solidFill>
                  <a:schemeClr val="tx2"/>
                </a:solidFill>
                <a:effectLst/>
                <a:ea typeface="Calibri" panose="020F0502020204030204" pitchFamily="34" charset="0"/>
                <a:cs typeface="Times New Roman" panose="02020603050405020304" pitchFamily="18" charset="0"/>
              </a:rPr>
              <a:t>“ (63) = </a:t>
            </a:r>
            <a:r>
              <a:rPr lang="cs-CZ" sz="2000" b="1" dirty="0">
                <a:solidFill>
                  <a:schemeClr val="tx2"/>
                </a:solidFill>
                <a:effectLst/>
                <a:ea typeface="Calibri" panose="020F0502020204030204" pitchFamily="34" charset="0"/>
                <a:cs typeface="Times New Roman" panose="02020603050405020304" pitchFamily="18" charset="0"/>
              </a:rPr>
              <a:t>rozvoj parního stroje </a:t>
            </a:r>
            <a:r>
              <a:rPr lang="cs-CZ" sz="2000" dirty="0">
                <a:solidFill>
                  <a:schemeClr val="tx2"/>
                </a:solidFill>
                <a:effectLst/>
                <a:ea typeface="Calibri" panose="020F0502020204030204" pitchFamily="34" charset="0"/>
                <a:cs typeface="Times New Roman" panose="02020603050405020304" pitchFamily="18" charset="0"/>
              </a:rPr>
              <a:t>sice možná </a:t>
            </a:r>
            <a:r>
              <a:rPr lang="cs-CZ" sz="2000" b="1" dirty="0">
                <a:solidFill>
                  <a:schemeClr val="tx2"/>
                </a:solidFill>
                <a:effectLst/>
                <a:ea typeface="Calibri" panose="020F0502020204030204" pitchFamily="34" charset="0"/>
                <a:cs typeface="Times New Roman" panose="02020603050405020304" pitchFamily="18" charset="0"/>
              </a:rPr>
              <a:t>navazuje na osvojení si ohně, ale není nutným stadiem vývoje </a:t>
            </a:r>
            <a:r>
              <a:rPr lang="cs-CZ" sz="2000" b="1" u="sng" dirty="0">
                <a:solidFill>
                  <a:schemeClr val="tx2"/>
                </a:solidFill>
                <a:effectLst/>
                <a:ea typeface="Calibri" panose="020F0502020204030204" pitchFamily="34" charset="0"/>
                <a:cs typeface="Times New Roman" panose="02020603050405020304" pitchFamily="18" charset="0"/>
              </a:rPr>
              <a:t>lidstva </a:t>
            </a:r>
          </a:p>
          <a:p>
            <a:endParaRPr lang="cs-CZ" sz="2000" b="1" u="sng" dirty="0">
              <a:solidFill>
                <a:schemeClr val="tx2"/>
              </a:solidFill>
              <a:effectLst/>
              <a:ea typeface="Calibri" panose="020F0502020204030204" pitchFamily="34" charset="0"/>
              <a:cs typeface="Times New Roman" panose="02020603050405020304" pitchFamily="18" charset="0"/>
            </a:endParaRPr>
          </a:p>
          <a:p>
            <a:r>
              <a:rPr lang="cs-CZ" sz="2000" b="1" dirty="0">
                <a:solidFill>
                  <a:schemeClr val="tx2"/>
                </a:solidFill>
                <a:effectLst/>
                <a:ea typeface="Calibri" panose="020F0502020204030204" pitchFamily="34" charset="0"/>
                <a:cs typeface="Times New Roman" panose="02020603050405020304" pitchFamily="18" charset="0"/>
              </a:rPr>
              <a:t>konkrétní historická situace</a:t>
            </a:r>
            <a:r>
              <a:rPr lang="cs-CZ" sz="2000" dirty="0">
                <a:solidFill>
                  <a:schemeClr val="tx2"/>
                </a:solidFill>
                <a:effectLst/>
                <a:ea typeface="Calibri" panose="020F0502020204030204" pitchFamily="34" charset="0"/>
                <a:cs typeface="Times New Roman" panose="02020603050405020304" pitchFamily="18" charset="0"/>
              </a:rPr>
              <a:t>: přístup k moci a výrobním prostředkům má miniaturní části „lidstva“ v maličké části světa – kapitalisté v Británii, kteří investovali do parních strojů a tak založili ekonomiku, stojící na spalování fosilních paliv, která vrcholí </a:t>
            </a:r>
            <a:r>
              <a:rPr lang="cs-CZ" sz="2000" dirty="0" err="1">
                <a:solidFill>
                  <a:schemeClr val="tx2"/>
                </a:solidFill>
                <a:effectLst/>
                <a:ea typeface="Calibri" panose="020F0502020204030204" pitchFamily="34" charset="0"/>
                <a:cs typeface="Times New Roman" panose="02020603050405020304" pitchFamily="18" charset="0"/>
              </a:rPr>
              <a:t>antropocénem</a:t>
            </a:r>
            <a:r>
              <a:rPr lang="cs-CZ" sz="2000" dirty="0">
                <a:solidFill>
                  <a:schemeClr val="tx2"/>
                </a:solidFill>
                <a:effectLst/>
                <a:ea typeface="Calibri" panose="020F0502020204030204" pitchFamily="34" charset="0"/>
                <a:cs typeface="Times New Roman" panose="02020603050405020304" pitchFamily="18" charset="0"/>
              </a:rPr>
              <a:t> </a:t>
            </a:r>
          </a:p>
          <a:p>
            <a:endParaRPr lang="cs-CZ" sz="2000" dirty="0">
              <a:solidFill>
                <a:schemeClr val="tx2"/>
              </a:solidFill>
              <a:effectLst/>
              <a:ea typeface="Calibri" panose="020F0502020204030204" pitchFamily="34" charset="0"/>
              <a:cs typeface="Times New Roman" panose="02020603050405020304" pitchFamily="18" charset="0"/>
            </a:endParaRPr>
          </a:p>
          <a:p>
            <a:r>
              <a:rPr lang="cs-CZ" sz="2000" b="1" dirty="0">
                <a:solidFill>
                  <a:schemeClr val="tx2"/>
                </a:solidFill>
                <a:effectLst/>
                <a:ea typeface="Calibri" panose="020F0502020204030204" pitchFamily="34" charset="0"/>
                <a:cs typeface="Times New Roman" panose="02020603050405020304" pitchFamily="18" charset="0"/>
              </a:rPr>
              <a:t>„lidstvo“ jako druh </a:t>
            </a:r>
            <a:r>
              <a:rPr lang="cs-CZ" sz="2000" dirty="0">
                <a:solidFill>
                  <a:schemeClr val="tx2"/>
                </a:solidFill>
                <a:effectLst/>
                <a:ea typeface="Calibri" panose="020F0502020204030204" pitchFamily="34" charset="0"/>
                <a:cs typeface="Times New Roman" panose="02020603050405020304" pitchFamily="18" charset="0"/>
              </a:rPr>
              <a:t>k tomu nepřispělo = </a:t>
            </a:r>
            <a:r>
              <a:rPr lang="cs-CZ" sz="2000" b="1" dirty="0">
                <a:solidFill>
                  <a:schemeClr val="tx2"/>
                </a:solidFill>
                <a:effectLst/>
                <a:ea typeface="Calibri" panose="020F0502020204030204" pitchFamily="34" charset="0"/>
                <a:cs typeface="Times New Roman" panose="02020603050405020304" pitchFamily="18" charset="0"/>
              </a:rPr>
              <a:t>není možné považovat </a:t>
            </a:r>
            <a:r>
              <a:rPr lang="cs-CZ" sz="2000" b="1" dirty="0" err="1">
                <a:solidFill>
                  <a:schemeClr val="tx2"/>
                </a:solidFill>
                <a:effectLst/>
                <a:ea typeface="Calibri" panose="020F0502020204030204" pitchFamily="34" charset="0"/>
                <a:cs typeface="Times New Roman" panose="02020603050405020304" pitchFamily="18" charset="0"/>
              </a:rPr>
              <a:t>antropocén</a:t>
            </a:r>
            <a:r>
              <a:rPr lang="cs-CZ" sz="2000" b="1" dirty="0">
                <a:solidFill>
                  <a:schemeClr val="tx2"/>
                </a:solidFill>
                <a:effectLst/>
                <a:ea typeface="Calibri" panose="020F0502020204030204" pitchFamily="34" charset="0"/>
                <a:cs typeface="Times New Roman" panose="02020603050405020304" pitchFamily="18" charset="0"/>
              </a:rPr>
              <a:t> za výsledek vývoje lidstva</a:t>
            </a:r>
            <a:r>
              <a:rPr lang="cs-CZ" sz="2000" dirty="0">
                <a:solidFill>
                  <a:schemeClr val="tx2"/>
                </a:solidFill>
                <a:effectLst/>
                <a:ea typeface="Calibri" panose="020F0502020204030204" pitchFamily="34" charset="0"/>
                <a:cs typeface="Times New Roman" panose="02020603050405020304" pitchFamily="18" charset="0"/>
              </a:rPr>
              <a:t>, které v jednu chvíli objevilo oheň = je možné považovat „lidstvo“ za novou geologickou sílu, když dodnes je to jen </a:t>
            </a:r>
            <a:r>
              <a:rPr lang="cs-CZ" sz="2000" b="1" dirty="0">
                <a:solidFill>
                  <a:schemeClr val="tx2"/>
                </a:solidFill>
                <a:effectLst/>
                <a:ea typeface="Calibri" panose="020F0502020204030204" pitchFamily="34" charset="0"/>
                <a:cs typeface="Times New Roman" panose="02020603050405020304" pitchFamily="18" charset="0"/>
              </a:rPr>
              <a:t>malé procento lidí</a:t>
            </a:r>
            <a:r>
              <a:rPr lang="cs-CZ" sz="2000" dirty="0">
                <a:solidFill>
                  <a:schemeClr val="tx2"/>
                </a:solidFill>
                <a:effectLst/>
                <a:ea typeface="Calibri" panose="020F0502020204030204" pitchFamily="34" charset="0"/>
                <a:cs typeface="Times New Roman" panose="02020603050405020304" pitchFamily="18" charset="0"/>
              </a:rPr>
              <a:t>, kteří produkují většinu CO2, případně mají z jeho produkce profit atd.?</a:t>
            </a:r>
          </a:p>
          <a:p>
            <a:endParaRPr lang="cs-CZ" sz="1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3380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Zástupný obsah 2">
            <a:extLst>
              <a:ext uri="{FF2B5EF4-FFF2-40B4-BE49-F238E27FC236}">
                <a16:creationId xmlns:a16="http://schemas.microsoft.com/office/drawing/2014/main" id="{4D17669C-CEB3-431E-94AC-C85F6388CF54}"/>
              </a:ext>
            </a:extLst>
          </p:cNvPr>
          <p:cNvSpPr>
            <a:spLocks noGrp="1"/>
          </p:cNvSpPr>
          <p:nvPr>
            <p:ph idx="1"/>
          </p:nvPr>
        </p:nvSpPr>
        <p:spPr>
          <a:xfrm>
            <a:off x="688157" y="263951"/>
            <a:ext cx="11235138" cy="6362341"/>
          </a:xfrm>
        </p:spPr>
        <p:txBody>
          <a:bodyPr anchor="t">
            <a:normAutofit lnSpcReduction="10000"/>
          </a:bodyPr>
          <a:lstStyle/>
          <a:p>
            <a:endParaRPr lang="cs-CZ" sz="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cs-CZ"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Argument: koncept </a:t>
            </a:r>
            <a:r>
              <a:rPr lang="cs-CZ" sz="2000" b="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antropocénu</a:t>
            </a:r>
            <a:r>
              <a:rPr lang="cs-CZ"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sugeruje, že příčinou změn </a:t>
            </a:r>
            <a:r>
              <a:rPr lang="cs-CZ" sz="20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je lidstvo</a:t>
            </a:r>
            <a:r>
              <a:rPr lang="cs-CZ"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a:t>
            </a:r>
            <a:endParaRPr lang="cs-CZ"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sz="20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sz="20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smtClean="0">
              <a:solidFill>
                <a:schemeClr val="tx2"/>
              </a:solidFill>
            </a:endParaRPr>
          </a:p>
          <a:p>
            <a:endParaRPr lang="cs-CZ" sz="2000" dirty="0">
              <a:solidFill>
                <a:schemeClr val="tx2"/>
              </a:solidFill>
            </a:endParaRPr>
          </a:p>
          <a:p>
            <a:endParaRPr lang="cs-CZ" sz="2000" dirty="0" smtClean="0">
              <a:solidFill>
                <a:schemeClr val="tx2"/>
              </a:solidFill>
            </a:endParaRPr>
          </a:p>
          <a:p>
            <a:endParaRPr lang="cs-CZ" sz="2000" dirty="0">
              <a:solidFill>
                <a:schemeClr val="tx2"/>
              </a:solidFill>
            </a:endParaRPr>
          </a:p>
          <a:p>
            <a:endParaRPr lang="cs-CZ" sz="2000" dirty="0" smtClean="0">
              <a:solidFill>
                <a:schemeClr val="tx2"/>
              </a:solidFill>
            </a:endParaRPr>
          </a:p>
          <a:p>
            <a:endParaRPr lang="cs-CZ" sz="2000" dirty="0">
              <a:solidFill>
                <a:schemeClr val="tx2"/>
              </a:solidFill>
            </a:endParaRPr>
          </a:p>
          <a:p>
            <a:endParaRPr lang="cs-CZ" sz="2000" dirty="0" smtClean="0">
              <a:solidFill>
                <a:schemeClr val="tx2"/>
              </a:solidFill>
            </a:endParaRPr>
          </a:p>
          <a:p>
            <a:endParaRPr lang="cs-CZ" sz="2000" dirty="0">
              <a:solidFill>
                <a:schemeClr val="tx2"/>
              </a:solidFill>
            </a:endParaRPr>
          </a:p>
          <a:p>
            <a:pPr marL="0" lvl="0" indent="0">
              <a:buNone/>
            </a:pPr>
            <a:endParaRPr lang="cs-CZ" sz="2000" dirty="0">
              <a:solidFill>
                <a:schemeClr val="tx2"/>
              </a:solidFill>
              <a:effectLst/>
              <a:ea typeface="Calibri" panose="020F0502020204030204" pitchFamily="34" charset="0"/>
              <a:cs typeface="Times New Roman" panose="02020603050405020304" pitchFamily="18" charset="0"/>
            </a:endParaRPr>
          </a:p>
          <a:p>
            <a:pPr marL="0" lvl="0" indent="0">
              <a:buNone/>
            </a:pPr>
            <a:endParaRPr lang="cs-CZ" sz="2000" b="1" dirty="0" smtClean="0">
              <a:solidFill>
                <a:schemeClr val="tx2"/>
              </a:solidFill>
              <a:effectLst/>
              <a:ea typeface="Calibri" panose="020F0502020204030204" pitchFamily="34" charset="0"/>
              <a:cs typeface="Times New Roman" panose="02020603050405020304" pitchFamily="18" charset="0"/>
            </a:endParaRPr>
          </a:p>
          <a:p>
            <a:pPr marL="0" lvl="0" indent="0">
              <a:buNone/>
            </a:pPr>
            <a:endParaRPr lang="cs-CZ" sz="2000" b="1" dirty="0" smtClean="0">
              <a:solidFill>
                <a:schemeClr val="tx2"/>
              </a:solidFill>
              <a:effectLst/>
              <a:ea typeface="Calibri" panose="020F0502020204030204" pitchFamily="34" charset="0"/>
              <a:cs typeface="Times New Roman" panose="02020603050405020304" pitchFamily="18" charset="0"/>
            </a:endParaRPr>
          </a:p>
          <a:p>
            <a:pPr marL="0" lvl="0" indent="0">
              <a:buNone/>
            </a:pPr>
            <a:r>
              <a:rPr lang="cs-CZ" sz="2000" b="1" dirty="0" smtClean="0">
                <a:solidFill>
                  <a:schemeClr val="tx2"/>
                </a:solidFill>
                <a:effectLst/>
                <a:ea typeface="Calibri" panose="020F0502020204030204" pitchFamily="34" charset="0"/>
                <a:cs typeface="Times New Roman" panose="02020603050405020304" pitchFamily="18" charset="0"/>
              </a:rPr>
              <a:t>… není to ale </a:t>
            </a:r>
            <a:r>
              <a:rPr lang="cs-CZ" sz="2000" b="1" dirty="0">
                <a:solidFill>
                  <a:schemeClr val="tx2"/>
                </a:solidFill>
                <a:effectLst/>
                <a:ea typeface="Calibri" panose="020F0502020204030204" pitchFamily="34" charset="0"/>
                <a:cs typeface="Times New Roman" panose="02020603050405020304" pitchFamily="18" charset="0"/>
              </a:rPr>
              <a:t>lidstvo jako druh</a:t>
            </a:r>
            <a:r>
              <a:rPr lang="cs-CZ" sz="2000" dirty="0">
                <a:solidFill>
                  <a:schemeClr val="tx2"/>
                </a:solidFill>
                <a:effectLst/>
                <a:ea typeface="Calibri" panose="020F0502020204030204" pitchFamily="34" charset="0"/>
                <a:cs typeface="Times New Roman" panose="02020603050405020304" pitchFamily="18" charset="0"/>
              </a:rPr>
              <a:t>, </a:t>
            </a:r>
            <a:r>
              <a:rPr lang="cs-CZ" sz="2000" dirty="0" smtClean="0">
                <a:solidFill>
                  <a:schemeClr val="tx2"/>
                </a:solidFill>
                <a:effectLst/>
                <a:ea typeface="Calibri" panose="020F0502020204030204" pitchFamily="34" charset="0"/>
                <a:cs typeface="Times New Roman" panose="02020603050405020304" pitchFamily="18" charset="0"/>
              </a:rPr>
              <a:t>spíše </a:t>
            </a:r>
            <a:r>
              <a:rPr lang="cs-CZ" sz="2000" b="1" dirty="0">
                <a:solidFill>
                  <a:schemeClr val="tx2"/>
                </a:solidFill>
                <a:effectLst/>
                <a:ea typeface="Calibri" panose="020F0502020204030204" pitchFamily="34" charset="0"/>
                <a:cs typeface="Times New Roman" panose="02020603050405020304" pitchFamily="18" charset="0"/>
              </a:rPr>
              <a:t>výsledek určitých sociálních vztahů a </a:t>
            </a:r>
            <a:r>
              <a:rPr lang="cs-CZ" sz="2000" b="1" dirty="0" smtClean="0">
                <a:solidFill>
                  <a:schemeClr val="tx2"/>
                </a:solidFill>
                <a:effectLst/>
                <a:ea typeface="Calibri" panose="020F0502020204030204" pitchFamily="34" charset="0"/>
                <a:cs typeface="Times New Roman" panose="02020603050405020304" pitchFamily="18" charset="0"/>
              </a:rPr>
              <a:t>struktur</a:t>
            </a:r>
            <a:r>
              <a:rPr lang="cs-CZ" sz="2000" dirty="0" smtClean="0">
                <a:solidFill>
                  <a:schemeClr val="tx2"/>
                </a:solidFill>
                <a:effectLst/>
                <a:ea typeface="Calibri" panose="020F0502020204030204" pitchFamily="34" charset="0"/>
                <a:cs typeface="Times New Roman" panose="02020603050405020304" pitchFamily="18" charset="0"/>
              </a:rPr>
              <a:t> = </a:t>
            </a:r>
            <a:r>
              <a:rPr lang="cs-CZ" sz="2000" dirty="0">
                <a:solidFill>
                  <a:schemeClr val="tx2"/>
                </a:solidFill>
                <a:effectLst/>
                <a:ea typeface="Calibri" panose="020F0502020204030204" pitchFamily="34" charset="0"/>
                <a:cs typeface="Times New Roman" panose="02020603050405020304" pitchFamily="18" charset="0"/>
              </a:rPr>
              <a:t>to, že je klimatická změna „</a:t>
            </a:r>
            <a:r>
              <a:rPr lang="cs-CZ" sz="2000" b="1" dirty="0">
                <a:solidFill>
                  <a:schemeClr val="tx2"/>
                </a:solidFill>
                <a:effectLst/>
                <a:ea typeface="Calibri" panose="020F0502020204030204" pitchFamily="34" charset="0"/>
                <a:cs typeface="Times New Roman" panose="02020603050405020304" pitchFamily="18" charset="0"/>
              </a:rPr>
              <a:t>antropogenní</a:t>
            </a:r>
            <a:r>
              <a:rPr lang="cs-CZ" sz="2000" dirty="0">
                <a:solidFill>
                  <a:schemeClr val="tx2"/>
                </a:solidFill>
                <a:effectLst/>
                <a:ea typeface="Calibri" panose="020F0502020204030204" pitchFamily="34" charset="0"/>
                <a:cs typeface="Times New Roman" panose="02020603050405020304" pitchFamily="18" charset="0"/>
              </a:rPr>
              <a:t>“ neznamená, že je to výsledek přirozenosti lidského biologického druhu – ale </a:t>
            </a:r>
            <a:r>
              <a:rPr lang="cs-CZ" sz="2000" b="1" dirty="0">
                <a:solidFill>
                  <a:schemeClr val="tx2"/>
                </a:solidFill>
                <a:effectLst/>
                <a:ea typeface="Calibri" panose="020F0502020204030204" pitchFamily="34" charset="0"/>
                <a:cs typeface="Times New Roman" panose="02020603050405020304" pitchFamily="18" charset="0"/>
              </a:rPr>
              <a:t>že je </a:t>
            </a:r>
            <a:r>
              <a:rPr lang="cs-CZ" sz="2000" b="1" dirty="0" err="1">
                <a:solidFill>
                  <a:schemeClr val="tx2"/>
                </a:solidFill>
                <a:effectLst/>
                <a:ea typeface="Calibri" panose="020F0502020204030204" pitchFamily="34" charset="0"/>
                <a:cs typeface="Times New Roman" panose="02020603050405020304" pitchFamily="18" charset="0"/>
              </a:rPr>
              <a:t>sociogenní</a:t>
            </a:r>
            <a:r>
              <a:rPr lang="cs-CZ" sz="2000" dirty="0">
                <a:solidFill>
                  <a:schemeClr val="tx2"/>
                </a:solidFill>
                <a:effectLst/>
                <a:ea typeface="Calibri" panose="020F0502020204030204" pitchFamily="34" charset="0"/>
                <a:cs typeface="Times New Roman" panose="02020603050405020304" pitchFamily="18" charset="0"/>
              </a:rPr>
              <a:t>, tedy je </a:t>
            </a:r>
            <a:r>
              <a:rPr lang="cs-CZ" sz="2000" b="1" dirty="0">
                <a:solidFill>
                  <a:schemeClr val="tx2"/>
                </a:solidFill>
                <a:effectLst/>
                <a:ea typeface="Calibri" panose="020F0502020204030204" pitchFamily="34" charset="0"/>
                <a:cs typeface="Times New Roman" panose="02020603050405020304" pitchFamily="18" charset="0"/>
              </a:rPr>
              <a:t>výsledkem časově specifických sociálních vztahů </a:t>
            </a:r>
            <a:endParaRPr lang="cs-CZ" sz="2000" dirty="0">
              <a:solidFill>
                <a:schemeClr val="tx2"/>
              </a:solidFill>
              <a:effectLst/>
              <a:ea typeface="Calibri" panose="020F0502020204030204" pitchFamily="34" charset="0"/>
              <a:cs typeface="Times New Roman" panose="02020603050405020304" pitchFamily="18" charset="0"/>
            </a:endParaRPr>
          </a:p>
          <a:p>
            <a:pPr marL="457200"/>
            <a:endParaRPr lang="cs-CZ" sz="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1000"/>
              </a:spcAft>
              <a:buNone/>
            </a:pPr>
            <a:endParaRPr lang="cs-CZ" sz="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sz="8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Zástupný symbol pro obsah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34126" y="969425"/>
            <a:ext cx="7375357" cy="4607141"/>
          </a:xfrm>
          <a:prstGeom prst="rect">
            <a:avLst/>
          </a:prstGeom>
        </p:spPr>
      </p:pic>
    </p:spTree>
    <p:extLst>
      <p:ext uri="{BB962C8B-B14F-4D97-AF65-F5344CB8AC3E}">
        <p14:creationId xmlns:p14="http://schemas.microsoft.com/office/powerpoint/2010/main" val="3739236076"/>
      </p:ext>
    </p:extLst>
  </p:cSld>
  <p:clrMapOvr>
    <a:masterClrMapping/>
  </p:clrMapOvr>
</p:sld>
</file>

<file path=ppt/theme/theme1.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1198</TotalTime>
  <Words>1376</Words>
  <Application>Microsoft Office PowerPoint</Application>
  <PresentationFormat>Širokoúhlá obrazovka</PresentationFormat>
  <Paragraphs>95</Paragraphs>
  <Slides>12</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12</vt:i4>
      </vt:variant>
    </vt:vector>
  </HeadingPairs>
  <TitlesOfParts>
    <vt:vector size="19" baseType="lpstr">
      <vt:lpstr>Arial</vt:lpstr>
      <vt:lpstr>Calibri</vt:lpstr>
      <vt:lpstr>Calibri Light</vt:lpstr>
      <vt:lpstr>Symbol</vt:lpstr>
      <vt:lpstr>Times New Roman</vt:lpstr>
      <vt:lpstr>Wingdings</vt:lpstr>
      <vt:lpstr>Office Theme</vt:lpstr>
      <vt:lpstr>Antropocén </vt:lpstr>
      <vt:lpstr>Elizabeth A. Povinelli. 2016.  Geontologies: The Concept and Its Territories</vt:lpstr>
      <vt:lpstr>Prezentace aplikace PowerPoint</vt:lpstr>
      <vt:lpstr>Počátek antropocénu?</vt:lpstr>
      <vt:lpstr>https://www.visualcapitalist.com/category/green/</vt:lpstr>
      <vt:lpstr> Malm, A., &amp; Hornborg, A. (2014). The geology of mankind? A critique of the Anthropocene narrative.  The Anthropocene Review, 1(1), 62–69. https://doi.org/10.1177/2053019613516291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Markéta Zandlová</dc:creator>
  <cp:lastModifiedBy>Markéta Zandlová</cp:lastModifiedBy>
  <cp:revision>11</cp:revision>
  <dcterms:created xsi:type="dcterms:W3CDTF">2020-11-08T15:59:03Z</dcterms:created>
  <dcterms:modified xsi:type="dcterms:W3CDTF">2023-11-05T17:52:55Z</dcterms:modified>
</cp:coreProperties>
</file>