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339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Útvary Odborného Textu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Seminář  JMB 002	</a:t>
            </a:r>
            <a:r>
              <a:rPr lang="cs-CZ">
                <a:solidFill>
                  <a:schemeClr val="tx1"/>
                </a:solidFill>
              </a:rPr>
              <a:t>Nikola Karasová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Abstrakt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Abstrakt = výtah, shrnutí, souhrn, resumé, synopse (</a:t>
            </a:r>
            <a:r>
              <a:rPr lang="cs-CZ" dirty="0" err="1"/>
              <a:t>synopsis</a:t>
            </a:r>
            <a:r>
              <a:rPr lang="cs-CZ" dirty="0"/>
              <a:t>)</a:t>
            </a:r>
          </a:p>
          <a:p>
            <a:r>
              <a:rPr lang="cs-CZ" dirty="0"/>
              <a:t>zestručněná verze celého článku, práce</a:t>
            </a:r>
          </a:p>
          <a:p>
            <a:r>
              <a:rPr lang="cs-CZ" dirty="0"/>
              <a:t>uvádění relevantních informací, generalizace, kombinování a konstruování</a:t>
            </a:r>
          </a:p>
          <a:p>
            <a:r>
              <a:rPr lang="cs-CZ" dirty="0"/>
              <a:t>lineárně-informativní, </a:t>
            </a:r>
            <a:r>
              <a:rPr lang="cs-CZ" dirty="0" err="1"/>
              <a:t>rematické</a:t>
            </a:r>
            <a:r>
              <a:rPr lang="cs-CZ" dirty="0"/>
              <a:t> – přírodní vědy (sdělují i výsledky)</a:t>
            </a:r>
          </a:p>
          <a:p>
            <a:r>
              <a:rPr lang="cs-CZ" dirty="0"/>
              <a:t>tematické (témata, nikoli výsledky)</a:t>
            </a:r>
          </a:p>
          <a:p>
            <a:r>
              <a:rPr lang="cs-CZ" dirty="0"/>
              <a:t>globální (nesledují postup výkladu základního textu)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Anotace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Stručné údaje o obsahu, autorovi, úpravě, určení, významu, účelem je poskytnout informaci o nové publikaci</a:t>
            </a:r>
          </a:p>
          <a:p>
            <a:r>
              <a:rPr lang="cs-CZ" dirty="0"/>
              <a:t>Anotace v odborných časopisech – bibliografické údaje, velmi stručný obsah, členění, zpravidla půl strany, neobsahuje hodnocení recenzního typu</a:t>
            </a:r>
          </a:p>
          <a:p>
            <a:r>
              <a:rPr lang="cs-CZ" dirty="0"/>
              <a:t>Nakladatelská anotace – jedna až dvě věty, pouhá zpráva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Recenze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Hodnocení díla</a:t>
            </a:r>
          </a:p>
          <a:p>
            <a:r>
              <a:rPr lang="cs-CZ" dirty="0"/>
              <a:t>Recenzní řízení - slouží k připomínkování textu, který jeho autor následně podle tohoto komentáře upraví, v odborných časopisech anonymní, u knižních publikací je recenzent uveden</a:t>
            </a:r>
          </a:p>
          <a:p>
            <a:r>
              <a:rPr lang="cs-CZ" dirty="0"/>
              <a:t>Časopisecká – stejné vnější znaky textu jako uvádí anotace, informace o obsahu, autorovi, poté hodnotí obsah, deklarované cíle a jejich naplnění, argumentaci, práci se zdroji, strukturu, jazyk</a:t>
            </a:r>
          </a:p>
          <a:p>
            <a:r>
              <a:rPr lang="cs-CZ" dirty="0"/>
              <a:t>Je nutné volit kritéria podle typu hodnoceného textu</a:t>
            </a:r>
          </a:p>
          <a:p>
            <a:r>
              <a:rPr lang="cs-CZ" dirty="0"/>
              <a:t>Užívání citací</a:t>
            </a:r>
          </a:p>
          <a:p>
            <a:r>
              <a:rPr lang="cs-CZ" dirty="0"/>
              <a:t>Čím kritičtěji pojatá, tím </a:t>
            </a:r>
            <a:r>
              <a:rPr lang="cs-CZ" dirty="0" err="1"/>
              <a:t>informativnější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Empirická stať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Anglosaský styl, přírodovědný, kvantitativní</a:t>
            </a:r>
          </a:p>
          <a:p>
            <a:r>
              <a:rPr lang="cs-CZ" dirty="0"/>
              <a:t>Definice problému</a:t>
            </a:r>
          </a:p>
          <a:p>
            <a:r>
              <a:rPr lang="cs-CZ" dirty="0"/>
              <a:t>Vyslovení hypotéz</a:t>
            </a:r>
          </a:p>
          <a:p>
            <a:r>
              <a:rPr lang="cs-CZ" dirty="0"/>
              <a:t>Sběr a analýza dat</a:t>
            </a:r>
          </a:p>
          <a:p>
            <a:r>
              <a:rPr lang="cs-CZ" dirty="0"/>
              <a:t>Diskuze a interpretace zjištění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Sociálně-vědní</a:t>
            </a:r>
          </a:p>
          <a:p>
            <a:r>
              <a:rPr lang="cs-CZ" dirty="0"/>
              <a:t>Volnější: úvod, stať(jádro), závěr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Kompilát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err="1"/>
              <a:t>Compilare</a:t>
            </a:r>
            <a:r>
              <a:rPr lang="cs-CZ" i="1" dirty="0"/>
              <a:t> </a:t>
            </a:r>
            <a:r>
              <a:rPr lang="cs-CZ" dirty="0"/>
              <a:t>– nakrást si (lat.)</a:t>
            </a:r>
          </a:p>
          <a:p>
            <a:r>
              <a:rPr lang="cs-CZ" dirty="0"/>
              <a:t>sporný formát, negativní konotace</a:t>
            </a:r>
          </a:p>
          <a:p>
            <a:r>
              <a:rPr lang="cs-CZ" dirty="0"/>
              <a:t>Nesystematická diplomová práce </a:t>
            </a:r>
          </a:p>
          <a:p>
            <a:r>
              <a:rPr lang="cs-CZ" dirty="0"/>
              <a:t>Systematický přehled stavu bádání</a:t>
            </a:r>
          </a:p>
          <a:p>
            <a:r>
              <a:rPr lang="cs-CZ" dirty="0"/>
              <a:t>Učebnice, skripta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1"/>
                </a:solidFill>
              </a:rPr>
              <a:t>Komparace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Srovnání</a:t>
            </a:r>
          </a:p>
          <a:p>
            <a:r>
              <a:rPr lang="cs-CZ" dirty="0"/>
              <a:t>Vhodná volba souboru – společné znaky (třída)</a:t>
            </a:r>
          </a:p>
          <a:p>
            <a:r>
              <a:rPr lang="cs-CZ" dirty="0"/>
              <a:t>Stanovení kritérií komparace</a:t>
            </a:r>
          </a:p>
          <a:p>
            <a:r>
              <a:rPr lang="cs-CZ" dirty="0"/>
              <a:t>Výsledkem klasifikace – konstrukce ideální typů (podtřídy)</a:t>
            </a:r>
          </a:p>
          <a:p>
            <a:r>
              <a:rPr lang="cs-CZ" dirty="0"/>
              <a:t>Synchronní x diachronní komparace</a:t>
            </a:r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Další útvary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Recenzní stať – rozšířená recenze, </a:t>
            </a:r>
            <a:r>
              <a:rPr lang="cs-CZ" dirty="0" err="1"/>
              <a:t>kontextualizace</a:t>
            </a:r>
            <a:r>
              <a:rPr lang="cs-CZ" dirty="0"/>
              <a:t> díla a jeho komparace s dalšími práce na stejné téma</a:t>
            </a:r>
          </a:p>
          <a:p>
            <a:endParaRPr lang="cs-CZ" dirty="0"/>
          </a:p>
          <a:p>
            <a:r>
              <a:rPr lang="cs-CZ" dirty="0"/>
              <a:t>Přehledová stať – hybrid komparace a kompilace, systematizuje dosavadní stav poznání</a:t>
            </a:r>
          </a:p>
          <a:p>
            <a:endParaRPr lang="cs-CZ" dirty="0"/>
          </a:p>
          <a:p>
            <a:r>
              <a:rPr lang="cs-CZ" dirty="0"/>
              <a:t>Odborná esej – úvaha, založená na odborných znalostech, s odborným obsahem</a:t>
            </a:r>
          </a:p>
          <a:p>
            <a:endParaRPr lang="cs-CZ" dirty="0"/>
          </a:p>
          <a:p>
            <a:r>
              <a:rPr lang="cs-CZ" dirty="0"/>
              <a:t>Původní teoretická stať – </a:t>
            </a:r>
            <a:r>
              <a:rPr lang="cs-CZ"/>
              <a:t>přináší nové </a:t>
            </a:r>
            <a:r>
              <a:rPr lang="cs-CZ" dirty="0"/>
              <a:t>teoretické koncepce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539</TotalTime>
  <Words>329</Words>
  <Application>Microsoft Office PowerPoint</Application>
  <PresentationFormat>Předvádění na obrazovce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Arkýř</vt:lpstr>
      <vt:lpstr>Útvary Odborného Textu</vt:lpstr>
      <vt:lpstr>Abstrakt</vt:lpstr>
      <vt:lpstr>Anotace</vt:lpstr>
      <vt:lpstr>Recenze</vt:lpstr>
      <vt:lpstr>Empirická stať</vt:lpstr>
      <vt:lpstr>Kompilát</vt:lpstr>
      <vt:lpstr>Komparace</vt:lpstr>
      <vt:lpstr>Další útvary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Útvary Odborného Textu</dc:title>
  <dc:creator>Jirka</dc:creator>
  <cp:lastModifiedBy>Nikola Karasová</cp:lastModifiedBy>
  <cp:revision>13</cp:revision>
  <dcterms:created xsi:type="dcterms:W3CDTF">2006-08-16T00:00:00Z</dcterms:created>
  <dcterms:modified xsi:type="dcterms:W3CDTF">2017-11-08T09:09:46Z</dcterms:modified>
</cp:coreProperties>
</file>