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338630-034E-4D50-A60C-230025824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Lekce 16.11.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2E3D70-0B7D-44A8-947C-F8E7595BBC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Vyhodnocení úkolu k článku Štěpánek a kol.  Vývojová traumatická porucha – dokončení tématu rizikové jevy v rodině</a:t>
            </a:r>
          </a:p>
          <a:p>
            <a:r>
              <a:rPr lang="cs-CZ" dirty="0"/>
              <a:t>Zhodnocení kurzu (anonymní dotazník v </a:t>
            </a:r>
            <a:r>
              <a:rPr lang="cs-CZ" dirty="0" err="1"/>
              <a:t>Moodle</a:t>
            </a:r>
            <a:r>
              <a:rPr lang="cs-CZ" dirty="0"/>
              <a:t>, společná „</a:t>
            </a:r>
            <a:r>
              <a:rPr lang="cs-CZ" dirty="0" err="1"/>
              <a:t>nástěnka“https</a:t>
            </a:r>
            <a:r>
              <a:rPr lang="cs-CZ" dirty="0"/>
              <a:t>://jamboard.google.com/d/1LfN85kM2sYJpkyf_dmUydwTpYQsOrjs_L7u6yFVD4RI/</a:t>
            </a:r>
            <a:r>
              <a:rPr lang="cs-CZ" dirty="0" err="1"/>
              <a:t>edit?usp</a:t>
            </a:r>
            <a:r>
              <a:rPr lang="cs-CZ" dirty="0"/>
              <a:t>=</a:t>
            </a:r>
            <a:r>
              <a:rPr lang="cs-CZ" dirty="0" err="1"/>
              <a:t>sharing</a:t>
            </a:r>
            <a:r>
              <a:rPr lang="cs-CZ" dirty="0"/>
              <a:t>)</a:t>
            </a:r>
          </a:p>
          <a:p>
            <a:r>
              <a:rPr lang="cs-CZ" dirty="0"/>
              <a:t>Průběžné úkoly:</a:t>
            </a:r>
          </a:p>
          <a:p>
            <a:pPr lvl="1"/>
            <a:r>
              <a:rPr lang="cs-CZ" dirty="0"/>
              <a:t>Zhodnocení testu</a:t>
            </a:r>
          </a:p>
          <a:p>
            <a:pPr lvl="1"/>
            <a:r>
              <a:rPr lang="cs-CZ" dirty="0"/>
              <a:t>Anotovaná bibliografie (pravidla pro úkol, plnění) – příklad (prezentace studenta/</a:t>
            </a:r>
            <a:r>
              <a:rPr lang="cs-CZ" dirty="0" err="1"/>
              <a:t>ky</a:t>
            </a:r>
            <a:r>
              <a:rPr lang="cs-CZ" dirty="0"/>
              <a:t>) </a:t>
            </a:r>
          </a:p>
          <a:p>
            <a:r>
              <a:rPr lang="cs-CZ" dirty="0"/>
              <a:t>Další téma: Rizikové chování ve škole 2. lekce (30.11. nebude </a:t>
            </a:r>
            <a:r>
              <a:rPr lang="cs-CZ"/>
              <a:t>synchronní lekce)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7741711"/>
      </p:ext>
    </p:extLst>
  </p:cSld>
  <p:clrMapOvr>
    <a:masterClrMapping/>
  </p:clrMapOvr>
</p:sld>
</file>

<file path=ppt/theme/theme1.xml><?xml version="1.0" encoding="utf-8"?>
<a:theme xmlns:a="http://schemas.openxmlformats.org/drawingml/2006/main" name="Odznáček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TM10001106[[fn=Odznáček]]</Template>
  <TotalTime>25</TotalTime>
  <Words>94</Words>
  <Application>Microsoft Office PowerPoint</Application>
  <PresentationFormat>Širokoúhlá obrazovka</PresentationFormat>
  <Paragraphs>7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Gill Sans MT</vt:lpstr>
      <vt:lpstr>Impact</vt:lpstr>
      <vt:lpstr>Odznáček</vt:lpstr>
      <vt:lpstr>Lekce 16.11.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Lekce 16.11.</dc:title>
  <dc:creator>Kateřina Machovcová</dc:creator>
  <cp:lastModifiedBy>Kateřina Machovcová</cp:lastModifiedBy>
  <cp:revision>6</cp:revision>
  <dcterms:created xsi:type="dcterms:W3CDTF">2020-11-15T15:47:50Z</dcterms:created>
  <dcterms:modified xsi:type="dcterms:W3CDTF">2020-11-16T11:30:45Z</dcterms:modified>
</cp:coreProperties>
</file>