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80" r:id="rId3"/>
    <p:sldId id="281" r:id="rId4"/>
    <p:sldId id="284" r:id="rId5"/>
    <p:sldId id="282" r:id="rId6"/>
    <p:sldId id="286" r:id="rId7"/>
    <p:sldId id="285" r:id="rId8"/>
    <p:sldId id="288" r:id="rId9"/>
    <p:sldId id="264" r:id="rId10"/>
    <p:sldId id="262" r:id="rId11"/>
    <p:sldId id="289" r:id="rId12"/>
    <p:sldId id="263" r:id="rId13"/>
    <p:sldId id="265" r:id="rId14"/>
    <p:sldId id="266" r:id="rId15"/>
    <p:sldId id="267" r:id="rId16"/>
    <p:sldId id="268" r:id="rId17"/>
    <p:sldId id="269" r:id="rId18"/>
    <p:sldId id="271" r:id="rId19"/>
    <p:sldId id="290" r:id="rId20"/>
    <p:sldId id="291" r:id="rId21"/>
    <p:sldId id="292" r:id="rId22"/>
    <p:sldId id="272" r:id="rId23"/>
    <p:sldId id="273" r:id="rId24"/>
    <p:sldId id="274" r:id="rId25"/>
    <p:sldId id="293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4A700-E283-4081-9A96-DD5AEBD442A0}" v="6" dt="2024-03-13T15:08:44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éta Zandlová" userId="f597e985-6016-45b0-9e05-c32aa333b728" providerId="ADAL" clId="{ADB53233-7EB8-4A28-9E33-3E1BDCC2CC59}"/>
    <pc:docChg chg="undo custSel addSld delSld modSld">
      <pc:chgData name="Markéta Zandlová" userId="f597e985-6016-45b0-9e05-c32aa333b728" providerId="ADAL" clId="{ADB53233-7EB8-4A28-9E33-3E1BDCC2CC59}" dt="2021-03-16T20:06:49.314" v="1094" actId="948"/>
      <pc:docMkLst>
        <pc:docMk/>
      </pc:docMkLst>
      <pc:sldChg chg="addSp delSp modSp mod setBg addAnim modAnim delDesignElem">
        <pc:chgData name="Markéta Zandlová" userId="f597e985-6016-45b0-9e05-c32aa333b728" providerId="ADAL" clId="{ADB53233-7EB8-4A28-9E33-3E1BDCC2CC59}" dt="2021-03-15T14:37:05.111" v="55" actId="27636"/>
        <pc:sldMkLst>
          <pc:docMk/>
          <pc:sldMk cId="2700917616" sldId="256"/>
        </pc:sldMkLst>
        <pc:spChg chg="mod">
          <ac:chgData name="Markéta Zandlová" userId="f597e985-6016-45b0-9e05-c32aa333b728" providerId="ADAL" clId="{ADB53233-7EB8-4A28-9E33-3E1BDCC2CC59}" dt="2021-03-15T14:37:05.111" v="55" actId="27636"/>
          <ac:spMkLst>
            <pc:docMk/>
            <pc:sldMk cId="2700917616" sldId="256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4:36:36.764" v="50" actId="26606"/>
          <ac:spMkLst>
            <pc:docMk/>
            <pc:sldMk cId="2700917616" sldId="256"/>
            <ac:spMk id="3" creationId="{00000000-0000-0000-0000-000000000000}"/>
          </ac:spMkLst>
        </pc:spChg>
        <pc:spChg chg="add del">
          <ac:chgData name="Markéta Zandlová" userId="f597e985-6016-45b0-9e05-c32aa333b728" providerId="ADAL" clId="{ADB53233-7EB8-4A28-9E33-3E1BDCC2CC59}" dt="2021-03-15T14:37:05.064" v="54"/>
          <ac:spMkLst>
            <pc:docMk/>
            <pc:sldMk cId="2700917616" sldId="256"/>
            <ac:spMk id="8" creationId="{57ABABA7-0420-4200-9B65-1C1967CE9373}"/>
          </ac:spMkLst>
        </pc:spChg>
        <pc:spChg chg="add del">
          <ac:chgData name="Markéta Zandlová" userId="f597e985-6016-45b0-9e05-c32aa333b728" providerId="ADAL" clId="{ADB53233-7EB8-4A28-9E33-3E1BDCC2CC59}" dt="2021-03-15T14:37:05.064" v="54"/>
          <ac:spMkLst>
            <pc:docMk/>
            <pc:sldMk cId="2700917616" sldId="256"/>
            <ac:spMk id="10" creationId="{A317EBE3-FF86-4DA1-BC9A-331F7F2144E9}"/>
          </ac:spMkLst>
        </pc:spChg>
        <pc:grpChg chg="add del">
          <ac:chgData name="Markéta Zandlová" userId="f597e985-6016-45b0-9e05-c32aa333b728" providerId="ADAL" clId="{ADB53233-7EB8-4A28-9E33-3E1BDCC2CC59}" dt="2021-03-15T14:37:05.064" v="54"/>
          <ac:grpSpMkLst>
            <pc:docMk/>
            <pc:sldMk cId="2700917616" sldId="256"/>
            <ac:grpSpMk id="12" creationId="{7A03E380-9CD1-4ABA-A763-9F9D252B8908}"/>
          </ac:grpSpMkLst>
        </pc:grpChg>
        <pc:cxnChg chg="add del">
          <ac:chgData name="Markéta Zandlová" userId="f597e985-6016-45b0-9e05-c32aa333b728" providerId="ADAL" clId="{ADB53233-7EB8-4A28-9E33-3E1BDCC2CC59}" dt="2021-03-15T14:37:05.064" v="54"/>
          <ac:cxnSpMkLst>
            <pc:docMk/>
            <pc:sldMk cId="2700917616" sldId="256"/>
            <ac:cxnSpMk id="26" creationId="{34D43EC1-35FA-4FC3-8526-F655CEB09D9C}"/>
          </ac:cxnSpMkLst>
        </pc:cxnChg>
      </pc:sldChg>
      <pc:sldChg chg="addSp modSp mod setBg">
        <pc:chgData name="Markéta Zandlová" userId="f597e985-6016-45b0-9e05-c32aa333b728" providerId="ADAL" clId="{ADB53233-7EB8-4A28-9E33-3E1BDCC2CC59}" dt="2021-03-15T15:10:33.904" v="531" actId="404"/>
        <pc:sldMkLst>
          <pc:docMk/>
          <pc:sldMk cId="3115139821" sldId="262"/>
        </pc:sldMkLst>
        <pc:spChg chg="mod">
          <ac:chgData name="Markéta Zandlová" userId="f597e985-6016-45b0-9e05-c32aa333b728" providerId="ADAL" clId="{ADB53233-7EB8-4A28-9E33-3E1BDCC2CC59}" dt="2021-03-15T15:10:33.904" v="531" actId="404"/>
          <ac:spMkLst>
            <pc:docMk/>
            <pc:sldMk cId="3115139821" sldId="262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5:10:29.110" v="529" actId="113"/>
          <ac:spMkLst>
            <pc:docMk/>
            <pc:sldMk cId="3115139821" sldId="262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08:37.131" v="477" actId="26606"/>
          <ac:spMkLst>
            <pc:docMk/>
            <pc:sldMk cId="3115139821" sldId="262"/>
            <ac:spMk id="8" creationId="{32812C54-7AEF-4ABB-826E-221F51CB0F30}"/>
          </ac:spMkLst>
        </pc:spChg>
        <pc:spChg chg="add">
          <ac:chgData name="Markéta Zandlová" userId="f597e985-6016-45b0-9e05-c32aa333b728" providerId="ADAL" clId="{ADB53233-7EB8-4A28-9E33-3E1BDCC2CC59}" dt="2021-03-15T15:08:37.131" v="477" actId="26606"/>
          <ac:spMkLst>
            <pc:docMk/>
            <pc:sldMk cId="3115139821" sldId="262"/>
            <ac:spMk id="10" creationId="{891F40E4-8A76-44CF-91EC-907367352626}"/>
          </ac:spMkLst>
        </pc:spChg>
        <pc:spChg chg="add">
          <ac:chgData name="Markéta Zandlová" userId="f597e985-6016-45b0-9e05-c32aa333b728" providerId="ADAL" clId="{ADB53233-7EB8-4A28-9E33-3E1BDCC2CC59}" dt="2021-03-15T15:08:37.131" v="477" actId="26606"/>
          <ac:spMkLst>
            <pc:docMk/>
            <pc:sldMk cId="3115139821" sldId="262"/>
            <ac:spMk id="12" creationId="{72171013-D973-4187-9CF2-EE098EEF8194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5:11:43.751" v="563" actId="27636"/>
        <pc:sldMkLst>
          <pc:docMk/>
          <pc:sldMk cId="500441542" sldId="263"/>
        </pc:sldMkLst>
        <pc:spChg chg="mod">
          <ac:chgData name="Markéta Zandlová" userId="f597e985-6016-45b0-9e05-c32aa333b728" providerId="ADAL" clId="{ADB53233-7EB8-4A28-9E33-3E1BDCC2CC59}" dt="2021-03-15T15:11:43.751" v="563" actId="27636"/>
          <ac:spMkLst>
            <pc:docMk/>
            <pc:sldMk cId="500441542" sldId="263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10:46.259" v="532" actId="26606"/>
          <ac:spMkLst>
            <pc:docMk/>
            <pc:sldMk cId="500441542" sldId="263"/>
            <ac:spMk id="8" creationId="{32812C54-7AEF-4ABB-826E-221F51CB0F30}"/>
          </ac:spMkLst>
        </pc:spChg>
        <pc:spChg chg="add">
          <ac:chgData name="Markéta Zandlová" userId="f597e985-6016-45b0-9e05-c32aa333b728" providerId="ADAL" clId="{ADB53233-7EB8-4A28-9E33-3E1BDCC2CC59}" dt="2021-03-15T15:10:46.259" v="532" actId="26606"/>
          <ac:spMkLst>
            <pc:docMk/>
            <pc:sldMk cId="500441542" sldId="263"/>
            <ac:spMk id="10" creationId="{891F40E4-8A76-44CF-91EC-907367352626}"/>
          </ac:spMkLst>
        </pc:spChg>
        <pc:spChg chg="add">
          <ac:chgData name="Markéta Zandlová" userId="f597e985-6016-45b0-9e05-c32aa333b728" providerId="ADAL" clId="{ADB53233-7EB8-4A28-9E33-3E1BDCC2CC59}" dt="2021-03-15T15:10:46.259" v="532" actId="26606"/>
          <ac:spMkLst>
            <pc:docMk/>
            <pc:sldMk cId="500441542" sldId="263"/>
            <ac:spMk id="12" creationId="{72171013-D973-4187-9CF2-EE098EEF8194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5:12:22.785" v="564" actId="26606"/>
        <pc:sldMkLst>
          <pc:docMk/>
          <pc:sldMk cId="4236795214" sldId="264"/>
        </pc:sldMkLst>
        <pc:spChg chg="add">
          <ac:chgData name="Markéta Zandlová" userId="f597e985-6016-45b0-9e05-c32aa333b728" providerId="ADAL" clId="{ADB53233-7EB8-4A28-9E33-3E1BDCC2CC59}" dt="2021-03-15T15:12:22.785" v="564" actId="26606"/>
          <ac:spMkLst>
            <pc:docMk/>
            <pc:sldMk cId="4236795214" sldId="264"/>
            <ac:spMk id="10" creationId="{AA6EC888-B85F-410F-B430-06583E94BEEC}"/>
          </ac:spMkLst>
        </pc:spChg>
        <pc:spChg chg="add">
          <ac:chgData name="Markéta Zandlová" userId="f597e985-6016-45b0-9e05-c32aa333b728" providerId="ADAL" clId="{ADB53233-7EB8-4A28-9E33-3E1BDCC2CC59}" dt="2021-03-15T15:12:22.785" v="564" actId="26606"/>
          <ac:spMkLst>
            <pc:docMk/>
            <pc:sldMk cId="4236795214" sldId="264"/>
            <ac:spMk id="12" creationId="{9485DA84-CB73-4E5E-9864-2460CE28055D}"/>
          </ac:spMkLst>
        </pc:spChg>
        <pc:spChg chg="add">
          <ac:chgData name="Markéta Zandlová" userId="f597e985-6016-45b0-9e05-c32aa333b728" providerId="ADAL" clId="{ADB53233-7EB8-4A28-9E33-3E1BDCC2CC59}" dt="2021-03-15T15:12:22.785" v="564" actId="26606"/>
          <ac:spMkLst>
            <pc:docMk/>
            <pc:sldMk cId="4236795214" sldId="264"/>
            <ac:spMk id="14" creationId="{7D49185E-361A-421B-8F2D-11C7FFC686F0}"/>
          </ac:spMkLst>
        </pc:spChg>
        <pc:spChg chg="add">
          <ac:chgData name="Markéta Zandlová" userId="f597e985-6016-45b0-9e05-c32aa333b728" providerId="ADAL" clId="{ADB53233-7EB8-4A28-9E33-3E1BDCC2CC59}" dt="2021-03-15T15:12:22.785" v="564" actId="26606"/>
          <ac:spMkLst>
            <pc:docMk/>
            <pc:sldMk cId="4236795214" sldId="264"/>
            <ac:spMk id="16" creationId="{14B85BAA-C37F-44B4-B427-B4F10EBB4183}"/>
          </ac:spMkLst>
        </pc:spChg>
        <pc:spChg chg="add">
          <ac:chgData name="Markéta Zandlová" userId="f597e985-6016-45b0-9e05-c32aa333b728" providerId="ADAL" clId="{ADB53233-7EB8-4A28-9E33-3E1BDCC2CC59}" dt="2021-03-15T15:12:22.785" v="564" actId="26606"/>
          <ac:spMkLst>
            <pc:docMk/>
            <pc:sldMk cId="4236795214" sldId="264"/>
            <ac:spMk id="18" creationId="{EDC4EE06-D7B4-4FAC-A561-38A1C380232A}"/>
          </ac:spMkLst>
        </pc:spChg>
        <pc:spChg chg="add">
          <ac:chgData name="Markéta Zandlová" userId="f597e985-6016-45b0-9e05-c32aa333b728" providerId="ADAL" clId="{ADB53233-7EB8-4A28-9E33-3E1BDCC2CC59}" dt="2021-03-15T15:12:22.785" v="564" actId="26606"/>
          <ac:spMkLst>
            <pc:docMk/>
            <pc:sldMk cId="4236795214" sldId="264"/>
            <ac:spMk id="20" creationId="{9018D83B-903C-4782-B1BB-A45164A71F60}"/>
          </ac:spMkLst>
        </pc:spChg>
        <pc:spChg chg="add">
          <ac:chgData name="Markéta Zandlová" userId="f597e985-6016-45b0-9e05-c32aa333b728" providerId="ADAL" clId="{ADB53233-7EB8-4A28-9E33-3E1BDCC2CC59}" dt="2021-03-15T15:12:22.785" v="564" actId="26606"/>
          <ac:spMkLst>
            <pc:docMk/>
            <pc:sldMk cId="4236795214" sldId="264"/>
            <ac:spMk id="22" creationId="{8785589A-A5AC-409A-B2A2-24D871B4CEF0}"/>
          </ac:spMkLst>
        </pc:spChg>
        <pc:picChg chg="mod">
          <ac:chgData name="Markéta Zandlová" userId="f597e985-6016-45b0-9e05-c32aa333b728" providerId="ADAL" clId="{ADB53233-7EB8-4A28-9E33-3E1BDCC2CC59}" dt="2021-03-15T15:12:22.785" v="564" actId="26606"/>
          <ac:picMkLst>
            <pc:docMk/>
            <pc:sldMk cId="4236795214" sldId="264"/>
            <ac:picMk id="5" creationId="{00000000-0000-0000-0000-000000000000}"/>
          </ac:picMkLst>
        </pc:picChg>
      </pc:sldChg>
      <pc:sldChg chg="addSp modSp mod setBg">
        <pc:chgData name="Markéta Zandlová" userId="f597e985-6016-45b0-9e05-c32aa333b728" providerId="ADAL" clId="{ADB53233-7EB8-4A28-9E33-3E1BDCC2CC59}" dt="2021-03-15T15:14:25.232" v="570" actId="27636"/>
        <pc:sldMkLst>
          <pc:docMk/>
          <pc:sldMk cId="4058807124" sldId="265"/>
        </pc:sldMkLst>
        <pc:spChg chg="mod">
          <ac:chgData name="Markéta Zandlová" userId="f597e985-6016-45b0-9e05-c32aa333b728" providerId="ADAL" clId="{ADB53233-7EB8-4A28-9E33-3E1BDCC2CC59}" dt="2021-03-15T15:12:44.698" v="566" actId="26606"/>
          <ac:spMkLst>
            <pc:docMk/>
            <pc:sldMk cId="4058807124" sldId="265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5:14:25.232" v="570" actId="27636"/>
          <ac:spMkLst>
            <pc:docMk/>
            <pc:sldMk cId="4058807124" sldId="265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12:44.698" v="566" actId="26606"/>
          <ac:spMkLst>
            <pc:docMk/>
            <pc:sldMk cId="4058807124" sldId="265"/>
            <ac:spMk id="8" creationId="{32812C54-7AEF-4ABB-826E-221F51CB0F30}"/>
          </ac:spMkLst>
        </pc:spChg>
        <pc:spChg chg="add">
          <ac:chgData name="Markéta Zandlová" userId="f597e985-6016-45b0-9e05-c32aa333b728" providerId="ADAL" clId="{ADB53233-7EB8-4A28-9E33-3E1BDCC2CC59}" dt="2021-03-15T15:12:44.698" v="566" actId="26606"/>
          <ac:spMkLst>
            <pc:docMk/>
            <pc:sldMk cId="4058807124" sldId="265"/>
            <ac:spMk id="10" creationId="{891F40E4-8A76-44CF-91EC-907367352626}"/>
          </ac:spMkLst>
        </pc:spChg>
        <pc:spChg chg="add">
          <ac:chgData name="Markéta Zandlová" userId="f597e985-6016-45b0-9e05-c32aa333b728" providerId="ADAL" clId="{ADB53233-7EB8-4A28-9E33-3E1BDCC2CC59}" dt="2021-03-15T15:12:44.698" v="566" actId="26606"/>
          <ac:spMkLst>
            <pc:docMk/>
            <pc:sldMk cId="4058807124" sldId="265"/>
            <ac:spMk id="12" creationId="{72171013-D973-4187-9CF2-EE098EEF8194}"/>
          </ac:spMkLst>
        </pc:spChg>
      </pc:sldChg>
      <pc:sldChg chg="addSp delSp modSp mod setBg">
        <pc:chgData name="Markéta Zandlová" userId="f597e985-6016-45b0-9e05-c32aa333b728" providerId="ADAL" clId="{ADB53233-7EB8-4A28-9E33-3E1BDCC2CC59}" dt="2021-03-15T15:14:54.818" v="571" actId="26606"/>
        <pc:sldMkLst>
          <pc:docMk/>
          <pc:sldMk cId="3358782238" sldId="266"/>
        </pc:sldMkLst>
        <pc:spChg chg="del mod">
          <ac:chgData name="Markéta Zandlová" userId="f597e985-6016-45b0-9e05-c32aa333b728" providerId="ADAL" clId="{ADB53233-7EB8-4A28-9E33-3E1BDCC2CC59}" dt="2021-03-15T15:14:54.818" v="571" actId="26606"/>
          <ac:spMkLst>
            <pc:docMk/>
            <pc:sldMk cId="3358782238" sldId="266"/>
            <ac:spMk id="2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14:54.818" v="571" actId="26606"/>
          <ac:spMkLst>
            <pc:docMk/>
            <pc:sldMk cId="3358782238" sldId="266"/>
            <ac:spMk id="9" creationId="{AA6EC888-B85F-410F-B430-06583E94BEEC}"/>
          </ac:spMkLst>
        </pc:spChg>
        <pc:spChg chg="add">
          <ac:chgData name="Markéta Zandlová" userId="f597e985-6016-45b0-9e05-c32aa333b728" providerId="ADAL" clId="{ADB53233-7EB8-4A28-9E33-3E1BDCC2CC59}" dt="2021-03-15T15:14:54.818" v="571" actId="26606"/>
          <ac:spMkLst>
            <pc:docMk/>
            <pc:sldMk cId="3358782238" sldId="266"/>
            <ac:spMk id="11" creationId="{D488911C-0EC7-40A9-9BCB-CA8A66E4623A}"/>
          </ac:spMkLst>
        </pc:spChg>
        <pc:spChg chg="add">
          <ac:chgData name="Markéta Zandlová" userId="f597e985-6016-45b0-9e05-c32aa333b728" providerId="ADAL" clId="{ADB53233-7EB8-4A28-9E33-3E1BDCC2CC59}" dt="2021-03-15T15:14:54.818" v="571" actId="26606"/>
          <ac:spMkLst>
            <pc:docMk/>
            <pc:sldMk cId="3358782238" sldId="266"/>
            <ac:spMk id="17" creationId="{C8D89F71-9459-4318-ACAE-874616C3ADAD}"/>
          </ac:spMkLst>
        </pc:spChg>
        <pc:grpChg chg="add">
          <ac:chgData name="Markéta Zandlová" userId="f597e985-6016-45b0-9e05-c32aa333b728" providerId="ADAL" clId="{ADB53233-7EB8-4A28-9E33-3E1BDCC2CC59}" dt="2021-03-15T15:14:54.818" v="571" actId="26606"/>
          <ac:grpSpMkLst>
            <pc:docMk/>
            <pc:sldMk cId="3358782238" sldId="266"/>
            <ac:grpSpMk id="13" creationId="{53023EA8-527A-4FA2-A71D-626F912756C6}"/>
          </ac:grpSpMkLst>
        </pc:grpChg>
        <pc:picChg chg="mod">
          <ac:chgData name="Markéta Zandlová" userId="f597e985-6016-45b0-9e05-c32aa333b728" providerId="ADAL" clId="{ADB53233-7EB8-4A28-9E33-3E1BDCC2CC59}" dt="2021-03-15T15:14:54.818" v="571" actId="26606"/>
          <ac:picMkLst>
            <pc:docMk/>
            <pc:sldMk cId="3358782238" sldId="266"/>
            <ac:picMk id="4" creationId="{00000000-0000-0000-0000-000000000000}"/>
          </ac:picMkLst>
        </pc:picChg>
      </pc:sldChg>
      <pc:sldChg chg="modSp">
        <pc:chgData name="Markéta Zandlová" userId="f597e985-6016-45b0-9e05-c32aa333b728" providerId="ADAL" clId="{ADB53233-7EB8-4A28-9E33-3E1BDCC2CC59}" dt="2021-03-15T14:43:46.946" v="73"/>
        <pc:sldMkLst>
          <pc:docMk/>
          <pc:sldMk cId="4016734140" sldId="267"/>
        </pc:sldMkLst>
        <pc:spChg chg="mod">
          <ac:chgData name="Markéta Zandlová" userId="f597e985-6016-45b0-9e05-c32aa333b728" providerId="ADAL" clId="{ADB53233-7EB8-4A28-9E33-3E1BDCC2CC59}" dt="2021-03-15T14:43:46.946" v="73"/>
          <ac:spMkLst>
            <pc:docMk/>
            <pc:sldMk cId="4016734140" sldId="267"/>
            <ac:spMk id="2" creationId="{00000000-0000-0000-0000-000000000000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5:19:43.891" v="698" actId="404"/>
        <pc:sldMkLst>
          <pc:docMk/>
          <pc:sldMk cId="471793406" sldId="268"/>
        </pc:sldMkLst>
        <pc:spChg chg="mod">
          <ac:chgData name="Markéta Zandlová" userId="f597e985-6016-45b0-9e05-c32aa333b728" providerId="ADAL" clId="{ADB53233-7EB8-4A28-9E33-3E1BDCC2CC59}" dt="2021-03-15T15:19:43.891" v="698" actId="404"/>
          <ac:spMkLst>
            <pc:docMk/>
            <pc:sldMk cId="471793406" sldId="268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5:19:21.817" v="696" actId="27636"/>
          <ac:spMkLst>
            <pc:docMk/>
            <pc:sldMk cId="471793406" sldId="268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15:18.130" v="573" actId="26606"/>
          <ac:spMkLst>
            <pc:docMk/>
            <pc:sldMk cId="471793406" sldId="268"/>
            <ac:spMk id="8" creationId="{32812C54-7AEF-4ABB-826E-221F51CB0F30}"/>
          </ac:spMkLst>
        </pc:spChg>
        <pc:spChg chg="add">
          <ac:chgData name="Markéta Zandlová" userId="f597e985-6016-45b0-9e05-c32aa333b728" providerId="ADAL" clId="{ADB53233-7EB8-4A28-9E33-3E1BDCC2CC59}" dt="2021-03-15T15:15:18.130" v="573" actId="26606"/>
          <ac:spMkLst>
            <pc:docMk/>
            <pc:sldMk cId="471793406" sldId="268"/>
            <ac:spMk id="10" creationId="{891F40E4-8A76-44CF-91EC-907367352626}"/>
          </ac:spMkLst>
        </pc:spChg>
        <pc:spChg chg="add">
          <ac:chgData name="Markéta Zandlová" userId="f597e985-6016-45b0-9e05-c32aa333b728" providerId="ADAL" clId="{ADB53233-7EB8-4A28-9E33-3E1BDCC2CC59}" dt="2021-03-15T15:15:18.130" v="573" actId="26606"/>
          <ac:spMkLst>
            <pc:docMk/>
            <pc:sldMk cId="471793406" sldId="268"/>
            <ac:spMk id="12" creationId="{72171013-D973-4187-9CF2-EE098EEF8194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5:34:33.327" v="724" actId="20577"/>
        <pc:sldMkLst>
          <pc:docMk/>
          <pc:sldMk cId="3195975052" sldId="269"/>
        </pc:sldMkLst>
        <pc:spChg chg="mod">
          <ac:chgData name="Markéta Zandlová" userId="f597e985-6016-45b0-9e05-c32aa333b728" providerId="ADAL" clId="{ADB53233-7EB8-4A28-9E33-3E1BDCC2CC59}" dt="2021-03-15T15:34:33.327" v="724" actId="20577"/>
          <ac:spMkLst>
            <pc:docMk/>
            <pc:sldMk cId="3195975052" sldId="269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5:34:10.761" v="715" actId="20577"/>
          <ac:spMkLst>
            <pc:docMk/>
            <pc:sldMk cId="3195975052" sldId="269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16:26.778" v="619" actId="26606"/>
          <ac:spMkLst>
            <pc:docMk/>
            <pc:sldMk cId="3195975052" sldId="269"/>
            <ac:spMk id="8" creationId="{32812C54-7AEF-4ABB-826E-221F51CB0F30}"/>
          </ac:spMkLst>
        </pc:spChg>
        <pc:spChg chg="add">
          <ac:chgData name="Markéta Zandlová" userId="f597e985-6016-45b0-9e05-c32aa333b728" providerId="ADAL" clId="{ADB53233-7EB8-4A28-9E33-3E1BDCC2CC59}" dt="2021-03-15T15:16:26.778" v="619" actId="26606"/>
          <ac:spMkLst>
            <pc:docMk/>
            <pc:sldMk cId="3195975052" sldId="269"/>
            <ac:spMk id="10" creationId="{891F40E4-8A76-44CF-91EC-907367352626}"/>
          </ac:spMkLst>
        </pc:spChg>
        <pc:spChg chg="add">
          <ac:chgData name="Markéta Zandlová" userId="f597e985-6016-45b0-9e05-c32aa333b728" providerId="ADAL" clId="{ADB53233-7EB8-4A28-9E33-3E1BDCC2CC59}" dt="2021-03-15T15:16:26.778" v="619" actId="26606"/>
          <ac:spMkLst>
            <pc:docMk/>
            <pc:sldMk cId="3195975052" sldId="269"/>
            <ac:spMk id="12" creationId="{72171013-D973-4187-9CF2-EE098EEF8194}"/>
          </ac:spMkLst>
        </pc:spChg>
      </pc:sldChg>
      <pc:sldChg chg="modSp">
        <pc:chgData name="Markéta Zandlová" userId="f597e985-6016-45b0-9e05-c32aa333b728" providerId="ADAL" clId="{ADB53233-7EB8-4A28-9E33-3E1BDCC2CC59}" dt="2021-03-15T14:43:46.946" v="73"/>
        <pc:sldMkLst>
          <pc:docMk/>
          <pc:sldMk cId="3869321600" sldId="270"/>
        </pc:sldMkLst>
        <pc:spChg chg="mod">
          <ac:chgData name="Markéta Zandlová" userId="f597e985-6016-45b0-9e05-c32aa333b728" providerId="ADAL" clId="{ADB53233-7EB8-4A28-9E33-3E1BDCC2CC59}" dt="2021-03-15T14:43:46.946" v="73"/>
          <ac:spMkLst>
            <pc:docMk/>
            <pc:sldMk cId="3869321600" sldId="270"/>
            <ac:spMk id="2" creationId="{00000000-0000-0000-0000-000000000000}"/>
          </ac:spMkLst>
        </pc:spChg>
      </pc:sldChg>
      <pc:sldChg chg="addSp delSp modSp mod setBg">
        <pc:chgData name="Markéta Zandlová" userId="f597e985-6016-45b0-9e05-c32aa333b728" providerId="ADAL" clId="{ADB53233-7EB8-4A28-9E33-3E1BDCC2CC59}" dt="2021-03-15T15:36:05.076" v="731" actId="26606"/>
        <pc:sldMkLst>
          <pc:docMk/>
          <pc:sldMk cId="2541307420" sldId="271"/>
        </pc:sldMkLst>
        <pc:spChg chg="del mod">
          <ac:chgData name="Markéta Zandlová" userId="f597e985-6016-45b0-9e05-c32aa333b728" providerId="ADAL" clId="{ADB53233-7EB8-4A28-9E33-3E1BDCC2CC59}" dt="2021-03-15T15:36:05.076" v="731" actId="26606"/>
          <ac:spMkLst>
            <pc:docMk/>
            <pc:sldMk cId="2541307420" sldId="271"/>
            <ac:spMk id="2" creationId="{00000000-0000-0000-0000-000000000000}"/>
          </ac:spMkLst>
        </pc:spChg>
        <pc:spChg chg="add del mod">
          <ac:chgData name="Markéta Zandlová" userId="f597e985-6016-45b0-9e05-c32aa333b728" providerId="ADAL" clId="{ADB53233-7EB8-4A28-9E33-3E1BDCC2CC59}" dt="2021-03-15T15:36:03.205" v="730"/>
          <ac:spMkLst>
            <pc:docMk/>
            <pc:sldMk cId="2541307420" sldId="271"/>
            <ac:spMk id="3" creationId="{0A0E96BC-8BC9-4AF3-825E-95ACC54B055D}"/>
          </ac:spMkLst>
        </pc:spChg>
        <pc:spChg chg="add">
          <ac:chgData name="Markéta Zandlová" userId="f597e985-6016-45b0-9e05-c32aa333b728" providerId="ADAL" clId="{ADB53233-7EB8-4A28-9E33-3E1BDCC2CC59}" dt="2021-03-15T15:36:05.076" v="731" actId="26606"/>
          <ac:spMkLst>
            <pc:docMk/>
            <pc:sldMk cId="2541307420" sldId="271"/>
            <ac:spMk id="9" creationId="{C5F79084-E805-48DA-8EAC-CD5FD493EEAD}"/>
          </ac:spMkLst>
        </pc:spChg>
        <pc:picChg chg="add mod">
          <ac:chgData name="Markéta Zandlová" userId="f597e985-6016-45b0-9e05-c32aa333b728" providerId="ADAL" clId="{ADB53233-7EB8-4A28-9E33-3E1BDCC2CC59}" dt="2021-03-15T15:36:05.076" v="731" actId="26606"/>
          <ac:picMkLst>
            <pc:docMk/>
            <pc:sldMk cId="2541307420" sldId="271"/>
            <ac:picMk id="4" creationId="{66D8E984-A339-49CB-B969-DC09F3D9C95E}"/>
          </ac:picMkLst>
        </pc:picChg>
        <pc:picChg chg="del mod">
          <ac:chgData name="Markéta Zandlová" userId="f597e985-6016-45b0-9e05-c32aa333b728" providerId="ADAL" clId="{ADB53233-7EB8-4A28-9E33-3E1BDCC2CC59}" dt="2021-03-15T15:35:58.752" v="729" actId="478"/>
          <ac:picMkLst>
            <pc:docMk/>
            <pc:sldMk cId="2541307420" sldId="271"/>
            <ac:picMk id="2050" creationId="{00000000-0000-0000-0000-000000000000}"/>
          </ac:picMkLst>
        </pc:picChg>
        <pc:picChg chg="del mod">
          <ac:chgData name="Markéta Zandlová" userId="f597e985-6016-45b0-9e05-c32aa333b728" providerId="ADAL" clId="{ADB53233-7EB8-4A28-9E33-3E1BDCC2CC59}" dt="2021-03-15T15:35:57.161" v="728" actId="478"/>
          <ac:picMkLst>
            <pc:docMk/>
            <pc:sldMk cId="2541307420" sldId="271"/>
            <ac:picMk id="2052" creationId="{00000000-0000-0000-0000-000000000000}"/>
          </ac:picMkLst>
        </pc:picChg>
      </pc:sldChg>
      <pc:sldChg chg="addSp modSp mod setBg">
        <pc:chgData name="Markéta Zandlová" userId="f597e985-6016-45b0-9e05-c32aa333b728" providerId="ADAL" clId="{ADB53233-7EB8-4A28-9E33-3E1BDCC2CC59}" dt="2021-03-15T15:39:39.316" v="821" actId="27636"/>
        <pc:sldMkLst>
          <pc:docMk/>
          <pc:sldMk cId="1433025544" sldId="272"/>
        </pc:sldMkLst>
        <pc:spChg chg="mod">
          <ac:chgData name="Markéta Zandlová" userId="f597e985-6016-45b0-9e05-c32aa333b728" providerId="ADAL" clId="{ADB53233-7EB8-4A28-9E33-3E1BDCC2CC59}" dt="2021-03-15T15:39:39.316" v="821" actId="27636"/>
          <ac:spMkLst>
            <pc:docMk/>
            <pc:sldMk cId="1433025544" sldId="272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39:22.759" v="806" actId="26606"/>
          <ac:spMkLst>
            <pc:docMk/>
            <pc:sldMk cId="1433025544" sldId="272"/>
            <ac:spMk id="8" creationId="{32812C54-7AEF-4ABB-826E-221F51CB0F30}"/>
          </ac:spMkLst>
        </pc:spChg>
        <pc:spChg chg="add">
          <ac:chgData name="Markéta Zandlová" userId="f597e985-6016-45b0-9e05-c32aa333b728" providerId="ADAL" clId="{ADB53233-7EB8-4A28-9E33-3E1BDCC2CC59}" dt="2021-03-15T15:39:22.759" v="806" actId="26606"/>
          <ac:spMkLst>
            <pc:docMk/>
            <pc:sldMk cId="1433025544" sldId="272"/>
            <ac:spMk id="10" creationId="{891F40E4-8A76-44CF-91EC-907367352626}"/>
          </ac:spMkLst>
        </pc:spChg>
        <pc:spChg chg="add">
          <ac:chgData name="Markéta Zandlová" userId="f597e985-6016-45b0-9e05-c32aa333b728" providerId="ADAL" clId="{ADB53233-7EB8-4A28-9E33-3E1BDCC2CC59}" dt="2021-03-15T15:39:22.759" v="806" actId="26606"/>
          <ac:spMkLst>
            <pc:docMk/>
            <pc:sldMk cId="1433025544" sldId="272"/>
            <ac:spMk id="12" creationId="{72171013-D973-4187-9CF2-EE098EEF8194}"/>
          </ac:spMkLst>
        </pc:spChg>
      </pc:sldChg>
      <pc:sldChg chg="modSp mod">
        <pc:chgData name="Markéta Zandlová" userId="f597e985-6016-45b0-9e05-c32aa333b728" providerId="ADAL" clId="{ADB53233-7EB8-4A28-9E33-3E1BDCC2CC59}" dt="2021-03-15T14:43:46.946" v="73"/>
        <pc:sldMkLst>
          <pc:docMk/>
          <pc:sldMk cId="1381937339" sldId="273"/>
        </pc:sldMkLst>
        <pc:spChg chg="mod">
          <ac:chgData name="Markéta Zandlová" userId="f597e985-6016-45b0-9e05-c32aa333b728" providerId="ADAL" clId="{ADB53233-7EB8-4A28-9E33-3E1BDCC2CC59}" dt="2021-03-15T14:43:46.946" v="73"/>
          <ac:spMkLst>
            <pc:docMk/>
            <pc:sldMk cId="1381937339" sldId="273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4:43:46.946" v="73"/>
          <ac:spMkLst>
            <pc:docMk/>
            <pc:sldMk cId="1381937339" sldId="273"/>
            <ac:spMk id="3" creationId="{00000000-0000-0000-0000-000000000000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5:44:05.734" v="920" actId="403"/>
        <pc:sldMkLst>
          <pc:docMk/>
          <pc:sldMk cId="4067750565" sldId="274"/>
        </pc:sldMkLst>
        <pc:spChg chg="mod">
          <ac:chgData name="Markéta Zandlová" userId="f597e985-6016-45b0-9e05-c32aa333b728" providerId="ADAL" clId="{ADB53233-7EB8-4A28-9E33-3E1BDCC2CC59}" dt="2021-03-15T15:41:50.734" v="873" actId="20577"/>
          <ac:spMkLst>
            <pc:docMk/>
            <pc:sldMk cId="4067750565" sldId="274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5:44:05.734" v="920" actId="403"/>
          <ac:spMkLst>
            <pc:docMk/>
            <pc:sldMk cId="4067750565" sldId="274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40:03.422" v="822" actId="26606"/>
          <ac:spMkLst>
            <pc:docMk/>
            <pc:sldMk cId="4067750565" sldId="274"/>
            <ac:spMk id="8" creationId="{3362DFFC-4DCC-48EE-B781-94D04B95F1E8}"/>
          </ac:spMkLst>
        </pc:spChg>
        <pc:spChg chg="add">
          <ac:chgData name="Markéta Zandlová" userId="f597e985-6016-45b0-9e05-c32aa333b728" providerId="ADAL" clId="{ADB53233-7EB8-4A28-9E33-3E1BDCC2CC59}" dt="2021-03-15T15:40:03.422" v="822" actId="26606"/>
          <ac:spMkLst>
            <pc:docMk/>
            <pc:sldMk cId="4067750565" sldId="274"/>
            <ac:spMk id="10" creationId="{18B8B265-E68C-4B64-9238-781F0102C57B}"/>
          </ac:spMkLst>
        </pc:spChg>
      </pc:sldChg>
      <pc:sldChg chg="addSp delSp modSp del mod setBg">
        <pc:chgData name="Markéta Zandlová" userId="f597e985-6016-45b0-9e05-c32aa333b728" providerId="ADAL" clId="{ADB53233-7EB8-4A28-9E33-3E1BDCC2CC59}" dt="2021-03-15T15:47:01.873" v="971" actId="47"/>
        <pc:sldMkLst>
          <pc:docMk/>
          <pc:sldMk cId="2256668325" sldId="275"/>
        </pc:sldMkLst>
        <pc:spChg chg="mod">
          <ac:chgData name="Markéta Zandlová" userId="f597e985-6016-45b0-9e05-c32aa333b728" providerId="ADAL" clId="{ADB53233-7EB8-4A28-9E33-3E1BDCC2CC59}" dt="2021-03-15T15:45:09.974" v="933" actId="1076"/>
          <ac:spMkLst>
            <pc:docMk/>
            <pc:sldMk cId="2256668325" sldId="275"/>
            <ac:spMk id="3" creationId="{00000000-0000-0000-0000-000000000000}"/>
          </ac:spMkLst>
        </pc:spChg>
        <pc:spChg chg="add del mod">
          <ac:chgData name="Markéta Zandlová" userId="f597e985-6016-45b0-9e05-c32aa333b728" providerId="ADAL" clId="{ADB53233-7EB8-4A28-9E33-3E1BDCC2CC59}" dt="2021-03-15T15:45:07.408" v="931" actId="22"/>
          <ac:spMkLst>
            <pc:docMk/>
            <pc:sldMk cId="2256668325" sldId="275"/>
            <ac:spMk id="6" creationId="{FE555E45-C415-4EAE-A833-E65A9F59D0BA}"/>
          </ac:spMkLst>
        </pc:spChg>
        <pc:spChg chg="add del">
          <ac:chgData name="Markéta Zandlová" userId="f597e985-6016-45b0-9e05-c32aa333b728" providerId="ADAL" clId="{ADB53233-7EB8-4A28-9E33-3E1BDCC2CC59}" dt="2021-03-15T15:45:08.166" v="932" actId="26606"/>
          <ac:spMkLst>
            <pc:docMk/>
            <pc:sldMk cId="2256668325" sldId="275"/>
            <ac:spMk id="8" creationId="{3362DFFC-4DCC-48EE-B781-94D04B95F1E8}"/>
          </ac:spMkLst>
        </pc:spChg>
        <pc:spChg chg="add del">
          <ac:chgData name="Markéta Zandlová" userId="f597e985-6016-45b0-9e05-c32aa333b728" providerId="ADAL" clId="{ADB53233-7EB8-4A28-9E33-3E1BDCC2CC59}" dt="2021-03-15T15:45:08.166" v="932" actId="26606"/>
          <ac:spMkLst>
            <pc:docMk/>
            <pc:sldMk cId="2256668325" sldId="275"/>
            <ac:spMk id="10" creationId="{18B8B265-E68C-4B64-9238-781F0102C57B}"/>
          </ac:spMkLst>
        </pc:spChg>
      </pc:sldChg>
      <pc:sldChg chg="addSp delSp modSp mod setBg delDesignElem">
        <pc:chgData name="Markéta Zandlová" userId="f597e985-6016-45b0-9e05-c32aa333b728" providerId="ADAL" clId="{ADB53233-7EB8-4A28-9E33-3E1BDCC2CC59}" dt="2021-03-15T14:44:10.456" v="74" actId="26606"/>
        <pc:sldMkLst>
          <pc:docMk/>
          <pc:sldMk cId="499968904" sldId="280"/>
        </pc:sldMkLst>
        <pc:spChg chg="mod">
          <ac:chgData name="Markéta Zandlová" userId="f597e985-6016-45b0-9e05-c32aa333b728" providerId="ADAL" clId="{ADB53233-7EB8-4A28-9E33-3E1BDCC2CC59}" dt="2021-03-15T14:37:30.807" v="65" actId="26606"/>
          <ac:spMkLst>
            <pc:docMk/>
            <pc:sldMk cId="499968904" sldId="280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4:37:30.807" v="65" actId="26606"/>
          <ac:spMkLst>
            <pc:docMk/>
            <pc:sldMk cId="499968904" sldId="280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4:44:10.456" v="74" actId="26606"/>
          <ac:spMkLst>
            <pc:docMk/>
            <pc:sldMk cId="499968904" sldId="280"/>
            <ac:spMk id="5" creationId="{3362DFFC-4DCC-48EE-B781-94D04B95F1E8}"/>
          </ac:spMkLst>
        </pc:spChg>
        <pc:spChg chg="add">
          <ac:chgData name="Markéta Zandlová" userId="f597e985-6016-45b0-9e05-c32aa333b728" providerId="ADAL" clId="{ADB53233-7EB8-4A28-9E33-3E1BDCC2CC59}" dt="2021-03-15T14:44:10.456" v="74" actId="26606"/>
          <ac:spMkLst>
            <pc:docMk/>
            <pc:sldMk cId="499968904" sldId="280"/>
            <ac:spMk id="6" creationId="{18B8B265-E68C-4B64-9238-781F0102C57B}"/>
          </ac:spMkLst>
        </pc:spChg>
        <pc:spChg chg="add del">
          <ac:chgData name="Markéta Zandlová" userId="f597e985-6016-45b0-9e05-c32aa333b728" providerId="ADAL" clId="{ADB53233-7EB8-4A28-9E33-3E1BDCC2CC59}" dt="2021-03-15T14:43:46.946" v="73"/>
          <ac:spMkLst>
            <pc:docMk/>
            <pc:sldMk cId="499968904" sldId="280"/>
            <ac:spMk id="8" creationId="{3362DFFC-4DCC-48EE-B781-94D04B95F1E8}"/>
          </ac:spMkLst>
        </pc:spChg>
        <pc:spChg chg="add del">
          <ac:chgData name="Markéta Zandlová" userId="f597e985-6016-45b0-9e05-c32aa333b728" providerId="ADAL" clId="{ADB53233-7EB8-4A28-9E33-3E1BDCC2CC59}" dt="2021-03-15T14:43:46.946" v="73"/>
          <ac:spMkLst>
            <pc:docMk/>
            <pc:sldMk cId="499968904" sldId="280"/>
            <ac:spMk id="10" creationId="{18B8B265-E68C-4B64-9238-781F0102C57B}"/>
          </ac:spMkLst>
        </pc:spChg>
      </pc:sldChg>
      <pc:sldChg chg="addSp delSp modSp mod setBg delDesignElem">
        <pc:chgData name="Markéta Zandlová" userId="f597e985-6016-45b0-9e05-c32aa333b728" providerId="ADAL" clId="{ADB53233-7EB8-4A28-9E33-3E1BDCC2CC59}" dt="2021-03-15T14:47:44.592" v="183" actId="120"/>
        <pc:sldMkLst>
          <pc:docMk/>
          <pc:sldMk cId="3875746677" sldId="281"/>
        </pc:sldMkLst>
        <pc:spChg chg="mod">
          <ac:chgData name="Markéta Zandlová" userId="f597e985-6016-45b0-9e05-c32aa333b728" providerId="ADAL" clId="{ADB53233-7EB8-4A28-9E33-3E1BDCC2CC59}" dt="2021-03-15T14:47:44.592" v="183" actId="120"/>
          <ac:spMkLst>
            <pc:docMk/>
            <pc:sldMk cId="3875746677" sldId="281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4:46:57.760" v="179" actId="27636"/>
          <ac:spMkLst>
            <pc:docMk/>
            <pc:sldMk cId="3875746677" sldId="281"/>
            <ac:spMk id="3" creationId="{00000000-0000-0000-0000-000000000000}"/>
          </ac:spMkLst>
        </pc:spChg>
        <pc:spChg chg="add del">
          <ac:chgData name="Markéta Zandlová" userId="f597e985-6016-45b0-9e05-c32aa333b728" providerId="ADAL" clId="{ADB53233-7EB8-4A28-9E33-3E1BDCC2CC59}" dt="2021-03-15T14:46:16.020" v="153" actId="26606"/>
          <ac:spMkLst>
            <pc:docMk/>
            <pc:sldMk cId="3875746677" sldId="281"/>
            <ac:spMk id="5" creationId="{3362DFFC-4DCC-48EE-B781-94D04B95F1E8}"/>
          </ac:spMkLst>
        </pc:spChg>
        <pc:spChg chg="add del">
          <ac:chgData name="Markéta Zandlová" userId="f597e985-6016-45b0-9e05-c32aa333b728" providerId="ADAL" clId="{ADB53233-7EB8-4A28-9E33-3E1BDCC2CC59}" dt="2021-03-15T14:46:16.020" v="153" actId="26606"/>
          <ac:spMkLst>
            <pc:docMk/>
            <pc:sldMk cId="3875746677" sldId="281"/>
            <ac:spMk id="6" creationId="{18B8B265-E68C-4B64-9238-781F0102C57B}"/>
          </ac:spMkLst>
        </pc:spChg>
        <pc:spChg chg="add del">
          <ac:chgData name="Markéta Zandlová" userId="f597e985-6016-45b0-9e05-c32aa333b728" providerId="ADAL" clId="{ADB53233-7EB8-4A28-9E33-3E1BDCC2CC59}" dt="2021-03-15T14:43:46.946" v="73"/>
          <ac:spMkLst>
            <pc:docMk/>
            <pc:sldMk cId="3875746677" sldId="281"/>
            <ac:spMk id="8" creationId="{3362DFFC-4DCC-48EE-B781-94D04B95F1E8}"/>
          </ac:spMkLst>
        </pc:spChg>
        <pc:spChg chg="add del">
          <ac:chgData name="Markéta Zandlová" userId="f597e985-6016-45b0-9e05-c32aa333b728" providerId="ADAL" clId="{ADB53233-7EB8-4A28-9E33-3E1BDCC2CC59}" dt="2021-03-15T14:43:46.946" v="73"/>
          <ac:spMkLst>
            <pc:docMk/>
            <pc:sldMk cId="3875746677" sldId="281"/>
            <ac:spMk id="10" creationId="{18B8B265-E68C-4B64-9238-781F0102C57B}"/>
          </ac:spMkLst>
        </pc:spChg>
        <pc:spChg chg="add">
          <ac:chgData name="Markéta Zandlová" userId="f597e985-6016-45b0-9e05-c32aa333b728" providerId="ADAL" clId="{ADB53233-7EB8-4A28-9E33-3E1BDCC2CC59}" dt="2021-03-15T14:46:16.020" v="153" actId="26606"/>
          <ac:spMkLst>
            <pc:docMk/>
            <pc:sldMk cId="3875746677" sldId="281"/>
            <ac:spMk id="11" creationId="{BA75F4A0-FEAF-4F1B-9C48-7688BF9D4148}"/>
          </ac:spMkLst>
        </pc:spChg>
        <pc:spChg chg="add">
          <ac:chgData name="Markéta Zandlová" userId="f597e985-6016-45b0-9e05-c32aa333b728" providerId="ADAL" clId="{ADB53233-7EB8-4A28-9E33-3E1BDCC2CC59}" dt="2021-03-15T14:46:16.020" v="153" actId="26606"/>
          <ac:spMkLst>
            <pc:docMk/>
            <pc:sldMk cId="3875746677" sldId="281"/>
            <ac:spMk id="13" creationId="{F1EC79F3-0DE6-47BA-9C5C-039C54F4AC27}"/>
          </ac:spMkLst>
        </pc:spChg>
        <pc:spChg chg="add">
          <ac:chgData name="Markéta Zandlová" userId="f597e985-6016-45b0-9e05-c32aa333b728" providerId="ADAL" clId="{ADB53233-7EB8-4A28-9E33-3E1BDCC2CC59}" dt="2021-03-15T14:46:16.020" v="153" actId="26606"/>
          <ac:spMkLst>
            <pc:docMk/>
            <pc:sldMk cId="3875746677" sldId="281"/>
            <ac:spMk id="15" creationId="{C86C2B07-2A41-4CB1-9C51-F037AF41765C}"/>
          </ac:spMkLst>
        </pc:spChg>
        <pc:spChg chg="add">
          <ac:chgData name="Markéta Zandlová" userId="f597e985-6016-45b0-9e05-c32aa333b728" providerId="ADAL" clId="{ADB53233-7EB8-4A28-9E33-3E1BDCC2CC59}" dt="2021-03-15T14:46:16.020" v="153" actId="26606"/>
          <ac:spMkLst>
            <pc:docMk/>
            <pc:sldMk cId="3875746677" sldId="281"/>
            <ac:spMk id="17" creationId="{A3F67AAC-C977-4759-A5C8-6BC998F963D3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4:57:48.578" v="309" actId="403"/>
        <pc:sldMkLst>
          <pc:docMk/>
          <pc:sldMk cId="934974715" sldId="282"/>
        </pc:sldMkLst>
        <pc:spChg chg="mod">
          <ac:chgData name="Markéta Zandlová" userId="f597e985-6016-45b0-9e05-c32aa333b728" providerId="ADAL" clId="{ADB53233-7EB8-4A28-9E33-3E1BDCC2CC59}" dt="2021-03-15T14:55:34.170" v="245" actId="20577"/>
          <ac:spMkLst>
            <pc:docMk/>
            <pc:sldMk cId="934974715" sldId="282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4:57:48.578" v="309" actId="403"/>
          <ac:spMkLst>
            <pc:docMk/>
            <pc:sldMk cId="934974715" sldId="282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4:54:06.296" v="216" actId="26606"/>
          <ac:spMkLst>
            <pc:docMk/>
            <pc:sldMk cId="934974715" sldId="282"/>
            <ac:spMk id="8" creationId="{3362DFFC-4DCC-48EE-B781-94D04B95F1E8}"/>
          </ac:spMkLst>
        </pc:spChg>
        <pc:spChg chg="add">
          <ac:chgData name="Markéta Zandlová" userId="f597e985-6016-45b0-9e05-c32aa333b728" providerId="ADAL" clId="{ADB53233-7EB8-4A28-9E33-3E1BDCC2CC59}" dt="2021-03-15T14:54:06.296" v="216" actId="26606"/>
          <ac:spMkLst>
            <pc:docMk/>
            <pc:sldMk cId="934974715" sldId="282"/>
            <ac:spMk id="10" creationId="{18B8B265-E68C-4B64-9238-781F0102C57B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4:49:54.153" v="215" actId="121"/>
        <pc:sldMkLst>
          <pc:docMk/>
          <pc:sldMk cId="2547222257" sldId="284"/>
        </pc:sldMkLst>
        <pc:spChg chg="mod">
          <ac:chgData name="Markéta Zandlová" userId="f597e985-6016-45b0-9e05-c32aa333b728" providerId="ADAL" clId="{ADB53233-7EB8-4A28-9E33-3E1BDCC2CC59}" dt="2021-03-15T14:49:05.124" v="208" actId="113"/>
          <ac:spMkLst>
            <pc:docMk/>
            <pc:sldMk cId="2547222257" sldId="284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4:49:54.153" v="215" actId="121"/>
          <ac:spMkLst>
            <pc:docMk/>
            <pc:sldMk cId="2547222257" sldId="284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4:48:00.956" v="184" actId="26606"/>
          <ac:spMkLst>
            <pc:docMk/>
            <pc:sldMk cId="2547222257" sldId="284"/>
            <ac:spMk id="8" creationId="{3362DFFC-4DCC-48EE-B781-94D04B95F1E8}"/>
          </ac:spMkLst>
        </pc:spChg>
        <pc:spChg chg="add">
          <ac:chgData name="Markéta Zandlová" userId="f597e985-6016-45b0-9e05-c32aa333b728" providerId="ADAL" clId="{ADB53233-7EB8-4A28-9E33-3E1BDCC2CC59}" dt="2021-03-15T14:48:00.956" v="184" actId="26606"/>
          <ac:spMkLst>
            <pc:docMk/>
            <pc:sldMk cId="2547222257" sldId="284"/>
            <ac:spMk id="10" creationId="{18B8B265-E68C-4B64-9238-781F0102C57B}"/>
          </ac:spMkLst>
        </pc:spChg>
      </pc:sldChg>
      <pc:sldChg chg="addSp delSp modSp mod setBg">
        <pc:chgData name="Markéta Zandlová" userId="f597e985-6016-45b0-9e05-c32aa333b728" providerId="ADAL" clId="{ADB53233-7EB8-4A28-9E33-3E1BDCC2CC59}" dt="2021-03-15T15:05:33.602" v="408" actId="27636"/>
        <pc:sldMkLst>
          <pc:docMk/>
          <pc:sldMk cId="358852150" sldId="285"/>
        </pc:sldMkLst>
        <pc:spChg chg="mod">
          <ac:chgData name="Markéta Zandlová" userId="f597e985-6016-45b0-9e05-c32aa333b728" providerId="ADAL" clId="{ADB53233-7EB8-4A28-9E33-3E1BDCC2CC59}" dt="2021-03-15T15:04:45.866" v="382" actId="20577"/>
          <ac:spMkLst>
            <pc:docMk/>
            <pc:sldMk cId="358852150" sldId="285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5:05:33.602" v="408" actId="27636"/>
          <ac:spMkLst>
            <pc:docMk/>
            <pc:sldMk cId="358852150" sldId="285"/>
            <ac:spMk id="3" creationId="{00000000-0000-0000-0000-000000000000}"/>
          </ac:spMkLst>
        </pc:spChg>
        <pc:spChg chg="add del">
          <ac:chgData name="Markéta Zandlová" userId="f597e985-6016-45b0-9e05-c32aa333b728" providerId="ADAL" clId="{ADB53233-7EB8-4A28-9E33-3E1BDCC2CC59}" dt="2021-03-15T15:00:44.149" v="321" actId="26606"/>
          <ac:spMkLst>
            <pc:docMk/>
            <pc:sldMk cId="358852150" sldId="285"/>
            <ac:spMk id="8" creationId="{7C159B63-C56D-4E4E-8B07-40A1346DC926}"/>
          </ac:spMkLst>
        </pc:spChg>
        <pc:spChg chg="add del">
          <ac:chgData name="Markéta Zandlová" userId="f597e985-6016-45b0-9e05-c32aa333b728" providerId="ADAL" clId="{ADB53233-7EB8-4A28-9E33-3E1BDCC2CC59}" dt="2021-03-15T15:00:44.149" v="321" actId="26606"/>
          <ac:spMkLst>
            <pc:docMk/>
            <pc:sldMk cId="358852150" sldId="285"/>
            <ac:spMk id="10" creationId="{27DEF201-077E-444A-A3F0-66E14253572F}"/>
          </ac:spMkLst>
        </pc:spChg>
        <pc:spChg chg="add del">
          <ac:chgData name="Markéta Zandlová" userId="f597e985-6016-45b0-9e05-c32aa333b728" providerId="ADAL" clId="{ADB53233-7EB8-4A28-9E33-3E1BDCC2CC59}" dt="2021-03-15T15:01:14.241" v="323" actId="26606"/>
          <ac:spMkLst>
            <pc:docMk/>
            <pc:sldMk cId="358852150" sldId="285"/>
            <ac:spMk id="12" creationId="{72171013-D973-4187-9CF2-EE098EEF8194}"/>
          </ac:spMkLst>
        </pc:spChg>
        <pc:spChg chg="add del">
          <ac:chgData name="Markéta Zandlová" userId="f597e985-6016-45b0-9e05-c32aa333b728" providerId="ADAL" clId="{ADB53233-7EB8-4A28-9E33-3E1BDCC2CC59}" dt="2021-03-15T15:01:14.241" v="323" actId="26606"/>
          <ac:spMkLst>
            <pc:docMk/>
            <pc:sldMk cId="358852150" sldId="285"/>
            <ac:spMk id="13" creationId="{32812C54-7AEF-4ABB-826E-221F51CB0F30}"/>
          </ac:spMkLst>
        </pc:spChg>
        <pc:spChg chg="add del">
          <ac:chgData name="Markéta Zandlová" userId="f597e985-6016-45b0-9e05-c32aa333b728" providerId="ADAL" clId="{ADB53233-7EB8-4A28-9E33-3E1BDCC2CC59}" dt="2021-03-15T15:01:14.241" v="323" actId="26606"/>
          <ac:spMkLst>
            <pc:docMk/>
            <pc:sldMk cId="358852150" sldId="285"/>
            <ac:spMk id="14" creationId="{891F40E4-8A76-44CF-91EC-907367352626}"/>
          </ac:spMkLst>
        </pc:spChg>
        <pc:spChg chg="add del">
          <ac:chgData name="Markéta Zandlová" userId="f597e985-6016-45b0-9e05-c32aa333b728" providerId="ADAL" clId="{ADB53233-7EB8-4A28-9E33-3E1BDCC2CC59}" dt="2021-03-15T15:02:15.157" v="340" actId="26606"/>
          <ac:spMkLst>
            <pc:docMk/>
            <pc:sldMk cId="358852150" sldId="285"/>
            <ac:spMk id="19" creationId="{7C159B63-C56D-4E4E-8B07-40A1346DC926}"/>
          </ac:spMkLst>
        </pc:spChg>
        <pc:spChg chg="add del">
          <ac:chgData name="Markéta Zandlová" userId="f597e985-6016-45b0-9e05-c32aa333b728" providerId="ADAL" clId="{ADB53233-7EB8-4A28-9E33-3E1BDCC2CC59}" dt="2021-03-15T15:02:15.157" v="340" actId="26606"/>
          <ac:spMkLst>
            <pc:docMk/>
            <pc:sldMk cId="358852150" sldId="285"/>
            <ac:spMk id="21" creationId="{27DEF201-077E-444A-A3F0-66E14253572F}"/>
          </ac:spMkLst>
        </pc:spChg>
        <pc:spChg chg="add del">
          <ac:chgData name="Markéta Zandlová" userId="f597e985-6016-45b0-9e05-c32aa333b728" providerId="ADAL" clId="{ADB53233-7EB8-4A28-9E33-3E1BDCC2CC59}" dt="2021-03-15T15:03:54.523" v="354" actId="26606"/>
          <ac:spMkLst>
            <pc:docMk/>
            <pc:sldMk cId="358852150" sldId="285"/>
            <ac:spMk id="26" creationId="{3362DFFC-4DCC-48EE-B781-94D04B95F1E8}"/>
          </ac:spMkLst>
        </pc:spChg>
        <pc:spChg chg="add del">
          <ac:chgData name="Markéta Zandlová" userId="f597e985-6016-45b0-9e05-c32aa333b728" providerId="ADAL" clId="{ADB53233-7EB8-4A28-9E33-3E1BDCC2CC59}" dt="2021-03-15T15:03:54.523" v="354" actId="26606"/>
          <ac:spMkLst>
            <pc:docMk/>
            <pc:sldMk cId="358852150" sldId="285"/>
            <ac:spMk id="28" creationId="{18B8B265-E68C-4B64-9238-781F0102C57B}"/>
          </ac:spMkLst>
        </pc:spChg>
        <pc:spChg chg="add">
          <ac:chgData name="Markéta Zandlová" userId="f597e985-6016-45b0-9e05-c32aa333b728" providerId="ADAL" clId="{ADB53233-7EB8-4A28-9E33-3E1BDCC2CC59}" dt="2021-03-15T15:03:54.523" v="354" actId="26606"/>
          <ac:spMkLst>
            <pc:docMk/>
            <pc:sldMk cId="358852150" sldId="285"/>
            <ac:spMk id="33" creationId="{BA75F4A0-FEAF-4F1B-9C48-7688BF9D4148}"/>
          </ac:spMkLst>
        </pc:spChg>
        <pc:spChg chg="add">
          <ac:chgData name="Markéta Zandlová" userId="f597e985-6016-45b0-9e05-c32aa333b728" providerId="ADAL" clId="{ADB53233-7EB8-4A28-9E33-3E1BDCC2CC59}" dt="2021-03-15T15:03:54.523" v="354" actId="26606"/>
          <ac:spMkLst>
            <pc:docMk/>
            <pc:sldMk cId="358852150" sldId="285"/>
            <ac:spMk id="35" creationId="{F1EC79F3-0DE6-47BA-9C5C-039C54F4AC27}"/>
          </ac:spMkLst>
        </pc:spChg>
        <pc:spChg chg="add">
          <ac:chgData name="Markéta Zandlová" userId="f597e985-6016-45b0-9e05-c32aa333b728" providerId="ADAL" clId="{ADB53233-7EB8-4A28-9E33-3E1BDCC2CC59}" dt="2021-03-15T15:03:54.523" v="354" actId="26606"/>
          <ac:spMkLst>
            <pc:docMk/>
            <pc:sldMk cId="358852150" sldId="285"/>
            <ac:spMk id="37" creationId="{C86C2B07-2A41-4CB1-9C51-F037AF41765C}"/>
          </ac:spMkLst>
        </pc:spChg>
        <pc:spChg chg="add">
          <ac:chgData name="Markéta Zandlová" userId="f597e985-6016-45b0-9e05-c32aa333b728" providerId="ADAL" clId="{ADB53233-7EB8-4A28-9E33-3E1BDCC2CC59}" dt="2021-03-15T15:03:54.523" v="354" actId="26606"/>
          <ac:spMkLst>
            <pc:docMk/>
            <pc:sldMk cId="358852150" sldId="285"/>
            <ac:spMk id="39" creationId="{A3F67AAC-C977-4759-A5C8-6BC998F963D3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4:58:33.788" v="319" actId="20577"/>
        <pc:sldMkLst>
          <pc:docMk/>
          <pc:sldMk cId="497136879" sldId="286"/>
        </pc:sldMkLst>
        <pc:spChg chg="mod">
          <ac:chgData name="Markéta Zandlová" userId="f597e985-6016-45b0-9e05-c32aa333b728" providerId="ADAL" clId="{ADB53233-7EB8-4A28-9E33-3E1BDCC2CC59}" dt="2021-03-15T14:58:33.788" v="319" actId="20577"/>
          <ac:spMkLst>
            <pc:docMk/>
            <pc:sldMk cId="497136879" sldId="286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4:58:12.226" v="310" actId="26606"/>
          <ac:spMkLst>
            <pc:docMk/>
            <pc:sldMk cId="497136879" sldId="286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4:58:12.226" v="310" actId="26606"/>
          <ac:spMkLst>
            <pc:docMk/>
            <pc:sldMk cId="497136879" sldId="286"/>
            <ac:spMk id="8" creationId="{7C159B63-C56D-4E4E-8B07-40A1346DC926}"/>
          </ac:spMkLst>
        </pc:spChg>
        <pc:spChg chg="add">
          <ac:chgData name="Markéta Zandlová" userId="f597e985-6016-45b0-9e05-c32aa333b728" providerId="ADAL" clId="{ADB53233-7EB8-4A28-9E33-3E1BDCC2CC59}" dt="2021-03-15T14:58:12.226" v="310" actId="26606"/>
          <ac:spMkLst>
            <pc:docMk/>
            <pc:sldMk cId="497136879" sldId="286"/>
            <ac:spMk id="10" creationId="{27DEF201-077E-444A-A3F0-66E14253572F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5:07:13.903" v="466" actId="27636"/>
        <pc:sldMkLst>
          <pc:docMk/>
          <pc:sldMk cId="1415149230" sldId="287"/>
        </pc:sldMkLst>
        <pc:spChg chg="mod">
          <ac:chgData name="Markéta Zandlová" userId="f597e985-6016-45b0-9e05-c32aa333b728" providerId="ADAL" clId="{ADB53233-7EB8-4A28-9E33-3E1BDCC2CC59}" dt="2021-03-15T15:06:39.377" v="438" actId="27636"/>
          <ac:spMkLst>
            <pc:docMk/>
            <pc:sldMk cId="1415149230" sldId="287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5:07:13.903" v="466" actId="27636"/>
          <ac:spMkLst>
            <pc:docMk/>
            <pc:sldMk cId="1415149230" sldId="287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05:42.419" v="409" actId="26606"/>
          <ac:spMkLst>
            <pc:docMk/>
            <pc:sldMk cId="1415149230" sldId="287"/>
            <ac:spMk id="8" creationId="{3362DFFC-4DCC-48EE-B781-94D04B95F1E8}"/>
          </ac:spMkLst>
        </pc:spChg>
        <pc:spChg chg="add">
          <ac:chgData name="Markéta Zandlová" userId="f597e985-6016-45b0-9e05-c32aa333b728" providerId="ADAL" clId="{ADB53233-7EB8-4A28-9E33-3E1BDCC2CC59}" dt="2021-03-15T15:05:42.419" v="409" actId="26606"/>
          <ac:spMkLst>
            <pc:docMk/>
            <pc:sldMk cId="1415149230" sldId="287"/>
            <ac:spMk id="10" creationId="{18B8B265-E68C-4B64-9238-781F0102C57B}"/>
          </ac:spMkLst>
        </pc:spChg>
      </pc:sldChg>
      <pc:sldChg chg="addSp modSp mod setBg">
        <pc:chgData name="Markéta Zandlová" userId="f597e985-6016-45b0-9e05-c32aa333b728" providerId="ADAL" clId="{ADB53233-7EB8-4A28-9E33-3E1BDCC2CC59}" dt="2021-03-15T15:08:23.436" v="476" actId="27636"/>
        <pc:sldMkLst>
          <pc:docMk/>
          <pc:sldMk cId="3349306986" sldId="288"/>
        </pc:sldMkLst>
        <pc:spChg chg="mod">
          <ac:chgData name="Markéta Zandlová" userId="f597e985-6016-45b0-9e05-c32aa333b728" providerId="ADAL" clId="{ADB53233-7EB8-4A28-9E33-3E1BDCC2CC59}" dt="2021-03-15T15:08:13.036" v="470" actId="27636"/>
          <ac:spMkLst>
            <pc:docMk/>
            <pc:sldMk cId="3349306986" sldId="288"/>
            <ac:spMk id="2" creationId="{00000000-0000-0000-0000-000000000000}"/>
          </ac:spMkLst>
        </pc:spChg>
        <pc:spChg chg="mod">
          <ac:chgData name="Markéta Zandlová" userId="f597e985-6016-45b0-9e05-c32aa333b728" providerId="ADAL" clId="{ADB53233-7EB8-4A28-9E33-3E1BDCC2CC59}" dt="2021-03-15T15:08:23.436" v="476" actId="27636"/>
          <ac:spMkLst>
            <pc:docMk/>
            <pc:sldMk cId="3349306986" sldId="288"/>
            <ac:spMk id="3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08:04.718" v="467" actId="26606"/>
          <ac:spMkLst>
            <pc:docMk/>
            <pc:sldMk cId="3349306986" sldId="288"/>
            <ac:spMk id="8" creationId="{32812C54-7AEF-4ABB-826E-221F51CB0F30}"/>
          </ac:spMkLst>
        </pc:spChg>
        <pc:spChg chg="add">
          <ac:chgData name="Markéta Zandlová" userId="f597e985-6016-45b0-9e05-c32aa333b728" providerId="ADAL" clId="{ADB53233-7EB8-4A28-9E33-3E1BDCC2CC59}" dt="2021-03-15T15:08:04.718" v="467" actId="26606"/>
          <ac:spMkLst>
            <pc:docMk/>
            <pc:sldMk cId="3349306986" sldId="288"/>
            <ac:spMk id="10" creationId="{891F40E4-8A76-44CF-91EC-907367352626}"/>
          </ac:spMkLst>
        </pc:spChg>
        <pc:spChg chg="add">
          <ac:chgData name="Markéta Zandlová" userId="f597e985-6016-45b0-9e05-c32aa333b728" providerId="ADAL" clId="{ADB53233-7EB8-4A28-9E33-3E1BDCC2CC59}" dt="2021-03-15T15:08:04.718" v="467" actId="26606"/>
          <ac:spMkLst>
            <pc:docMk/>
            <pc:sldMk cId="3349306986" sldId="288"/>
            <ac:spMk id="12" creationId="{72171013-D973-4187-9CF2-EE098EEF8194}"/>
          </ac:spMkLst>
        </pc:spChg>
      </pc:sldChg>
      <pc:sldChg chg="addSp modSp mod setBg setClrOvrMap">
        <pc:chgData name="Markéta Zandlová" userId="f597e985-6016-45b0-9e05-c32aa333b728" providerId="ADAL" clId="{ADB53233-7EB8-4A28-9E33-3E1BDCC2CC59}" dt="2021-03-15T15:12:36.027" v="565" actId="26606"/>
        <pc:sldMkLst>
          <pc:docMk/>
          <pc:sldMk cId="3117159309" sldId="289"/>
        </pc:sldMkLst>
        <pc:spChg chg="mod ord">
          <ac:chgData name="Markéta Zandlová" userId="f597e985-6016-45b0-9e05-c32aa333b728" providerId="ADAL" clId="{ADB53233-7EB8-4A28-9E33-3E1BDCC2CC59}" dt="2021-03-15T15:12:36.027" v="565" actId="26606"/>
          <ac:spMkLst>
            <pc:docMk/>
            <pc:sldMk cId="3117159309" sldId="289"/>
            <ac:spMk id="2" creationId="{00000000-0000-0000-0000-000000000000}"/>
          </ac:spMkLst>
        </pc:spChg>
        <pc:spChg chg="add">
          <ac:chgData name="Markéta Zandlová" userId="f597e985-6016-45b0-9e05-c32aa333b728" providerId="ADAL" clId="{ADB53233-7EB8-4A28-9E33-3E1BDCC2CC59}" dt="2021-03-15T15:12:36.027" v="565" actId="26606"/>
          <ac:spMkLst>
            <pc:docMk/>
            <pc:sldMk cId="3117159309" sldId="289"/>
            <ac:spMk id="75" creationId="{1E954AF0-B5CC-4A16-ACDA-675B5694F2C8}"/>
          </ac:spMkLst>
        </pc:spChg>
        <pc:spChg chg="add">
          <ac:chgData name="Markéta Zandlová" userId="f597e985-6016-45b0-9e05-c32aa333b728" providerId="ADAL" clId="{ADB53233-7EB8-4A28-9E33-3E1BDCC2CC59}" dt="2021-03-15T15:12:36.027" v="565" actId="26606"/>
          <ac:spMkLst>
            <pc:docMk/>
            <pc:sldMk cId="3117159309" sldId="289"/>
            <ac:spMk id="77" creationId="{325322DD-3792-4947-A96A-1B6D9D786960}"/>
          </ac:spMkLst>
        </pc:spChg>
        <pc:grpChg chg="add">
          <ac:chgData name="Markéta Zandlová" userId="f597e985-6016-45b0-9e05-c32aa333b728" providerId="ADAL" clId="{ADB53233-7EB8-4A28-9E33-3E1BDCC2CC59}" dt="2021-03-15T15:12:36.027" v="565" actId="26606"/>
          <ac:grpSpMkLst>
            <pc:docMk/>
            <pc:sldMk cId="3117159309" sldId="289"/>
            <ac:grpSpMk id="71" creationId="{449BC34D-9C23-4D6D-8213-1F471AF85B3F}"/>
          </ac:grpSpMkLst>
        </pc:grpChg>
        <pc:picChg chg="mod">
          <ac:chgData name="Markéta Zandlová" userId="f597e985-6016-45b0-9e05-c32aa333b728" providerId="ADAL" clId="{ADB53233-7EB8-4A28-9E33-3E1BDCC2CC59}" dt="2021-03-15T15:12:36.027" v="565" actId="26606"/>
          <ac:picMkLst>
            <pc:docMk/>
            <pc:sldMk cId="3117159309" sldId="289"/>
            <ac:picMk id="1026" creationId="{00000000-0000-0000-0000-000000000000}"/>
          </ac:picMkLst>
        </pc:picChg>
      </pc:sldChg>
      <pc:sldChg chg="addSp delSp modSp">
        <pc:chgData name="Markéta Zandlová" userId="f597e985-6016-45b0-9e05-c32aa333b728" providerId="ADAL" clId="{ADB53233-7EB8-4A28-9E33-3E1BDCC2CC59}" dt="2021-03-15T15:35:42.918" v="725"/>
        <pc:sldMkLst>
          <pc:docMk/>
          <pc:sldMk cId="408018200" sldId="290"/>
        </pc:sldMkLst>
        <pc:spChg chg="del">
          <ac:chgData name="Markéta Zandlová" userId="f597e985-6016-45b0-9e05-c32aa333b728" providerId="ADAL" clId="{ADB53233-7EB8-4A28-9E33-3E1BDCC2CC59}" dt="2021-03-15T15:35:42.918" v="725"/>
          <ac:spMkLst>
            <pc:docMk/>
            <pc:sldMk cId="408018200" sldId="290"/>
            <ac:spMk id="3" creationId="{5E4A223B-88A0-4EA3-95AE-E96558CDDF04}"/>
          </ac:spMkLst>
        </pc:spChg>
        <pc:picChg chg="add mod">
          <ac:chgData name="Markéta Zandlová" userId="f597e985-6016-45b0-9e05-c32aa333b728" providerId="ADAL" clId="{ADB53233-7EB8-4A28-9E33-3E1BDCC2CC59}" dt="2021-03-15T15:35:42.918" v="725"/>
          <ac:picMkLst>
            <pc:docMk/>
            <pc:sldMk cId="408018200" sldId="290"/>
            <ac:picMk id="1026" creationId="{82E7A0BB-1556-42C8-AFCF-C1616B65AD18}"/>
          </ac:picMkLst>
        </pc:picChg>
      </pc:sldChg>
      <pc:sldChg chg="addSp delSp modSp new add del mod setBg">
        <pc:chgData name="Markéta Zandlová" userId="f597e985-6016-45b0-9e05-c32aa333b728" providerId="ADAL" clId="{ADB53233-7EB8-4A28-9E33-3E1BDCC2CC59}" dt="2021-03-15T15:35:44.847" v="727" actId="26606"/>
        <pc:sldMkLst>
          <pc:docMk/>
          <pc:sldMk cId="668328377" sldId="290"/>
        </pc:sldMkLst>
        <pc:spChg chg="del">
          <ac:chgData name="Markéta Zandlová" userId="f597e985-6016-45b0-9e05-c32aa333b728" providerId="ADAL" clId="{ADB53233-7EB8-4A28-9E33-3E1BDCC2CC59}" dt="2021-03-15T15:35:44.847" v="727" actId="26606"/>
          <ac:spMkLst>
            <pc:docMk/>
            <pc:sldMk cId="668328377" sldId="290"/>
            <ac:spMk id="2" creationId="{8052639E-033F-4506-854D-35DD3B31E938}"/>
          </ac:spMkLst>
        </pc:spChg>
        <pc:spChg chg="add">
          <ac:chgData name="Markéta Zandlová" userId="f597e985-6016-45b0-9e05-c32aa333b728" providerId="ADAL" clId="{ADB53233-7EB8-4A28-9E33-3E1BDCC2CC59}" dt="2021-03-15T15:35:44.847" v="727" actId="26606"/>
          <ac:spMkLst>
            <pc:docMk/>
            <pc:sldMk cId="668328377" sldId="290"/>
            <ac:spMk id="71" creationId="{AA6EC888-B85F-410F-B430-06583E94BEEC}"/>
          </ac:spMkLst>
        </pc:spChg>
        <pc:spChg chg="add">
          <ac:chgData name="Markéta Zandlová" userId="f597e985-6016-45b0-9e05-c32aa333b728" providerId="ADAL" clId="{ADB53233-7EB8-4A28-9E33-3E1BDCC2CC59}" dt="2021-03-15T15:35:44.847" v="727" actId="26606"/>
          <ac:spMkLst>
            <pc:docMk/>
            <pc:sldMk cId="668328377" sldId="290"/>
            <ac:spMk id="73" creationId="{9485DA84-CB73-4E5E-9864-2460CE28055D}"/>
          </ac:spMkLst>
        </pc:spChg>
        <pc:spChg chg="add">
          <ac:chgData name="Markéta Zandlová" userId="f597e985-6016-45b0-9e05-c32aa333b728" providerId="ADAL" clId="{ADB53233-7EB8-4A28-9E33-3E1BDCC2CC59}" dt="2021-03-15T15:35:44.847" v="727" actId="26606"/>
          <ac:spMkLst>
            <pc:docMk/>
            <pc:sldMk cId="668328377" sldId="290"/>
            <ac:spMk id="75" creationId="{7D49185E-361A-421B-8F2D-11C7FFC686F0}"/>
          </ac:spMkLst>
        </pc:spChg>
        <pc:spChg chg="add">
          <ac:chgData name="Markéta Zandlová" userId="f597e985-6016-45b0-9e05-c32aa333b728" providerId="ADAL" clId="{ADB53233-7EB8-4A28-9E33-3E1BDCC2CC59}" dt="2021-03-15T15:35:44.847" v="727" actId="26606"/>
          <ac:spMkLst>
            <pc:docMk/>
            <pc:sldMk cId="668328377" sldId="290"/>
            <ac:spMk id="77" creationId="{14B85BAA-C37F-44B4-B427-B4F10EBB4183}"/>
          </ac:spMkLst>
        </pc:spChg>
        <pc:spChg chg="add">
          <ac:chgData name="Markéta Zandlová" userId="f597e985-6016-45b0-9e05-c32aa333b728" providerId="ADAL" clId="{ADB53233-7EB8-4A28-9E33-3E1BDCC2CC59}" dt="2021-03-15T15:35:44.847" v="727" actId="26606"/>
          <ac:spMkLst>
            <pc:docMk/>
            <pc:sldMk cId="668328377" sldId="290"/>
            <ac:spMk id="79" creationId="{EDC4EE06-D7B4-4FAC-A561-38A1C380232A}"/>
          </ac:spMkLst>
        </pc:spChg>
        <pc:spChg chg="add">
          <ac:chgData name="Markéta Zandlová" userId="f597e985-6016-45b0-9e05-c32aa333b728" providerId="ADAL" clId="{ADB53233-7EB8-4A28-9E33-3E1BDCC2CC59}" dt="2021-03-15T15:35:44.847" v="727" actId="26606"/>
          <ac:spMkLst>
            <pc:docMk/>
            <pc:sldMk cId="668328377" sldId="290"/>
            <ac:spMk id="81" creationId="{9018D83B-903C-4782-B1BB-A45164A71F60}"/>
          </ac:spMkLst>
        </pc:spChg>
        <pc:spChg chg="add">
          <ac:chgData name="Markéta Zandlová" userId="f597e985-6016-45b0-9e05-c32aa333b728" providerId="ADAL" clId="{ADB53233-7EB8-4A28-9E33-3E1BDCC2CC59}" dt="2021-03-15T15:35:44.847" v="727" actId="26606"/>
          <ac:spMkLst>
            <pc:docMk/>
            <pc:sldMk cId="668328377" sldId="290"/>
            <ac:spMk id="83" creationId="{8785589A-A5AC-409A-B2A2-24D871B4CEF0}"/>
          </ac:spMkLst>
        </pc:spChg>
        <pc:picChg chg="mod">
          <ac:chgData name="Markéta Zandlová" userId="f597e985-6016-45b0-9e05-c32aa333b728" providerId="ADAL" clId="{ADB53233-7EB8-4A28-9E33-3E1BDCC2CC59}" dt="2021-03-15T15:35:44.847" v="727" actId="26606"/>
          <ac:picMkLst>
            <pc:docMk/>
            <pc:sldMk cId="668328377" sldId="290"/>
            <ac:picMk id="1026" creationId="{82E7A0BB-1556-42C8-AFCF-C1616B65AD18}"/>
          </ac:picMkLst>
        </pc:picChg>
      </pc:sldChg>
      <pc:sldChg chg="addSp delSp modSp new add del mod setBg">
        <pc:chgData name="Markéta Zandlová" userId="f597e985-6016-45b0-9e05-c32aa333b728" providerId="ADAL" clId="{ADB53233-7EB8-4A28-9E33-3E1BDCC2CC59}" dt="2021-03-15T15:36:48.206" v="735" actId="26606"/>
        <pc:sldMkLst>
          <pc:docMk/>
          <pc:sldMk cId="3702003328" sldId="291"/>
        </pc:sldMkLst>
        <pc:spChg chg="del">
          <ac:chgData name="Markéta Zandlová" userId="f597e985-6016-45b0-9e05-c32aa333b728" providerId="ADAL" clId="{ADB53233-7EB8-4A28-9E33-3E1BDCC2CC59}" dt="2021-03-15T15:36:48.206" v="735" actId="26606"/>
          <ac:spMkLst>
            <pc:docMk/>
            <pc:sldMk cId="3702003328" sldId="291"/>
            <ac:spMk id="2" creationId="{7ECC440F-F2A5-4242-8B01-8F866F87D11D}"/>
          </ac:spMkLst>
        </pc:spChg>
        <pc:spChg chg="add">
          <ac:chgData name="Markéta Zandlová" userId="f597e985-6016-45b0-9e05-c32aa333b728" providerId="ADAL" clId="{ADB53233-7EB8-4A28-9E33-3E1BDCC2CC59}" dt="2021-03-15T15:36:48.206" v="735" actId="26606"/>
          <ac:spMkLst>
            <pc:docMk/>
            <pc:sldMk cId="3702003328" sldId="291"/>
            <ac:spMk id="71" creationId="{AA6EC888-B85F-410F-B430-06583E94BEEC}"/>
          </ac:spMkLst>
        </pc:spChg>
        <pc:spChg chg="add">
          <ac:chgData name="Markéta Zandlová" userId="f597e985-6016-45b0-9e05-c32aa333b728" providerId="ADAL" clId="{ADB53233-7EB8-4A28-9E33-3E1BDCC2CC59}" dt="2021-03-15T15:36:48.206" v="735" actId="26606"/>
          <ac:spMkLst>
            <pc:docMk/>
            <pc:sldMk cId="3702003328" sldId="291"/>
            <ac:spMk id="73" creationId="{9485DA84-CB73-4E5E-9864-2460CE28055D}"/>
          </ac:spMkLst>
        </pc:spChg>
        <pc:spChg chg="add">
          <ac:chgData name="Markéta Zandlová" userId="f597e985-6016-45b0-9e05-c32aa333b728" providerId="ADAL" clId="{ADB53233-7EB8-4A28-9E33-3E1BDCC2CC59}" dt="2021-03-15T15:36:48.206" v="735" actId="26606"/>
          <ac:spMkLst>
            <pc:docMk/>
            <pc:sldMk cId="3702003328" sldId="291"/>
            <ac:spMk id="75" creationId="{7D49185E-361A-421B-8F2D-11C7FFC686F0}"/>
          </ac:spMkLst>
        </pc:spChg>
        <pc:spChg chg="add">
          <ac:chgData name="Markéta Zandlová" userId="f597e985-6016-45b0-9e05-c32aa333b728" providerId="ADAL" clId="{ADB53233-7EB8-4A28-9E33-3E1BDCC2CC59}" dt="2021-03-15T15:36:48.206" v="735" actId="26606"/>
          <ac:spMkLst>
            <pc:docMk/>
            <pc:sldMk cId="3702003328" sldId="291"/>
            <ac:spMk id="77" creationId="{14B85BAA-C37F-44B4-B427-B4F10EBB4183}"/>
          </ac:spMkLst>
        </pc:spChg>
        <pc:spChg chg="add">
          <ac:chgData name="Markéta Zandlová" userId="f597e985-6016-45b0-9e05-c32aa333b728" providerId="ADAL" clId="{ADB53233-7EB8-4A28-9E33-3E1BDCC2CC59}" dt="2021-03-15T15:36:48.206" v="735" actId="26606"/>
          <ac:spMkLst>
            <pc:docMk/>
            <pc:sldMk cId="3702003328" sldId="291"/>
            <ac:spMk id="79" creationId="{EDC4EE06-D7B4-4FAC-A561-38A1C380232A}"/>
          </ac:spMkLst>
        </pc:spChg>
        <pc:spChg chg="add">
          <ac:chgData name="Markéta Zandlová" userId="f597e985-6016-45b0-9e05-c32aa333b728" providerId="ADAL" clId="{ADB53233-7EB8-4A28-9E33-3E1BDCC2CC59}" dt="2021-03-15T15:36:48.206" v="735" actId="26606"/>
          <ac:spMkLst>
            <pc:docMk/>
            <pc:sldMk cId="3702003328" sldId="291"/>
            <ac:spMk id="81" creationId="{9018D83B-903C-4782-B1BB-A45164A71F60}"/>
          </ac:spMkLst>
        </pc:spChg>
        <pc:spChg chg="add">
          <ac:chgData name="Markéta Zandlová" userId="f597e985-6016-45b0-9e05-c32aa333b728" providerId="ADAL" clId="{ADB53233-7EB8-4A28-9E33-3E1BDCC2CC59}" dt="2021-03-15T15:36:48.206" v="735" actId="26606"/>
          <ac:spMkLst>
            <pc:docMk/>
            <pc:sldMk cId="3702003328" sldId="291"/>
            <ac:spMk id="83" creationId="{8785589A-A5AC-409A-B2A2-24D871B4CEF0}"/>
          </ac:spMkLst>
        </pc:spChg>
        <pc:picChg chg="mod">
          <ac:chgData name="Markéta Zandlová" userId="f597e985-6016-45b0-9e05-c32aa333b728" providerId="ADAL" clId="{ADB53233-7EB8-4A28-9E33-3E1BDCC2CC59}" dt="2021-03-15T15:36:48.206" v="735" actId="26606"/>
          <ac:picMkLst>
            <pc:docMk/>
            <pc:sldMk cId="3702003328" sldId="291"/>
            <ac:picMk id="2050" creationId="{19226C95-711D-4B81-9A3E-FBCC218E4D81}"/>
          </ac:picMkLst>
        </pc:picChg>
      </pc:sldChg>
      <pc:sldChg chg="addSp delSp modSp">
        <pc:chgData name="Markéta Zandlová" userId="f597e985-6016-45b0-9e05-c32aa333b728" providerId="ADAL" clId="{ADB53233-7EB8-4A28-9E33-3E1BDCC2CC59}" dt="2021-03-15T15:36:45.845" v="733"/>
        <pc:sldMkLst>
          <pc:docMk/>
          <pc:sldMk cId="3757502986" sldId="291"/>
        </pc:sldMkLst>
        <pc:spChg chg="del">
          <ac:chgData name="Markéta Zandlová" userId="f597e985-6016-45b0-9e05-c32aa333b728" providerId="ADAL" clId="{ADB53233-7EB8-4A28-9E33-3E1BDCC2CC59}" dt="2021-03-15T15:36:45.845" v="733"/>
          <ac:spMkLst>
            <pc:docMk/>
            <pc:sldMk cId="3757502986" sldId="291"/>
            <ac:spMk id="3" creationId="{FEA9BC00-CFD4-4024-A8E0-AE6CA66CB8DC}"/>
          </ac:spMkLst>
        </pc:spChg>
        <pc:picChg chg="add mod">
          <ac:chgData name="Markéta Zandlová" userId="f597e985-6016-45b0-9e05-c32aa333b728" providerId="ADAL" clId="{ADB53233-7EB8-4A28-9E33-3E1BDCC2CC59}" dt="2021-03-15T15:36:45.845" v="733"/>
          <ac:picMkLst>
            <pc:docMk/>
            <pc:sldMk cId="3757502986" sldId="291"/>
            <ac:picMk id="2050" creationId="{19226C95-711D-4B81-9A3E-FBCC218E4D81}"/>
          </ac:picMkLst>
        </pc:picChg>
      </pc:sldChg>
      <pc:sldChg chg="addSp delSp modSp">
        <pc:chgData name="Markéta Zandlová" userId="f597e985-6016-45b0-9e05-c32aa333b728" providerId="ADAL" clId="{ADB53233-7EB8-4A28-9E33-3E1BDCC2CC59}" dt="2021-03-15T15:38:42.970" v="737"/>
        <pc:sldMkLst>
          <pc:docMk/>
          <pc:sldMk cId="300730498" sldId="292"/>
        </pc:sldMkLst>
        <pc:spChg chg="del">
          <ac:chgData name="Markéta Zandlová" userId="f597e985-6016-45b0-9e05-c32aa333b728" providerId="ADAL" clId="{ADB53233-7EB8-4A28-9E33-3E1BDCC2CC59}" dt="2021-03-15T15:38:42.970" v="737"/>
          <ac:spMkLst>
            <pc:docMk/>
            <pc:sldMk cId="300730498" sldId="292"/>
            <ac:spMk id="3" creationId="{D35618DB-07E8-4729-9CD1-7B8A75E280BA}"/>
          </ac:spMkLst>
        </pc:spChg>
        <pc:picChg chg="add mod">
          <ac:chgData name="Markéta Zandlová" userId="f597e985-6016-45b0-9e05-c32aa333b728" providerId="ADAL" clId="{ADB53233-7EB8-4A28-9E33-3E1BDCC2CC59}" dt="2021-03-15T15:38:42.970" v="737"/>
          <ac:picMkLst>
            <pc:docMk/>
            <pc:sldMk cId="300730498" sldId="292"/>
            <ac:picMk id="3074" creationId="{D0E01F8A-0639-4029-A933-177DE4679907}"/>
          </ac:picMkLst>
        </pc:picChg>
      </pc:sldChg>
      <pc:sldChg chg="addSp delSp modSp new add del mod setBg">
        <pc:chgData name="Markéta Zandlová" userId="f597e985-6016-45b0-9e05-c32aa333b728" providerId="ADAL" clId="{ADB53233-7EB8-4A28-9E33-3E1BDCC2CC59}" dt="2021-03-15T15:38:44.859" v="739" actId="26606"/>
        <pc:sldMkLst>
          <pc:docMk/>
          <pc:sldMk cId="4076023694" sldId="292"/>
        </pc:sldMkLst>
        <pc:spChg chg="del">
          <ac:chgData name="Markéta Zandlová" userId="f597e985-6016-45b0-9e05-c32aa333b728" providerId="ADAL" clId="{ADB53233-7EB8-4A28-9E33-3E1BDCC2CC59}" dt="2021-03-15T15:38:44.859" v="739" actId="26606"/>
          <ac:spMkLst>
            <pc:docMk/>
            <pc:sldMk cId="4076023694" sldId="292"/>
            <ac:spMk id="2" creationId="{ABCCB2C8-769E-489D-AA6A-6EF5D6A87262}"/>
          </ac:spMkLst>
        </pc:spChg>
        <pc:spChg chg="add">
          <ac:chgData name="Markéta Zandlová" userId="f597e985-6016-45b0-9e05-c32aa333b728" providerId="ADAL" clId="{ADB53233-7EB8-4A28-9E33-3E1BDCC2CC59}" dt="2021-03-15T15:38:44.859" v="739" actId="26606"/>
          <ac:spMkLst>
            <pc:docMk/>
            <pc:sldMk cId="4076023694" sldId="292"/>
            <ac:spMk id="71" creationId="{AA6EC888-B85F-410F-B430-06583E94BEEC}"/>
          </ac:spMkLst>
        </pc:spChg>
        <pc:spChg chg="add">
          <ac:chgData name="Markéta Zandlová" userId="f597e985-6016-45b0-9e05-c32aa333b728" providerId="ADAL" clId="{ADB53233-7EB8-4A28-9E33-3E1BDCC2CC59}" dt="2021-03-15T15:38:44.859" v="739" actId="26606"/>
          <ac:spMkLst>
            <pc:docMk/>
            <pc:sldMk cId="4076023694" sldId="292"/>
            <ac:spMk id="73" creationId="{9485DA84-CB73-4E5E-9864-2460CE28055D}"/>
          </ac:spMkLst>
        </pc:spChg>
        <pc:spChg chg="add">
          <ac:chgData name="Markéta Zandlová" userId="f597e985-6016-45b0-9e05-c32aa333b728" providerId="ADAL" clId="{ADB53233-7EB8-4A28-9E33-3E1BDCC2CC59}" dt="2021-03-15T15:38:44.859" v="739" actId="26606"/>
          <ac:spMkLst>
            <pc:docMk/>
            <pc:sldMk cId="4076023694" sldId="292"/>
            <ac:spMk id="75" creationId="{7D49185E-361A-421B-8F2D-11C7FFC686F0}"/>
          </ac:spMkLst>
        </pc:spChg>
        <pc:spChg chg="add">
          <ac:chgData name="Markéta Zandlová" userId="f597e985-6016-45b0-9e05-c32aa333b728" providerId="ADAL" clId="{ADB53233-7EB8-4A28-9E33-3E1BDCC2CC59}" dt="2021-03-15T15:38:44.859" v="739" actId="26606"/>
          <ac:spMkLst>
            <pc:docMk/>
            <pc:sldMk cId="4076023694" sldId="292"/>
            <ac:spMk id="77" creationId="{14B85BAA-C37F-44B4-B427-B4F10EBB4183}"/>
          </ac:spMkLst>
        </pc:spChg>
        <pc:spChg chg="add">
          <ac:chgData name="Markéta Zandlová" userId="f597e985-6016-45b0-9e05-c32aa333b728" providerId="ADAL" clId="{ADB53233-7EB8-4A28-9E33-3E1BDCC2CC59}" dt="2021-03-15T15:38:44.859" v="739" actId="26606"/>
          <ac:spMkLst>
            <pc:docMk/>
            <pc:sldMk cId="4076023694" sldId="292"/>
            <ac:spMk id="79" creationId="{EDC4EE06-D7B4-4FAC-A561-38A1C380232A}"/>
          </ac:spMkLst>
        </pc:spChg>
        <pc:spChg chg="add">
          <ac:chgData name="Markéta Zandlová" userId="f597e985-6016-45b0-9e05-c32aa333b728" providerId="ADAL" clId="{ADB53233-7EB8-4A28-9E33-3E1BDCC2CC59}" dt="2021-03-15T15:38:44.859" v="739" actId="26606"/>
          <ac:spMkLst>
            <pc:docMk/>
            <pc:sldMk cId="4076023694" sldId="292"/>
            <ac:spMk id="81" creationId="{9018D83B-903C-4782-B1BB-A45164A71F60}"/>
          </ac:spMkLst>
        </pc:spChg>
        <pc:spChg chg="add">
          <ac:chgData name="Markéta Zandlová" userId="f597e985-6016-45b0-9e05-c32aa333b728" providerId="ADAL" clId="{ADB53233-7EB8-4A28-9E33-3E1BDCC2CC59}" dt="2021-03-15T15:38:44.859" v="739" actId="26606"/>
          <ac:spMkLst>
            <pc:docMk/>
            <pc:sldMk cId="4076023694" sldId="292"/>
            <ac:spMk id="83" creationId="{8785589A-A5AC-409A-B2A2-24D871B4CEF0}"/>
          </ac:spMkLst>
        </pc:spChg>
        <pc:picChg chg="mod">
          <ac:chgData name="Markéta Zandlová" userId="f597e985-6016-45b0-9e05-c32aa333b728" providerId="ADAL" clId="{ADB53233-7EB8-4A28-9E33-3E1BDCC2CC59}" dt="2021-03-15T15:38:44.859" v="739" actId="26606"/>
          <ac:picMkLst>
            <pc:docMk/>
            <pc:sldMk cId="4076023694" sldId="292"/>
            <ac:picMk id="3074" creationId="{D0E01F8A-0639-4029-A933-177DE4679907}"/>
          </ac:picMkLst>
        </pc:picChg>
      </pc:sldChg>
      <pc:sldChg chg="new del">
        <pc:chgData name="Markéta Zandlová" userId="f597e985-6016-45b0-9e05-c32aa333b728" providerId="ADAL" clId="{ADB53233-7EB8-4A28-9E33-3E1BDCC2CC59}" dt="2021-03-15T15:44:18.903" v="922" actId="47"/>
        <pc:sldMkLst>
          <pc:docMk/>
          <pc:sldMk cId="1134138835" sldId="293"/>
        </pc:sldMkLst>
      </pc:sldChg>
      <pc:sldChg chg="addSp modSp new mod setBg">
        <pc:chgData name="Markéta Zandlová" userId="f597e985-6016-45b0-9e05-c32aa333b728" providerId="ADAL" clId="{ADB53233-7EB8-4A28-9E33-3E1BDCC2CC59}" dt="2021-03-15T15:46:58.245" v="970" actId="113"/>
        <pc:sldMkLst>
          <pc:docMk/>
          <pc:sldMk cId="1853386974" sldId="293"/>
        </pc:sldMkLst>
        <pc:spChg chg="mod">
          <ac:chgData name="Markéta Zandlová" userId="f597e985-6016-45b0-9e05-c32aa333b728" providerId="ADAL" clId="{ADB53233-7EB8-4A28-9E33-3E1BDCC2CC59}" dt="2021-03-15T15:46:10.568" v="959" actId="403"/>
          <ac:spMkLst>
            <pc:docMk/>
            <pc:sldMk cId="1853386974" sldId="293"/>
            <ac:spMk id="2" creationId="{38E91FD2-2C3D-4AA2-885C-BAA6A1031C20}"/>
          </ac:spMkLst>
        </pc:spChg>
        <pc:spChg chg="mod">
          <ac:chgData name="Markéta Zandlová" userId="f597e985-6016-45b0-9e05-c32aa333b728" providerId="ADAL" clId="{ADB53233-7EB8-4A28-9E33-3E1BDCC2CC59}" dt="2021-03-15T15:46:58.245" v="970" actId="113"/>
          <ac:spMkLst>
            <pc:docMk/>
            <pc:sldMk cId="1853386974" sldId="293"/>
            <ac:spMk id="3" creationId="{C15607AA-0064-4337-B15A-51A35D0B27CF}"/>
          </ac:spMkLst>
        </pc:spChg>
        <pc:spChg chg="add">
          <ac:chgData name="Markéta Zandlová" userId="f597e985-6016-45b0-9e05-c32aa333b728" providerId="ADAL" clId="{ADB53233-7EB8-4A28-9E33-3E1BDCC2CC59}" dt="2021-03-15T15:45:20.119" v="935" actId="26606"/>
          <ac:spMkLst>
            <pc:docMk/>
            <pc:sldMk cId="1853386974" sldId="293"/>
            <ac:spMk id="8" creationId="{3362DFFC-4DCC-48EE-B781-94D04B95F1E8}"/>
          </ac:spMkLst>
        </pc:spChg>
        <pc:spChg chg="add">
          <ac:chgData name="Markéta Zandlová" userId="f597e985-6016-45b0-9e05-c32aa333b728" providerId="ADAL" clId="{ADB53233-7EB8-4A28-9E33-3E1BDCC2CC59}" dt="2021-03-15T15:45:20.119" v="935" actId="26606"/>
          <ac:spMkLst>
            <pc:docMk/>
            <pc:sldMk cId="1853386974" sldId="293"/>
            <ac:spMk id="10" creationId="{18B8B265-E68C-4B64-9238-781F0102C57B}"/>
          </ac:spMkLst>
        </pc:spChg>
      </pc:sldChg>
      <pc:sldChg chg="delSp modSp new mod">
        <pc:chgData name="Markéta Zandlová" userId="f597e985-6016-45b0-9e05-c32aa333b728" providerId="ADAL" clId="{ADB53233-7EB8-4A28-9E33-3E1BDCC2CC59}" dt="2021-03-16T20:06:49.314" v="1094" actId="948"/>
        <pc:sldMkLst>
          <pc:docMk/>
          <pc:sldMk cId="768060953" sldId="294"/>
        </pc:sldMkLst>
        <pc:spChg chg="del">
          <ac:chgData name="Markéta Zandlová" userId="f597e985-6016-45b0-9e05-c32aa333b728" providerId="ADAL" clId="{ADB53233-7EB8-4A28-9E33-3E1BDCC2CC59}" dt="2021-03-16T20:02:26.894" v="1023" actId="478"/>
          <ac:spMkLst>
            <pc:docMk/>
            <pc:sldMk cId="768060953" sldId="294"/>
            <ac:spMk id="2" creationId="{3D48D12D-4E69-4F66-B549-5FB9518CD522}"/>
          </ac:spMkLst>
        </pc:spChg>
        <pc:spChg chg="mod">
          <ac:chgData name="Markéta Zandlová" userId="f597e985-6016-45b0-9e05-c32aa333b728" providerId="ADAL" clId="{ADB53233-7EB8-4A28-9E33-3E1BDCC2CC59}" dt="2021-03-16T20:06:49.314" v="1094" actId="948"/>
          <ac:spMkLst>
            <pc:docMk/>
            <pc:sldMk cId="768060953" sldId="294"/>
            <ac:spMk id="3" creationId="{D86705AA-F69B-4128-82BA-C1C4E9E8EBB2}"/>
          </ac:spMkLst>
        </pc:spChg>
      </pc:sldChg>
    </pc:docChg>
  </pc:docChgLst>
  <pc:docChgLst>
    <pc:chgData name="Markéta Zandlová" userId="f597e985-6016-45b0-9e05-c32aa333b728" providerId="ADAL" clId="{D304A700-E283-4081-9A96-DD5AEBD442A0}"/>
    <pc:docChg chg="undo custSel delSld modSld sldOrd">
      <pc:chgData name="Markéta Zandlová" userId="f597e985-6016-45b0-9e05-c32aa333b728" providerId="ADAL" clId="{D304A700-E283-4081-9A96-DD5AEBD442A0}" dt="2024-03-13T15:18:50.364" v="1255" actId="20577"/>
      <pc:docMkLst>
        <pc:docMk/>
      </pc:docMkLst>
      <pc:sldChg chg="modSp mod">
        <pc:chgData name="Markéta Zandlová" userId="f597e985-6016-45b0-9e05-c32aa333b728" providerId="ADAL" clId="{D304A700-E283-4081-9A96-DD5AEBD442A0}" dt="2024-03-13T14:26:21.934" v="3" actId="20577"/>
        <pc:sldMkLst>
          <pc:docMk/>
          <pc:sldMk cId="2700917616" sldId="256"/>
        </pc:sldMkLst>
        <pc:spChg chg="mod">
          <ac:chgData name="Markéta Zandlová" userId="f597e985-6016-45b0-9e05-c32aa333b728" providerId="ADAL" clId="{D304A700-E283-4081-9A96-DD5AEBD442A0}" dt="2024-03-13T14:26:21.934" v="3" actId="20577"/>
          <ac:spMkLst>
            <pc:docMk/>
            <pc:sldMk cId="2700917616" sldId="256"/>
            <ac:spMk id="2" creationId="{00000000-0000-0000-0000-000000000000}"/>
          </ac:spMkLst>
        </pc:spChg>
      </pc:sldChg>
      <pc:sldChg chg="modSp mod">
        <pc:chgData name="Markéta Zandlová" userId="f597e985-6016-45b0-9e05-c32aa333b728" providerId="ADAL" clId="{D304A700-E283-4081-9A96-DD5AEBD442A0}" dt="2024-03-13T14:54:00.972" v="755" actId="113"/>
        <pc:sldMkLst>
          <pc:docMk/>
          <pc:sldMk cId="3115139821" sldId="262"/>
        </pc:sldMkLst>
        <pc:spChg chg="mod">
          <ac:chgData name="Markéta Zandlová" userId="f597e985-6016-45b0-9e05-c32aa333b728" providerId="ADAL" clId="{D304A700-E283-4081-9A96-DD5AEBD442A0}" dt="2024-03-13T14:54:00.972" v="755" actId="113"/>
          <ac:spMkLst>
            <pc:docMk/>
            <pc:sldMk cId="3115139821" sldId="262"/>
            <ac:spMk id="3" creationId="{00000000-0000-0000-0000-000000000000}"/>
          </ac:spMkLst>
        </pc:spChg>
      </pc:sldChg>
      <pc:sldChg chg="modSp mod">
        <pc:chgData name="Markéta Zandlová" userId="f597e985-6016-45b0-9e05-c32aa333b728" providerId="ADAL" clId="{D304A700-E283-4081-9A96-DD5AEBD442A0}" dt="2024-03-13T15:05:06.376" v="949" actId="207"/>
        <pc:sldMkLst>
          <pc:docMk/>
          <pc:sldMk cId="500441542" sldId="263"/>
        </pc:sldMkLst>
        <pc:spChg chg="mod">
          <ac:chgData name="Markéta Zandlová" userId="f597e985-6016-45b0-9e05-c32aa333b728" providerId="ADAL" clId="{D304A700-E283-4081-9A96-DD5AEBD442A0}" dt="2024-03-13T15:05:06.376" v="949" actId="207"/>
          <ac:spMkLst>
            <pc:docMk/>
            <pc:sldMk cId="500441542" sldId="263"/>
            <ac:spMk id="3" creationId="{00000000-0000-0000-0000-000000000000}"/>
          </ac:spMkLst>
        </pc:spChg>
      </pc:sldChg>
      <pc:sldChg chg="ord">
        <pc:chgData name="Markéta Zandlová" userId="f597e985-6016-45b0-9e05-c32aa333b728" providerId="ADAL" clId="{D304A700-E283-4081-9A96-DD5AEBD442A0}" dt="2024-03-13T14:52:46.354" v="745"/>
        <pc:sldMkLst>
          <pc:docMk/>
          <pc:sldMk cId="4236795214" sldId="264"/>
        </pc:sldMkLst>
      </pc:sldChg>
      <pc:sldChg chg="addSp delSp modSp mod">
        <pc:chgData name="Markéta Zandlová" userId="f597e985-6016-45b0-9e05-c32aa333b728" providerId="ADAL" clId="{D304A700-E283-4081-9A96-DD5AEBD442A0}" dt="2024-03-13T14:59:52.448" v="768" actId="27636"/>
        <pc:sldMkLst>
          <pc:docMk/>
          <pc:sldMk cId="4058807124" sldId="265"/>
        </pc:sldMkLst>
        <pc:spChg chg="mod">
          <ac:chgData name="Markéta Zandlová" userId="f597e985-6016-45b0-9e05-c32aa333b728" providerId="ADAL" clId="{D304A700-E283-4081-9A96-DD5AEBD442A0}" dt="2024-03-13T14:59:25.952" v="761" actId="26606"/>
          <ac:spMkLst>
            <pc:docMk/>
            <pc:sldMk cId="4058807124" sldId="265"/>
            <ac:spMk id="2" creationId="{00000000-0000-0000-0000-000000000000}"/>
          </ac:spMkLst>
        </pc:spChg>
        <pc:spChg chg="mod ord">
          <ac:chgData name="Markéta Zandlová" userId="f597e985-6016-45b0-9e05-c32aa333b728" providerId="ADAL" clId="{D304A700-E283-4081-9A96-DD5AEBD442A0}" dt="2024-03-13T14:59:52.448" v="768" actId="27636"/>
          <ac:spMkLst>
            <pc:docMk/>
            <pc:sldMk cId="4058807124" sldId="265"/>
            <ac:spMk id="3" creationId="{00000000-0000-0000-0000-000000000000}"/>
          </ac:spMkLst>
        </pc:spChg>
        <pc:spChg chg="add del">
          <ac:chgData name="Markéta Zandlová" userId="f597e985-6016-45b0-9e05-c32aa333b728" providerId="ADAL" clId="{D304A700-E283-4081-9A96-DD5AEBD442A0}" dt="2024-03-13T14:59:25.952" v="761" actId="26606"/>
          <ac:spMkLst>
            <pc:docMk/>
            <pc:sldMk cId="4058807124" sldId="265"/>
            <ac:spMk id="8" creationId="{32812C54-7AEF-4ABB-826E-221F51CB0F30}"/>
          </ac:spMkLst>
        </pc:spChg>
        <pc:spChg chg="add del">
          <ac:chgData name="Markéta Zandlová" userId="f597e985-6016-45b0-9e05-c32aa333b728" providerId="ADAL" clId="{D304A700-E283-4081-9A96-DD5AEBD442A0}" dt="2024-03-13T14:59:25.952" v="761" actId="26606"/>
          <ac:spMkLst>
            <pc:docMk/>
            <pc:sldMk cId="4058807124" sldId="265"/>
            <ac:spMk id="10" creationId="{891F40E4-8A76-44CF-91EC-907367352626}"/>
          </ac:spMkLst>
        </pc:spChg>
        <pc:spChg chg="add del">
          <ac:chgData name="Markéta Zandlová" userId="f597e985-6016-45b0-9e05-c32aa333b728" providerId="ADAL" clId="{D304A700-E283-4081-9A96-DD5AEBD442A0}" dt="2024-03-13T14:59:25.952" v="761" actId="26606"/>
          <ac:spMkLst>
            <pc:docMk/>
            <pc:sldMk cId="4058807124" sldId="265"/>
            <ac:spMk id="12" creationId="{72171013-D973-4187-9CF2-EE098EEF8194}"/>
          </ac:spMkLst>
        </pc:spChg>
        <pc:spChg chg="add del">
          <ac:chgData name="Markéta Zandlová" userId="f597e985-6016-45b0-9e05-c32aa333b728" providerId="ADAL" clId="{D304A700-E283-4081-9A96-DD5AEBD442A0}" dt="2024-03-13T14:59:25.943" v="760" actId="26606"/>
          <ac:spMkLst>
            <pc:docMk/>
            <pc:sldMk cId="4058807124" sldId="265"/>
            <ac:spMk id="17" creationId="{6B205BC3-0B06-4EA6-9066-1A0BEC22C804}"/>
          </ac:spMkLst>
        </pc:spChg>
        <pc:spChg chg="add">
          <ac:chgData name="Markéta Zandlová" userId="f597e985-6016-45b0-9e05-c32aa333b728" providerId="ADAL" clId="{D304A700-E283-4081-9A96-DD5AEBD442A0}" dt="2024-03-13T14:59:25.952" v="761" actId="26606"/>
          <ac:spMkLst>
            <pc:docMk/>
            <pc:sldMk cId="4058807124" sldId="265"/>
            <ac:spMk id="19" creationId="{92D1D7C6-1C89-420C-8D35-483654167118}"/>
          </ac:spMkLst>
        </pc:spChg>
        <pc:spChg chg="add">
          <ac:chgData name="Markéta Zandlová" userId="f597e985-6016-45b0-9e05-c32aa333b728" providerId="ADAL" clId="{D304A700-E283-4081-9A96-DD5AEBD442A0}" dt="2024-03-13T14:59:25.952" v="761" actId="26606"/>
          <ac:spMkLst>
            <pc:docMk/>
            <pc:sldMk cId="4058807124" sldId="265"/>
            <ac:spMk id="20" creationId="{83B91B61-BFCA-4647-957E-A8269BE46F39}"/>
          </ac:spMkLst>
        </pc:spChg>
        <pc:picChg chg="add mod">
          <ac:chgData name="Markéta Zandlová" userId="f597e985-6016-45b0-9e05-c32aa333b728" providerId="ADAL" clId="{D304A700-E283-4081-9A96-DD5AEBD442A0}" dt="2024-03-13T14:59:25.952" v="761" actId="26606"/>
          <ac:picMkLst>
            <pc:docMk/>
            <pc:sldMk cId="4058807124" sldId="265"/>
            <ac:picMk id="4" creationId="{D53D8477-9518-8717-C56D-930304A596EC}"/>
          </ac:picMkLst>
        </pc:picChg>
      </pc:sldChg>
      <pc:sldChg chg="addSp delSp modSp mod">
        <pc:chgData name="Markéta Zandlová" userId="f597e985-6016-45b0-9e05-c32aa333b728" providerId="ADAL" clId="{D304A700-E283-4081-9A96-DD5AEBD442A0}" dt="2024-03-13T15:03:51.604" v="918" actId="14100"/>
        <pc:sldMkLst>
          <pc:docMk/>
          <pc:sldMk cId="4016734140" sldId="267"/>
        </pc:sldMkLst>
        <pc:spChg chg="del mod">
          <ac:chgData name="Markéta Zandlová" userId="f597e985-6016-45b0-9e05-c32aa333b728" providerId="ADAL" clId="{D304A700-E283-4081-9A96-DD5AEBD442A0}" dt="2024-03-13T15:02:14.305" v="834" actId="478"/>
          <ac:spMkLst>
            <pc:docMk/>
            <pc:sldMk cId="4016734140" sldId="267"/>
            <ac:spMk id="2" creationId="{00000000-0000-0000-0000-000000000000}"/>
          </ac:spMkLst>
        </pc:spChg>
        <pc:spChg chg="add del mod">
          <ac:chgData name="Markéta Zandlová" userId="f597e985-6016-45b0-9e05-c32aa333b728" providerId="ADAL" clId="{D304A700-E283-4081-9A96-DD5AEBD442A0}" dt="2024-03-13T15:01:08.522" v="779"/>
          <ac:spMkLst>
            <pc:docMk/>
            <pc:sldMk cId="4016734140" sldId="267"/>
            <ac:spMk id="7" creationId="{173D7F43-D91B-2F6F-3637-17A2A5BA6B1E}"/>
          </ac:spMkLst>
        </pc:spChg>
        <pc:spChg chg="add mod">
          <ac:chgData name="Markéta Zandlová" userId="f597e985-6016-45b0-9e05-c32aa333b728" providerId="ADAL" clId="{D304A700-E283-4081-9A96-DD5AEBD442A0}" dt="2024-03-13T15:03:05.291" v="863" actId="1076"/>
          <ac:spMkLst>
            <pc:docMk/>
            <pc:sldMk cId="4016734140" sldId="267"/>
            <ac:spMk id="12" creationId="{DB17B285-B8B2-AB0C-270F-17D31307185B}"/>
          </ac:spMkLst>
        </pc:spChg>
        <pc:spChg chg="add mod">
          <ac:chgData name="Markéta Zandlová" userId="f597e985-6016-45b0-9e05-c32aa333b728" providerId="ADAL" clId="{D304A700-E283-4081-9A96-DD5AEBD442A0}" dt="2024-03-13T15:03:10.557" v="864" actId="1076"/>
          <ac:spMkLst>
            <pc:docMk/>
            <pc:sldMk cId="4016734140" sldId="267"/>
            <ac:spMk id="14" creationId="{7C0A4C07-0BDB-1B0A-A85D-9F87D9F20464}"/>
          </ac:spMkLst>
        </pc:spChg>
        <pc:spChg chg="add mod">
          <ac:chgData name="Markéta Zandlová" userId="f597e985-6016-45b0-9e05-c32aa333b728" providerId="ADAL" clId="{D304A700-E283-4081-9A96-DD5AEBD442A0}" dt="2024-03-13T15:03:51.604" v="918" actId="14100"/>
          <ac:spMkLst>
            <pc:docMk/>
            <pc:sldMk cId="4016734140" sldId="267"/>
            <ac:spMk id="20" creationId="{75002006-3A2F-5343-24A3-BE6BA7A6076E}"/>
          </ac:spMkLst>
        </pc:spChg>
        <pc:picChg chg="del">
          <ac:chgData name="Markéta Zandlová" userId="f597e985-6016-45b0-9e05-c32aa333b728" providerId="ADAL" clId="{D304A700-E283-4081-9A96-DD5AEBD442A0}" dt="2024-03-13T15:00:09.387" v="769" actId="478"/>
          <ac:picMkLst>
            <pc:docMk/>
            <pc:sldMk cId="4016734140" sldId="267"/>
            <ac:picMk id="4" creationId="{00000000-0000-0000-0000-000000000000}"/>
          </ac:picMkLst>
        </pc:picChg>
        <pc:picChg chg="del mod">
          <ac:chgData name="Markéta Zandlová" userId="f597e985-6016-45b0-9e05-c32aa333b728" providerId="ADAL" clId="{D304A700-E283-4081-9A96-DD5AEBD442A0}" dt="2024-03-13T15:01:07.642" v="778" actId="478"/>
          <ac:picMkLst>
            <pc:docMk/>
            <pc:sldMk cId="4016734140" sldId="267"/>
            <ac:picMk id="5" creationId="{00000000-0000-0000-0000-000000000000}"/>
          </ac:picMkLst>
        </pc:picChg>
        <pc:picChg chg="del mod">
          <ac:chgData name="Markéta Zandlová" userId="f597e985-6016-45b0-9e05-c32aa333b728" providerId="ADAL" clId="{D304A700-E283-4081-9A96-DD5AEBD442A0}" dt="2024-03-13T15:02:37.325" v="856" actId="478"/>
          <ac:picMkLst>
            <pc:docMk/>
            <pc:sldMk cId="4016734140" sldId="267"/>
            <ac:picMk id="6" creationId="{00000000-0000-0000-0000-000000000000}"/>
          </ac:picMkLst>
        </pc:picChg>
        <pc:picChg chg="add mod">
          <ac:chgData name="Markéta Zandlová" userId="f597e985-6016-45b0-9e05-c32aa333b728" providerId="ADAL" clId="{D304A700-E283-4081-9A96-DD5AEBD442A0}" dt="2024-03-13T15:01:19.705" v="783" actId="1076"/>
          <ac:picMkLst>
            <pc:docMk/>
            <pc:sldMk cId="4016734140" sldId="267"/>
            <ac:picMk id="8" creationId="{84F04285-4378-5190-2669-56D403BBA935}"/>
          </ac:picMkLst>
        </pc:picChg>
        <pc:picChg chg="add mod">
          <ac:chgData name="Markéta Zandlová" userId="f597e985-6016-45b0-9e05-c32aa333b728" providerId="ADAL" clId="{D304A700-E283-4081-9A96-DD5AEBD442A0}" dt="2024-03-13T15:03:30.859" v="871" actId="1076"/>
          <ac:picMkLst>
            <pc:docMk/>
            <pc:sldMk cId="4016734140" sldId="267"/>
            <ac:picMk id="10" creationId="{C760ECAE-A029-FBF8-6575-BC3D2977DA05}"/>
          </ac:picMkLst>
        </pc:picChg>
        <pc:picChg chg="add mod">
          <ac:chgData name="Markéta Zandlová" userId="f597e985-6016-45b0-9e05-c32aa333b728" providerId="ADAL" clId="{D304A700-E283-4081-9A96-DD5AEBD442A0}" dt="2024-03-13T15:03:14.241" v="865" actId="1076"/>
          <ac:picMkLst>
            <pc:docMk/>
            <pc:sldMk cId="4016734140" sldId="267"/>
            <ac:picMk id="16" creationId="{5A503A22-BFDF-667B-B530-FAFD0A15001E}"/>
          </ac:picMkLst>
        </pc:picChg>
        <pc:picChg chg="add del mod">
          <ac:chgData name="Markéta Zandlová" userId="f597e985-6016-45b0-9e05-c32aa333b728" providerId="ADAL" clId="{D304A700-E283-4081-9A96-DD5AEBD442A0}" dt="2024-03-13T15:03:19.259" v="869" actId="478"/>
          <ac:picMkLst>
            <pc:docMk/>
            <pc:sldMk cId="4016734140" sldId="267"/>
            <ac:picMk id="18" creationId="{65DD9133-3455-C257-34A5-0A7417E3BAC7}"/>
          </ac:picMkLst>
        </pc:picChg>
      </pc:sldChg>
      <pc:sldChg chg="modSp mod">
        <pc:chgData name="Markéta Zandlová" userId="f597e985-6016-45b0-9e05-c32aa333b728" providerId="ADAL" clId="{D304A700-E283-4081-9A96-DD5AEBD442A0}" dt="2024-03-13T15:05:37.721" v="951" actId="20577"/>
        <pc:sldMkLst>
          <pc:docMk/>
          <pc:sldMk cId="471793406" sldId="268"/>
        </pc:sldMkLst>
        <pc:spChg chg="mod">
          <ac:chgData name="Markéta Zandlová" userId="f597e985-6016-45b0-9e05-c32aa333b728" providerId="ADAL" clId="{D304A700-E283-4081-9A96-DD5AEBD442A0}" dt="2024-03-13T15:05:37.721" v="951" actId="20577"/>
          <ac:spMkLst>
            <pc:docMk/>
            <pc:sldMk cId="471793406" sldId="268"/>
            <ac:spMk id="3" creationId="{00000000-0000-0000-0000-000000000000}"/>
          </ac:spMkLst>
        </pc:spChg>
      </pc:sldChg>
      <pc:sldChg chg="modSp mod">
        <pc:chgData name="Markéta Zandlová" userId="f597e985-6016-45b0-9e05-c32aa333b728" providerId="ADAL" clId="{D304A700-E283-4081-9A96-DD5AEBD442A0}" dt="2024-03-13T15:13:09.038" v="1092" actId="20577"/>
        <pc:sldMkLst>
          <pc:docMk/>
          <pc:sldMk cId="3195975052" sldId="269"/>
        </pc:sldMkLst>
        <pc:spChg chg="mod">
          <ac:chgData name="Markéta Zandlová" userId="f597e985-6016-45b0-9e05-c32aa333b728" providerId="ADAL" clId="{D304A700-E283-4081-9A96-DD5AEBD442A0}" dt="2024-03-13T15:07:02.337" v="1001" actId="14100"/>
          <ac:spMkLst>
            <pc:docMk/>
            <pc:sldMk cId="3195975052" sldId="269"/>
            <ac:spMk id="2" creationId="{00000000-0000-0000-0000-000000000000}"/>
          </ac:spMkLst>
        </pc:spChg>
        <pc:spChg chg="mod">
          <ac:chgData name="Markéta Zandlová" userId="f597e985-6016-45b0-9e05-c32aa333b728" providerId="ADAL" clId="{D304A700-E283-4081-9A96-DD5AEBD442A0}" dt="2024-03-13T15:13:09.038" v="1092" actId="20577"/>
          <ac:spMkLst>
            <pc:docMk/>
            <pc:sldMk cId="3195975052" sldId="269"/>
            <ac:spMk id="3" creationId="{00000000-0000-0000-0000-000000000000}"/>
          </ac:spMkLst>
        </pc:spChg>
      </pc:sldChg>
      <pc:sldChg chg="del">
        <pc:chgData name="Markéta Zandlová" userId="f597e985-6016-45b0-9e05-c32aa333b728" providerId="ADAL" clId="{D304A700-E283-4081-9A96-DD5AEBD442A0}" dt="2024-03-13T15:10:27.874" v="1072" actId="47"/>
        <pc:sldMkLst>
          <pc:docMk/>
          <pc:sldMk cId="3869321600" sldId="270"/>
        </pc:sldMkLst>
      </pc:sldChg>
      <pc:sldChg chg="ord">
        <pc:chgData name="Markéta Zandlová" userId="f597e985-6016-45b0-9e05-c32aa333b728" providerId="ADAL" clId="{D304A700-E283-4081-9A96-DD5AEBD442A0}" dt="2024-03-13T15:08:01.378" v="1035"/>
        <pc:sldMkLst>
          <pc:docMk/>
          <pc:sldMk cId="2541307420" sldId="271"/>
        </pc:sldMkLst>
      </pc:sldChg>
      <pc:sldChg chg="addSp delSp modSp mod">
        <pc:chgData name="Markéta Zandlová" userId="f597e985-6016-45b0-9e05-c32aa333b728" providerId="ADAL" clId="{D304A700-E283-4081-9A96-DD5AEBD442A0}" dt="2024-03-13T15:09:55.505" v="1071" actId="403"/>
        <pc:sldMkLst>
          <pc:docMk/>
          <pc:sldMk cId="1433025544" sldId="272"/>
        </pc:sldMkLst>
        <pc:spChg chg="mod ord">
          <ac:chgData name="Markéta Zandlová" userId="f597e985-6016-45b0-9e05-c32aa333b728" providerId="ADAL" clId="{D304A700-E283-4081-9A96-DD5AEBD442A0}" dt="2024-03-13T15:09:55.505" v="1071" actId="403"/>
          <ac:spMkLst>
            <pc:docMk/>
            <pc:sldMk cId="1433025544" sldId="272"/>
            <ac:spMk id="3" creationId="{00000000-0000-0000-0000-000000000000}"/>
          </ac:spMkLst>
        </pc:spChg>
        <pc:spChg chg="del">
          <ac:chgData name="Markéta Zandlová" userId="f597e985-6016-45b0-9e05-c32aa333b728" providerId="ADAL" clId="{D304A700-E283-4081-9A96-DD5AEBD442A0}" dt="2024-03-13T15:08:48.354" v="1045" actId="26606"/>
          <ac:spMkLst>
            <pc:docMk/>
            <pc:sldMk cId="1433025544" sldId="272"/>
            <ac:spMk id="8" creationId="{32812C54-7AEF-4ABB-826E-221F51CB0F30}"/>
          </ac:spMkLst>
        </pc:spChg>
        <pc:spChg chg="del">
          <ac:chgData name="Markéta Zandlová" userId="f597e985-6016-45b0-9e05-c32aa333b728" providerId="ADAL" clId="{D304A700-E283-4081-9A96-DD5AEBD442A0}" dt="2024-03-13T15:08:48.354" v="1045" actId="26606"/>
          <ac:spMkLst>
            <pc:docMk/>
            <pc:sldMk cId="1433025544" sldId="272"/>
            <ac:spMk id="10" creationId="{891F40E4-8A76-44CF-91EC-907367352626}"/>
          </ac:spMkLst>
        </pc:spChg>
        <pc:spChg chg="del">
          <ac:chgData name="Markéta Zandlová" userId="f597e985-6016-45b0-9e05-c32aa333b728" providerId="ADAL" clId="{D304A700-E283-4081-9A96-DD5AEBD442A0}" dt="2024-03-13T15:08:48.354" v="1045" actId="26606"/>
          <ac:spMkLst>
            <pc:docMk/>
            <pc:sldMk cId="1433025544" sldId="272"/>
            <ac:spMk id="12" creationId="{72171013-D973-4187-9CF2-EE098EEF8194}"/>
          </ac:spMkLst>
        </pc:spChg>
        <pc:spChg chg="add">
          <ac:chgData name="Markéta Zandlová" userId="f597e985-6016-45b0-9e05-c32aa333b728" providerId="ADAL" clId="{D304A700-E283-4081-9A96-DD5AEBD442A0}" dt="2024-03-13T15:08:48.354" v="1045" actId="26606"/>
          <ac:spMkLst>
            <pc:docMk/>
            <pc:sldMk cId="1433025544" sldId="272"/>
            <ac:spMk id="17" creationId="{83B91B61-BFCA-4647-957E-A8269BE46F39}"/>
          </ac:spMkLst>
        </pc:spChg>
        <pc:spChg chg="add">
          <ac:chgData name="Markéta Zandlová" userId="f597e985-6016-45b0-9e05-c32aa333b728" providerId="ADAL" clId="{D304A700-E283-4081-9A96-DD5AEBD442A0}" dt="2024-03-13T15:08:48.354" v="1045" actId="26606"/>
          <ac:spMkLst>
            <pc:docMk/>
            <pc:sldMk cId="1433025544" sldId="272"/>
            <ac:spMk id="19" creationId="{92D1D7C6-1C89-420C-8D35-483654167118}"/>
          </ac:spMkLst>
        </pc:spChg>
        <pc:picChg chg="add mod">
          <ac:chgData name="Markéta Zandlová" userId="f597e985-6016-45b0-9e05-c32aa333b728" providerId="ADAL" clId="{D304A700-E283-4081-9A96-DD5AEBD442A0}" dt="2024-03-13T15:08:48.354" v="1045" actId="26606"/>
          <ac:picMkLst>
            <pc:docMk/>
            <pc:sldMk cId="1433025544" sldId="272"/>
            <ac:picMk id="2" creationId="{59FD4E42-903D-AFFF-AF34-B596207C4A90}"/>
          </ac:picMkLst>
        </pc:picChg>
      </pc:sldChg>
      <pc:sldChg chg="modSp mod">
        <pc:chgData name="Markéta Zandlová" userId="f597e985-6016-45b0-9e05-c32aa333b728" providerId="ADAL" clId="{D304A700-E283-4081-9A96-DD5AEBD442A0}" dt="2024-03-13T15:16:03.186" v="1113" actId="113"/>
        <pc:sldMkLst>
          <pc:docMk/>
          <pc:sldMk cId="4067750565" sldId="274"/>
        </pc:sldMkLst>
        <pc:spChg chg="mod">
          <ac:chgData name="Markéta Zandlová" userId="f597e985-6016-45b0-9e05-c32aa333b728" providerId="ADAL" clId="{D304A700-E283-4081-9A96-DD5AEBD442A0}" dt="2024-03-13T15:16:03.186" v="1113" actId="113"/>
          <ac:spMkLst>
            <pc:docMk/>
            <pc:sldMk cId="4067750565" sldId="274"/>
            <ac:spMk id="3" creationId="{00000000-0000-0000-0000-000000000000}"/>
          </ac:spMkLst>
        </pc:spChg>
      </pc:sldChg>
      <pc:sldChg chg="del">
        <pc:chgData name="Markéta Zandlová" userId="f597e985-6016-45b0-9e05-c32aa333b728" providerId="ADAL" clId="{D304A700-E283-4081-9A96-DD5AEBD442A0}" dt="2024-03-13T14:26:41.845" v="4" actId="47"/>
        <pc:sldMkLst>
          <pc:docMk/>
          <pc:sldMk cId="1415149230" sldId="287"/>
        </pc:sldMkLst>
      </pc:sldChg>
      <pc:sldChg chg="modSp mod">
        <pc:chgData name="Markéta Zandlová" userId="f597e985-6016-45b0-9e05-c32aa333b728" providerId="ADAL" clId="{D304A700-E283-4081-9A96-DD5AEBD442A0}" dt="2024-03-13T14:53:36.148" v="752" actId="113"/>
        <pc:sldMkLst>
          <pc:docMk/>
          <pc:sldMk cId="3349306986" sldId="288"/>
        </pc:sldMkLst>
        <pc:spChg chg="mod">
          <ac:chgData name="Markéta Zandlová" userId="f597e985-6016-45b0-9e05-c32aa333b728" providerId="ADAL" clId="{D304A700-E283-4081-9A96-DD5AEBD442A0}" dt="2024-03-13T14:53:36.148" v="752" actId="113"/>
          <ac:spMkLst>
            <pc:docMk/>
            <pc:sldMk cId="3349306986" sldId="288"/>
            <ac:spMk id="3" creationId="{00000000-0000-0000-0000-000000000000}"/>
          </ac:spMkLst>
        </pc:spChg>
      </pc:sldChg>
      <pc:sldChg chg="ord">
        <pc:chgData name="Markéta Zandlová" userId="f597e985-6016-45b0-9e05-c32aa333b728" providerId="ADAL" clId="{D304A700-E283-4081-9A96-DD5AEBD442A0}" dt="2024-03-13T14:54:45.166" v="757"/>
        <pc:sldMkLst>
          <pc:docMk/>
          <pc:sldMk cId="3117159309" sldId="289"/>
        </pc:sldMkLst>
      </pc:sldChg>
      <pc:sldChg chg="modSp mod">
        <pc:chgData name="Markéta Zandlová" userId="f597e985-6016-45b0-9e05-c32aa333b728" providerId="ADAL" clId="{D304A700-E283-4081-9A96-DD5AEBD442A0}" dt="2024-03-13T15:18:50.364" v="1255" actId="20577"/>
        <pc:sldMkLst>
          <pc:docMk/>
          <pc:sldMk cId="1853386974" sldId="293"/>
        </pc:sldMkLst>
        <pc:spChg chg="mod">
          <ac:chgData name="Markéta Zandlová" userId="f597e985-6016-45b0-9e05-c32aa333b728" providerId="ADAL" clId="{D304A700-E283-4081-9A96-DD5AEBD442A0}" dt="2024-03-13T15:18:50.364" v="1255" actId="20577"/>
          <ac:spMkLst>
            <pc:docMk/>
            <pc:sldMk cId="1853386974" sldId="293"/>
            <ac:spMk id="3" creationId="{C15607AA-0064-4337-B15A-51A35D0B27C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7105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2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24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33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37408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93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67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41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37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019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726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C57C03A4-DBD5-4BAA-8300-B8B6B9ED556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4FE0739C-DC6B-46FC-A434-8FE8BCAD6158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318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en.wikipedia.org/wiki/File:Alexander-Statue-Skopje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yofmacedoniablog.wordpress.com/2012/12/22/where-did-dora-bakoyannis-learn-math-d/" TargetMode="External"/><Relationship Id="rId2" Type="http://schemas.openxmlformats.org/officeDocument/2006/relationships/hyperlink" Target="http://historyofmacedonia.org/ConciseMacedonia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istoryofmacedoniablog.wordpress.com/2012/12/22/lost-and-dazed-greek-foreign-minister-dora-bakoyani/" TargetMode="External"/><Relationship Id="rId4" Type="http://schemas.openxmlformats.org/officeDocument/2006/relationships/hyperlink" Target="https://historyofmacedoniablog.wordpress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8077" y="1318591"/>
            <a:ext cx="4350697" cy="4220820"/>
          </a:xfrm>
        </p:spPr>
        <p:txBody>
          <a:bodyPr anchor="ctr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cs-CZ" sz="3100" b="1" dirty="0">
                <a:solidFill>
                  <a:schemeClr val="tx2">
                    <a:lumMod val="75000"/>
                  </a:schemeClr>
                </a:solidFill>
              </a:rPr>
              <a:t>4. Národ jako určující </a:t>
            </a:r>
            <a:r>
              <a:rPr lang="cs-CZ" sz="3100" b="1" dirty="0" err="1">
                <a:solidFill>
                  <a:schemeClr val="tx2">
                    <a:lumMod val="75000"/>
                  </a:schemeClr>
                </a:solidFill>
              </a:rPr>
              <a:t>identitní</a:t>
            </a:r>
            <a:r>
              <a:rPr lang="cs-CZ" sz="3100" b="1" dirty="0">
                <a:solidFill>
                  <a:schemeClr val="tx2">
                    <a:lumMod val="75000"/>
                  </a:schemeClr>
                </a:solidFill>
              </a:rPr>
              <a:t> kategorie moderní Evropy?</a:t>
            </a:r>
            <a:br>
              <a:rPr lang="cs-CZ" sz="31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cs-CZ" sz="31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3100" dirty="0">
                <a:solidFill>
                  <a:schemeClr val="tx2">
                    <a:lumMod val="75000"/>
                  </a:schemeClr>
                </a:solidFill>
              </a:rPr>
              <a:t>LS 2023/2024</a:t>
            </a:r>
            <a:br>
              <a:rPr lang="cs-CZ" sz="31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cs-CZ" sz="31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3100" dirty="0">
                <a:solidFill>
                  <a:schemeClr val="tx2">
                    <a:lumMod val="75000"/>
                  </a:schemeClr>
                </a:solidFill>
              </a:rPr>
              <a:t>Case study – Makedonie</a:t>
            </a:r>
            <a:br>
              <a:rPr lang="cs-CZ" sz="3100" dirty="0">
                <a:solidFill>
                  <a:schemeClr val="tx2">
                    <a:lumMod val="75000"/>
                  </a:schemeClr>
                </a:solidFill>
              </a:rPr>
            </a:br>
            <a:endParaRPr lang="cs-CZ" sz="3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891286" y="1871831"/>
            <a:ext cx="2313426" cy="3199806"/>
          </a:xfrm>
        </p:spPr>
        <p:txBody>
          <a:bodyPr anchor="ctr">
            <a:normAutofit/>
          </a:bodyPr>
          <a:lstStyle/>
          <a:p>
            <a:endParaRPr lang="cs-CZ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17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2898" y="685800"/>
            <a:ext cx="5778873" cy="654968"/>
          </a:xfrm>
        </p:spPr>
        <p:txBody>
          <a:bodyPr>
            <a:noAutofit/>
          </a:bodyPr>
          <a:lstStyle/>
          <a:p>
            <a:r>
              <a:rPr lang="cs-CZ" sz="2400" b="1" dirty="0"/>
              <a:t>PO ROZPADU JUGOSLÁVIE</a:t>
            </a:r>
            <a:br>
              <a:rPr lang="cs-CZ" sz="2400" b="1" dirty="0"/>
            </a:br>
            <a:endParaRPr lang="cs-CZ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228330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857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2898" y="1340768"/>
            <a:ext cx="5778873" cy="5112568"/>
          </a:xfrm>
        </p:spPr>
        <p:txBody>
          <a:bodyPr>
            <a:normAutofit/>
          </a:bodyPr>
          <a:lstStyle/>
          <a:p>
            <a:endParaRPr lang="cs-CZ" sz="1100" dirty="0"/>
          </a:p>
          <a:p>
            <a:r>
              <a:rPr lang="cs-CZ" sz="1600" dirty="0"/>
              <a:t>8. září 1991 – referendum o nezávislosti Makedonie – 92% obyvatel pro = </a:t>
            </a:r>
            <a:r>
              <a:rPr lang="cs-CZ" sz="1600" b="1" dirty="0"/>
              <a:t>15. 9. 1991 vznik samostatné </a:t>
            </a:r>
            <a:r>
              <a:rPr lang="cs-CZ" sz="1600" dirty="0"/>
              <a:t>„</a:t>
            </a:r>
            <a:r>
              <a:rPr lang="cs-CZ" sz="1600" b="1" dirty="0"/>
              <a:t>Republiky Makedonie“ jako republiky Makedonců </a:t>
            </a:r>
            <a:r>
              <a:rPr lang="cs-CZ" sz="1600" dirty="0"/>
              <a:t>(a, dle ústavy, dalších menšinových skupin)</a:t>
            </a:r>
            <a:endParaRPr lang="cs-CZ" sz="1600" b="1" dirty="0"/>
          </a:p>
          <a:p>
            <a:endParaRPr lang="cs-CZ" sz="1600" b="1" dirty="0"/>
          </a:p>
          <a:p>
            <a:r>
              <a:rPr lang="cs-CZ" sz="1600" b="1" dirty="0"/>
              <a:t>Řecko protestuje </a:t>
            </a:r>
            <a:r>
              <a:rPr lang="cs-CZ" sz="1600" dirty="0"/>
              <a:t>– odmítá uznat nový stát i národ, blokuje uznání Makedonie v Evropském společenství, na půdě Spojených národů, přijetí do NATO</a:t>
            </a:r>
          </a:p>
          <a:p>
            <a:endParaRPr lang="cs-CZ" sz="1600" dirty="0"/>
          </a:p>
          <a:p>
            <a:r>
              <a:rPr lang="cs-CZ" sz="1600" dirty="0"/>
              <a:t>Obyvatelé Řecka masivně protestují: 20. ledna 1992 – v ulicích Soluně skoro </a:t>
            </a:r>
            <a:r>
              <a:rPr lang="cs-CZ" sz="1600" b="1" dirty="0"/>
              <a:t>1 000 000 lidí</a:t>
            </a:r>
            <a:r>
              <a:rPr lang="cs-CZ" sz="1600" dirty="0"/>
              <a:t> proti vzniku Makedonie – heslo „Makedonie je řecká“:</a:t>
            </a:r>
          </a:p>
          <a:p>
            <a:endParaRPr lang="cs-CZ" sz="1600" dirty="0"/>
          </a:p>
          <a:p>
            <a:pPr marL="0" indent="0" algn="ctr">
              <a:buNone/>
            </a:pPr>
            <a:r>
              <a:rPr lang="cs-CZ" sz="2400" b="1" dirty="0"/>
              <a:t>ČÍ JE MAKEDONIE???</a:t>
            </a:r>
            <a:endParaRPr lang="cs-CZ" sz="1600" b="1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11513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406" y="640080"/>
            <a:ext cx="4559884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987575" y="640080"/>
            <a:ext cx="1722021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7249" y="1314922"/>
            <a:ext cx="2382185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1100" cap="all"/>
              <a:t>http://mapaevropy.eu/mapa-jihovychodni-evropy/</a:t>
            </a:r>
            <a:br>
              <a:rPr lang="en-US" sz="1100" cap="all"/>
            </a:br>
            <a:endParaRPr lang="en-US" sz="1100" cap="all"/>
          </a:p>
        </p:txBody>
      </p:sp>
    </p:spTree>
    <p:extLst>
      <p:ext uri="{BB962C8B-B14F-4D97-AF65-F5344CB8AC3E}">
        <p14:creationId xmlns:p14="http://schemas.microsoft.com/office/powerpoint/2010/main" val="3117159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228330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857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2898" y="404664"/>
            <a:ext cx="5778873" cy="6120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b="1" dirty="0"/>
              <a:t>Oficiální řecká pozice</a:t>
            </a:r>
          </a:p>
          <a:p>
            <a:endParaRPr lang="cs-CZ" sz="800" dirty="0"/>
          </a:p>
          <a:p>
            <a:endParaRPr lang="cs-CZ" sz="800" dirty="0"/>
          </a:p>
          <a:p>
            <a:r>
              <a:rPr lang="cs-CZ" sz="1800" dirty="0"/>
              <a:t>existuje jen jedna „Makedonie“ - řecká</a:t>
            </a:r>
          </a:p>
          <a:p>
            <a:endParaRPr lang="cs-CZ" sz="1800" dirty="0"/>
          </a:p>
          <a:p>
            <a:r>
              <a:rPr lang="cs-CZ" sz="1800" b="1" dirty="0"/>
              <a:t>jen řečtí obyvatelé </a:t>
            </a:r>
            <a:r>
              <a:rPr lang="cs-CZ" sz="1800" dirty="0"/>
              <a:t>se mohou označovat </a:t>
            </a:r>
            <a:r>
              <a:rPr lang="cs-CZ" sz="1800" b="1" dirty="0"/>
              <a:t>„Makedonci“ - Slované ne</a:t>
            </a:r>
          </a:p>
          <a:p>
            <a:pPr marL="0" indent="0">
              <a:buNone/>
            </a:pPr>
            <a:endParaRPr lang="cs-CZ" sz="1800" dirty="0"/>
          </a:p>
          <a:p>
            <a:pPr lvl="0"/>
            <a:r>
              <a:rPr lang="cs-CZ" sz="1800" b="1" dirty="0"/>
              <a:t>Řečtí politici i odborníci </a:t>
            </a:r>
            <a:r>
              <a:rPr lang="cs-CZ" sz="1800" dirty="0"/>
              <a:t>tvrdí, že starověká Makedonie byla helénská: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když si nový stát osobuje název „Makedonie“, automaticky si dělá </a:t>
            </a:r>
            <a:r>
              <a:rPr lang="cs-CZ" sz="1800" b="1" dirty="0"/>
              <a:t>nárok na případnou anexi </a:t>
            </a:r>
            <a:r>
              <a:rPr lang="cs-CZ" sz="1800" dirty="0"/>
              <a:t>řecké (případně i bulharské, albánské a srbské) Makedonie</a:t>
            </a:r>
          </a:p>
          <a:p>
            <a:pPr marL="0" lvl="0" indent="0">
              <a:buNone/>
            </a:pPr>
            <a:r>
              <a:rPr lang="cs-CZ" sz="1800" dirty="0"/>
              <a:t> </a:t>
            </a:r>
          </a:p>
          <a:p>
            <a:pPr lvl="0"/>
            <a:r>
              <a:rPr lang="cs-CZ" sz="1800" dirty="0"/>
              <a:t>Řekové nejprve zcela odmítli slovo „Makedonie“ v názvu nového státu, </a:t>
            </a:r>
            <a:r>
              <a:rPr lang="cs-CZ" sz="1800" dirty="0" err="1"/>
              <a:t>zaužívalo</a:t>
            </a:r>
            <a:r>
              <a:rPr lang="cs-CZ" sz="1800" dirty="0"/>
              <a:t> se </a:t>
            </a:r>
            <a:r>
              <a:rPr lang="cs-CZ" sz="1800" b="1" dirty="0"/>
              <a:t>FYROM</a:t>
            </a:r>
          </a:p>
          <a:p>
            <a:pPr marL="0" lvl="0" indent="0">
              <a:buNone/>
            </a:pPr>
            <a:endParaRPr lang="cs-CZ" sz="1800" b="1" dirty="0"/>
          </a:p>
          <a:p>
            <a:pPr lvl="0"/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od února 2019 „Republika Severní Makedonie“</a:t>
            </a:r>
          </a:p>
        </p:txBody>
      </p:sp>
    </p:spTree>
    <p:extLst>
      <p:ext uri="{BB962C8B-B14F-4D97-AF65-F5344CB8AC3E}">
        <p14:creationId xmlns:p14="http://schemas.microsoft.com/office/powerpoint/2010/main" val="50044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25618" y="685800"/>
            <a:ext cx="4632582" cy="1485900"/>
          </a:xfrm>
        </p:spPr>
        <p:txBody>
          <a:bodyPr>
            <a:normAutofit/>
          </a:bodyPr>
          <a:lstStyle/>
          <a:p>
            <a:r>
              <a:rPr lang="cs-CZ" b="1"/>
              <a:t>Symboly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3D8477-9518-8717-C56D-930304A59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6" r="26045"/>
          <a:stretch/>
        </p:blipFill>
        <p:spPr>
          <a:xfrm>
            <a:off x="20" y="10"/>
            <a:ext cx="3280138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0158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5618" y="1772816"/>
            <a:ext cx="4632582" cy="409458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800" dirty="0"/>
              <a:t>Makedonie obviňována, že si přivlastnila symboly a osobnosti, které jsou historicky považovány za </a:t>
            </a:r>
            <a:r>
              <a:rPr lang="cs-CZ" sz="1800" b="1" dirty="0"/>
              <a:t>součást řecké kultury a řeckého dědictví, a na jejich základě buduje národní identitu</a:t>
            </a:r>
            <a:endParaRPr lang="cs-CZ" sz="1800" dirty="0"/>
          </a:p>
          <a:p>
            <a:pPr lvl="1"/>
            <a:endParaRPr lang="cs-CZ" sz="1800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b="1" dirty="0"/>
              <a:t>Slunce z </a:t>
            </a:r>
            <a:r>
              <a:rPr lang="cs-CZ" sz="1800" b="1" dirty="0" err="1"/>
              <a:t>Verginy</a:t>
            </a:r>
            <a:r>
              <a:rPr lang="cs-CZ" sz="1800" b="1" dirty="0"/>
              <a:t>: </a:t>
            </a:r>
            <a:r>
              <a:rPr lang="cs-CZ" sz="1800" dirty="0"/>
              <a:t>dekorativní symbol, odkazující na slunce X  znak dynastie Filipa a Alexandra Makedonského (či znak makedonského království)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b="1" dirty="0"/>
              <a:t>Osobnosti Filipa II. a Alexandra Makedonského</a:t>
            </a:r>
          </a:p>
          <a:p>
            <a:pPr marL="0" indent="0">
              <a:buNone/>
            </a:pPr>
            <a:r>
              <a:rPr lang="cs-CZ" sz="1400" b="1" dirty="0"/>
              <a:t> 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58807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346" y="968188"/>
            <a:ext cx="7645535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 descr="http://www.historyofmacedonia.org/AncientMacedonia/images/larnax_new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773" y="1289918"/>
            <a:ext cx="4780679" cy="4242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782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4F04285-4378-5190-2669-56D403BBA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39706"/>
            <a:ext cx="2395724" cy="2395724"/>
          </a:xfrm>
          <a:prstGeom prst="rect">
            <a:avLst/>
          </a:prstGeom>
        </p:spPr>
      </p:pic>
      <p:pic>
        <p:nvPicPr>
          <p:cNvPr id="10" name="Zástupný obsah 9" descr="Obsah obrázku Grafika, červená, grafický design, logo&#10;&#10;Popis byl vytvořen automaticky">
            <a:extLst>
              <a:ext uri="{FF2B5EF4-FFF2-40B4-BE49-F238E27FC236}">
                <a16:creationId xmlns:a16="http://schemas.microsoft.com/office/drawing/2014/main" id="{C760ECAE-A029-FBF8-6575-BC3D2977D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60" y="902671"/>
            <a:ext cx="5165726" cy="2582863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17B285-B8B2-AB0C-270F-17D31307185B}"/>
              </a:ext>
            </a:extLst>
          </p:cNvPr>
          <p:cNvSpPr txBox="1"/>
          <p:nvPr/>
        </p:nvSpPr>
        <p:spPr>
          <a:xfrm>
            <a:off x="4600640" y="443569"/>
            <a:ext cx="4611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Makedonská vlajka 1992 - 1995</a:t>
            </a:r>
            <a:endParaRPr lang="cs-CZ" sz="20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C0A4C07-0BDB-1B0A-A85D-9F87D9F20464}"/>
              </a:ext>
            </a:extLst>
          </p:cNvPr>
          <p:cNvSpPr txBox="1"/>
          <p:nvPr/>
        </p:nvSpPr>
        <p:spPr>
          <a:xfrm>
            <a:off x="1187624" y="533339"/>
            <a:ext cx="1836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Slunce z </a:t>
            </a:r>
            <a:r>
              <a:rPr lang="cs-CZ" sz="1800" b="1" dirty="0" err="1">
                <a:solidFill>
                  <a:schemeClr val="tx1"/>
                </a:solidFill>
              </a:rPr>
              <a:t>Verginy</a:t>
            </a:r>
            <a:endParaRPr lang="cs-CZ" b="1" dirty="0"/>
          </a:p>
        </p:txBody>
      </p:sp>
      <p:pic>
        <p:nvPicPr>
          <p:cNvPr id="16" name="Obrázek 15" descr="Obsah obrázku žlutá, Barevnost, Symetrie, kruh&#10;&#10;Popis byl vytvořen automaticky">
            <a:extLst>
              <a:ext uri="{FF2B5EF4-FFF2-40B4-BE49-F238E27FC236}">
                <a16:creationId xmlns:a16="http://schemas.microsoft.com/office/drawing/2014/main" id="{5A503A22-BFDF-667B-B530-FAFD0A150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96" y="4149080"/>
            <a:ext cx="5165726" cy="258286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75002006-3A2F-5343-24A3-BE6BA7A6076E}"/>
              </a:ext>
            </a:extLst>
          </p:cNvPr>
          <p:cNvSpPr txBox="1"/>
          <p:nvPr/>
        </p:nvSpPr>
        <p:spPr>
          <a:xfrm>
            <a:off x="2411760" y="3629644"/>
            <a:ext cx="5038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Současná vlajka Republiky Severní Makedonie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016734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2898" y="685800"/>
            <a:ext cx="5778873" cy="1485900"/>
          </a:xfrm>
        </p:spPr>
        <p:txBody>
          <a:bodyPr>
            <a:normAutofit/>
          </a:bodyPr>
          <a:lstStyle/>
          <a:p>
            <a:r>
              <a:rPr lang="cs-CZ" sz="3600" b="1" dirty="0"/>
              <a:t>Důsledky sporu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228330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857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2898" y="1772816"/>
            <a:ext cx="6153558" cy="4680520"/>
          </a:xfrm>
        </p:spPr>
        <p:txBody>
          <a:bodyPr>
            <a:normAutofit fontScale="92500" lnSpcReduction="20000"/>
          </a:bodyPr>
          <a:lstStyle/>
          <a:p>
            <a:endParaRPr lang="cs-CZ" sz="1300" b="1" dirty="0"/>
          </a:p>
          <a:p>
            <a:r>
              <a:rPr lang="cs-CZ" sz="2100" b="1" dirty="0"/>
              <a:t>problém se jménem </a:t>
            </a:r>
            <a:r>
              <a:rPr lang="cs-CZ" sz="2100" dirty="0"/>
              <a:t>: návrhy jako Republika Skopje, Vardarská republika, Republika Makedonie-Skopje, Horní Makedonie, „</a:t>
            </a:r>
            <a:r>
              <a:rPr lang="cs-CZ" sz="2100" b="1" dirty="0"/>
              <a:t>Severní Makedonie</a:t>
            </a:r>
            <a:r>
              <a:rPr lang="cs-CZ" sz="2100" dirty="0"/>
              <a:t>“; Makedonci v naprosté většině (přes 75%) změnu jména odmítali</a:t>
            </a:r>
          </a:p>
          <a:p>
            <a:endParaRPr lang="cs-CZ" sz="2100" b="1" dirty="0"/>
          </a:p>
          <a:p>
            <a:r>
              <a:rPr lang="cs-CZ" sz="2100" b="1" dirty="0"/>
              <a:t>do roku 2019 označení FYROM </a:t>
            </a:r>
            <a:r>
              <a:rPr lang="cs-CZ" sz="2100" dirty="0"/>
              <a:t>(</a:t>
            </a:r>
            <a:r>
              <a:rPr lang="cs-CZ" sz="2100" dirty="0" err="1"/>
              <a:t>the</a:t>
            </a:r>
            <a:r>
              <a:rPr lang="cs-CZ" sz="2100" dirty="0"/>
              <a:t> </a:t>
            </a:r>
            <a:r>
              <a:rPr lang="cs-CZ" sz="2100" dirty="0" err="1"/>
              <a:t>former</a:t>
            </a:r>
            <a:r>
              <a:rPr lang="cs-CZ" sz="2100" dirty="0"/>
              <a:t> </a:t>
            </a:r>
            <a:r>
              <a:rPr lang="cs-CZ" sz="2100" dirty="0" err="1"/>
              <a:t>Yugoslav</a:t>
            </a:r>
            <a:r>
              <a:rPr lang="cs-CZ" sz="2100" dirty="0"/>
              <a:t> Republic </a:t>
            </a:r>
            <a:r>
              <a:rPr lang="cs-CZ" sz="2100" dirty="0" err="1"/>
              <a:t>of</a:t>
            </a:r>
            <a:r>
              <a:rPr lang="cs-CZ" sz="2100" dirty="0"/>
              <a:t> </a:t>
            </a:r>
            <a:r>
              <a:rPr lang="cs-CZ" sz="2100" dirty="0" err="1"/>
              <a:t>Macedonia</a:t>
            </a:r>
            <a:r>
              <a:rPr lang="cs-CZ" sz="2100" dirty="0"/>
              <a:t>), zavedené UN jako provizorní označení (nikoli jméno!) nového státu</a:t>
            </a:r>
          </a:p>
          <a:p>
            <a:endParaRPr lang="cs-CZ" sz="2100" dirty="0"/>
          </a:p>
          <a:p>
            <a:r>
              <a:rPr lang="cs-CZ" sz="2100" dirty="0"/>
              <a:t>Řecko dlouho blokuje vstup Makedonie do NATO (vstoupila hned 2020), do EU </a:t>
            </a:r>
          </a:p>
          <a:p>
            <a:endParaRPr lang="cs-CZ" sz="2100" dirty="0"/>
          </a:p>
          <a:p>
            <a:pPr lvl="0"/>
            <a:r>
              <a:rPr lang="cs-CZ" sz="2100" b="1" dirty="0"/>
              <a:t>září 1995</a:t>
            </a:r>
            <a:r>
              <a:rPr lang="cs-CZ" sz="2100" dirty="0"/>
              <a:t>: </a:t>
            </a:r>
            <a:r>
              <a:rPr lang="cs-CZ" sz="2100" b="1" dirty="0"/>
              <a:t>podpis dohody Řecka a Makedonie - </a:t>
            </a:r>
            <a:r>
              <a:rPr lang="cs-CZ" sz="2100" dirty="0"/>
              <a:t>z vlajky staženo slunce z </a:t>
            </a:r>
            <a:r>
              <a:rPr lang="cs-CZ" sz="2100" dirty="0" err="1"/>
              <a:t>Verginy</a:t>
            </a:r>
            <a:r>
              <a:rPr lang="cs-CZ" sz="2100" dirty="0"/>
              <a:t> a nahrazeno stylizovaným sluncem; změny v ústavě</a:t>
            </a:r>
          </a:p>
          <a:p>
            <a:pPr lvl="0"/>
            <a:endParaRPr lang="cs-CZ" sz="2100" dirty="0"/>
          </a:p>
          <a:p>
            <a:endParaRPr lang="cs-CZ" sz="1300" dirty="0"/>
          </a:p>
          <a:p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471793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2898" y="188640"/>
            <a:ext cx="6009542" cy="1583800"/>
          </a:xfrm>
        </p:spPr>
        <p:txBody>
          <a:bodyPr>
            <a:normAutofit/>
          </a:bodyPr>
          <a:lstStyle/>
          <a:p>
            <a:r>
              <a:rPr lang="cs-CZ" sz="2800" b="1" dirty="0"/>
              <a:t>Oficiální makedonská pozice: </a:t>
            </a:r>
            <a:br>
              <a:rPr lang="cs-CZ" sz="2800" b="1" dirty="0"/>
            </a:br>
            <a:r>
              <a:rPr lang="cs-CZ" sz="2800" b="1" dirty="0"/>
              <a:t>Politika „ANTIKVIZACE“</a:t>
            </a:r>
            <a:br>
              <a:rPr lang="cs-CZ" sz="2800" b="1" dirty="0"/>
            </a:br>
            <a:r>
              <a:rPr lang="cs-CZ" sz="2800" b="1" dirty="0"/>
              <a:t>2010 –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228330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857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2898" y="1772816"/>
            <a:ext cx="6009542" cy="5040560"/>
          </a:xfrm>
        </p:spPr>
        <p:txBody>
          <a:bodyPr>
            <a:normAutofit/>
          </a:bodyPr>
          <a:lstStyle/>
          <a:p>
            <a:pPr lvl="0"/>
            <a:endParaRPr lang="cs-CZ" sz="1000" b="1" dirty="0"/>
          </a:p>
          <a:p>
            <a:pPr lvl="0"/>
            <a:r>
              <a:rPr lang="cs-CZ" sz="1800" b="1" dirty="0"/>
              <a:t>Prosazena tehdejší vládnoucí nacionalistickou stranou </a:t>
            </a:r>
            <a:r>
              <a:rPr lang="cs-CZ" sz="1800" i="1" dirty="0"/>
              <a:t>VMRO a DPMNE (Vnitřní makedonská revoluční organizace - Demokratická strana makedonské národní jednoty</a:t>
            </a:r>
            <a:r>
              <a:rPr lang="cs-CZ" sz="1800" dirty="0"/>
              <a:t>) po nástupu k moci (2006) </a:t>
            </a:r>
          </a:p>
          <a:p>
            <a:pPr lvl="0"/>
            <a:r>
              <a:rPr lang="cs-CZ" sz="1800" dirty="0"/>
              <a:t>Systematické zdůrazňování </a:t>
            </a:r>
            <a:r>
              <a:rPr lang="cs-CZ" sz="1800" b="1" dirty="0"/>
              <a:t>dědictví „starověké Makedonie“</a:t>
            </a:r>
            <a:r>
              <a:rPr lang="cs-CZ" sz="1800" dirty="0"/>
              <a:t> – návaznost na </a:t>
            </a:r>
            <a:r>
              <a:rPr lang="cs-CZ" sz="1800" b="1" dirty="0"/>
              <a:t>Alexandra Makedonského</a:t>
            </a:r>
            <a:r>
              <a:rPr lang="cs-CZ" sz="1800" dirty="0"/>
              <a:t>, zpochybnění řeckého „původu“ makedonského království</a:t>
            </a:r>
          </a:p>
          <a:p>
            <a:pPr lvl="0"/>
            <a:r>
              <a:rPr lang="cs-CZ" sz="1800" dirty="0"/>
              <a:t>Motivace: </a:t>
            </a:r>
            <a:r>
              <a:rPr lang="cs-CZ" sz="1800" b="1" dirty="0"/>
              <a:t>tlak na Řecko </a:t>
            </a:r>
            <a:r>
              <a:rPr lang="cs-CZ" sz="1800" dirty="0"/>
              <a:t>(„provokace“) i </a:t>
            </a:r>
            <a:r>
              <a:rPr lang="cs-CZ" sz="1800" b="1" dirty="0"/>
              <a:t>budování národní identity Makedonců = IDENTITNÍ POLITKA</a:t>
            </a:r>
          </a:p>
          <a:p>
            <a:pPr lvl="0"/>
            <a:r>
              <a:rPr lang="cs-CZ" sz="1800" dirty="0"/>
              <a:t>Promítá se do projektu „</a:t>
            </a:r>
            <a:r>
              <a:rPr lang="cs-CZ" sz="1800" b="1" dirty="0"/>
              <a:t>Skopje 2014</a:t>
            </a:r>
            <a:r>
              <a:rPr lang="cs-CZ" sz="1800" dirty="0"/>
              <a:t>“ – modernizace Skopje a jeho výrazné propojení se starověkým „makedonským“ dědictvím“ </a:t>
            </a:r>
          </a:p>
          <a:p>
            <a:pPr marL="0" lvl="0" indent="0">
              <a:buNone/>
            </a:pPr>
            <a:endParaRPr lang="cs-CZ" sz="1000" dirty="0"/>
          </a:p>
          <a:p>
            <a:pPr marL="0" lvl="0" indent="0">
              <a:buNone/>
            </a:pPr>
            <a:r>
              <a:rPr lang="cs-CZ" sz="1000" dirty="0"/>
              <a:t>(http://www.citylab.com/design/2013/08/skopjes-strange-quest-rewrite-its-history-through-public-sculpture/6416/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19597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6D8E984-A339-49CB-B969-DC09F3D9C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92" r="1707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07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E7A0BB-1556-42C8-AFCF-C1616B65AD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66" y="480515"/>
            <a:ext cx="8212267" cy="589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32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60" y="791570"/>
            <a:ext cx="3014130" cy="5262390"/>
          </a:xfrm>
        </p:spPr>
        <p:txBody>
          <a:bodyPr anchor="ctr">
            <a:normAutofit/>
          </a:bodyPr>
          <a:lstStyle/>
          <a:p>
            <a:pPr algn="r"/>
            <a:r>
              <a:rPr lang="cs-CZ" sz="3300" dirty="0">
                <a:solidFill>
                  <a:schemeClr val="bg2"/>
                </a:solidFill>
              </a:rPr>
              <a:t>Objevení „národů“</a:t>
            </a:r>
            <a:br>
              <a:rPr lang="cs-CZ" sz="3300" dirty="0">
                <a:solidFill>
                  <a:schemeClr val="bg2"/>
                </a:solidFill>
              </a:rPr>
            </a:br>
            <a:r>
              <a:rPr lang="cs-CZ" sz="3300" dirty="0">
                <a:solidFill>
                  <a:schemeClr val="bg2"/>
                </a:solidFill>
              </a:rPr>
              <a:t>Nacionalismus jako klíčová identita moderní Evropy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32540" y="791570"/>
            <a:ext cx="3669231" cy="5262390"/>
          </a:xfrm>
        </p:spPr>
        <p:txBody>
          <a:bodyPr anchor="ctr">
            <a:normAutofit/>
          </a:bodyPr>
          <a:lstStyle/>
          <a:p>
            <a:pPr lvl="0"/>
            <a:endParaRPr lang="cs-CZ" sz="1600" dirty="0"/>
          </a:p>
          <a:p>
            <a:pPr lvl="0"/>
            <a:r>
              <a:rPr lang="cs-CZ" sz="1600" dirty="0"/>
              <a:t>Historicky v Evropě do novověku existovaly různé státní útvary – </a:t>
            </a:r>
            <a:r>
              <a:rPr lang="cs-CZ" sz="1600" b="1" dirty="0"/>
              <a:t>obyvatelé se ale nepovažovali</a:t>
            </a:r>
            <a:r>
              <a:rPr lang="cs-CZ" sz="1600" dirty="0"/>
              <a:t> za </a:t>
            </a:r>
            <a:r>
              <a:rPr lang="cs-CZ" sz="1600" b="1" dirty="0"/>
              <a:t>příslušníky jednoho „národa“,</a:t>
            </a:r>
            <a:r>
              <a:rPr lang="cs-CZ" sz="1600" dirty="0"/>
              <a:t> tato představa </a:t>
            </a:r>
            <a:r>
              <a:rPr lang="cs-CZ" sz="1600" b="1" dirty="0"/>
              <a:t>vůbec neexistovala</a:t>
            </a:r>
          </a:p>
          <a:p>
            <a:pPr lvl="0"/>
            <a:endParaRPr lang="cs-CZ" sz="1600" b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1600" b="1" dirty="0"/>
              <a:t>do 17. / 18. století nelze mluvit o národech!</a:t>
            </a:r>
          </a:p>
          <a:p>
            <a:pPr lvl="0"/>
            <a:endParaRPr lang="cs-CZ" sz="1600" dirty="0"/>
          </a:p>
          <a:p>
            <a:r>
              <a:rPr lang="cs-CZ" sz="1600" dirty="0"/>
              <a:t>Až posledních 300 letech důsledné </a:t>
            </a:r>
            <a:r>
              <a:rPr lang="cs-CZ" sz="1600" b="1" dirty="0"/>
              <a:t>prosazení teritoriálního a národního principu</a:t>
            </a:r>
            <a:r>
              <a:rPr lang="cs-CZ" sz="1600" dirty="0"/>
              <a:t>: státy jako </a:t>
            </a:r>
            <a:r>
              <a:rPr lang="cs-CZ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suverénní území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tedy prostory, kde vládnou </a:t>
            </a:r>
            <a:r>
              <a:rPr lang="cs-CZ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odlišné administrativně-politické, ekonomické a právní systémy = a jako území, která jsou obývána různými, odlišnými, suverénními národy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99968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226C95-711D-4B81-9A3E-FBCC218E4D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950" y="616458"/>
            <a:ext cx="8420099" cy="56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003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0E01F8A-0639-4029-A933-177DE46799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798" y="480515"/>
            <a:ext cx="7856402" cy="589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23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Zástupný symbol pro obsah 3" descr="http://upload.wikimedia.org/wikipedia/commons/thumb/c/c9/Alexander-Statue-Skopje.jpg/220px-Alexander-Statue-Skopje.jpg">
            <a:hlinkClick r:id="rId2"/>
            <a:extLst>
              <a:ext uri="{FF2B5EF4-FFF2-40B4-BE49-F238E27FC236}">
                <a16:creationId xmlns:a16="http://schemas.microsoft.com/office/drawing/2014/main" id="{59FD4E42-903D-AFFF-AF34-B596207C4A9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427"/>
          <a:stretch/>
        </p:blipFill>
        <p:spPr bwMode="auto">
          <a:xfrm>
            <a:off x="20" y="10"/>
            <a:ext cx="3280138" cy="6857990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0158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09580" y="620688"/>
            <a:ext cx="5010892" cy="5976664"/>
          </a:xfrm>
        </p:spPr>
        <p:txBody>
          <a:bodyPr>
            <a:normAutofit fontScale="85000" lnSpcReduction="10000"/>
          </a:bodyPr>
          <a:lstStyle/>
          <a:p>
            <a:pPr lvl="0"/>
            <a:endParaRPr lang="cs-CZ" sz="1100" dirty="0"/>
          </a:p>
          <a:p>
            <a:pPr lvl="0"/>
            <a:r>
              <a:rPr lang="cs-CZ" sz="1900" dirty="0"/>
              <a:t>Budování soch Alexandra a Filipa Makedonského</a:t>
            </a:r>
          </a:p>
          <a:p>
            <a:pPr lvl="0"/>
            <a:r>
              <a:rPr lang="cs-CZ" sz="1900" dirty="0"/>
              <a:t>Budovy, odkazující na antickou minulost</a:t>
            </a:r>
          </a:p>
          <a:p>
            <a:pPr lvl="0"/>
            <a:r>
              <a:rPr lang="cs-CZ" sz="1900" dirty="0"/>
              <a:t>Přejmenovávání: </a:t>
            </a:r>
          </a:p>
          <a:p>
            <a:pPr lvl="1"/>
            <a:r>
              <a:rPr lang="cs-CZ" sz="1900" b="1" dirty="0"/>
              <a:t>letiště ve Skopje přejmenováno na Letiště Alexandra Velikého</a:t>
            </a:r>
            <a:r>
              <a:rPr lang="cs-CZ" sz="1900" dirty="0"/>
              <a:t> a přeneseny starověké artefakty z muzea</a:t>
            </a:r>
            <a:r>
              <a:rPr lang="cs-CZ" sz="1900" b="1" dirty="0"/>
              <a:t>, </a:t>
            </a:r>
          </a:p>
          <a:p>
            <a:pPr lvl="1"/>
            <a:r>
              <a:rPr lang="cs-CZ" sz="1900" b="1" dirty="0"/>
              <a:t>hlavní dálnice do Řecka - „Alexandra Makedonského“, </a:t>
            </a:r>
          </a:p>
          <a:p>
            <a:pPr lvl="1"/>
            <a:r>
              <a:rPr lang="cs-CZ" sz="1900" b="1" dirty="0"/>
              <a:t>největší stadion ve Skopje „Aréna Filipa II.“, </a:t>
            </a:r>
          </a:p>
          <a:p>
            <a:pPr lvl="1"/>
            <a:r>
              <a:rPr lang="cs-CZ" sz="1900" b="1" dirty="0"/>
              <a:t>náměstí ve Skopje „Náměstí </a:t>
            </a:r>
            <a:r>
              <a:rPr lang="cs-CZ" sz="1900" b="1" dirty="0" err="1"/>
              <a:t>Pella</a:t>
            </a:r>
            <a:r>
              <a:rPr lang="cs-CZ" sz="1900" b="1" dirty="0"/>
              <a:t>“ podle hlavního města starověké Makedonie</a:t>
            </a:r>
          </a:p>
          <a:p>
            <a:pPr marL="0" lvl="0" indent="0" algn="ctr">
              <a:buNone/>
            </a:pPr>
            <a:r>
              <a:rPr lang="cs-CZ" sz="2100" b="1" dirty="0"/>
              <a:t>X</a:t>
            </a:r>
          </a:p>
          <a:p>
            <a:r>
              <a:rPr lang="cs-CZ" sz="1900" b="1" dirty="0"/>
              <a:t>Řecko oficiálně protestuje</a:t>
            </a:r>
            <a:r>
              <a:rPr lang="cs-CZ" sz="1900" dirty="0"/>
              <a:t>, vnímá to jako provokaci</a:t>
            </a:r>
          </a:p>
          <a:p>
            <a:r>
              <a:rPr lang="cs-CZ" sz="1900" b="1" dirty="0"/>
              <a:t>Kritika</a:t>
            </a:r>
            <a:r>
              <a:rPr lang="cs-CZ" sz="1900" dirty="0"/>
              <a:t> - mezinárodní (zbytečná eskalace napětí), z řad akademiků (historiků, archeologů – výrazné zkreslování dějin), od části Makedonců (potenciální rozdělení občanů na ty, kteří se identifikují se starověkým odkazem a ty, kteří se identifikují se slovanskou kulturou)</a:t>
            </a:r>
          </a:p>
        </p:txBody>
      </p:sp>
    </p:spTree>
    <p:extLst>
      <p:ext uri="{BB962C8B-B14F-4D97-AF65-F5344CB8AC3E}">
        <p14:creationId xmlns:p14="http://schemas.microsoft.com/office/powerpoint/2010/main" val="1433025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u="sng" dirty="0">
                <a:hlinkClick r:id="rId2"/>
              </a:rPr>
              <a:t>http://historyofmacedonia.org/ConciseMacedonia.html</a:t>
            </a:r>
            <a:endParaRPr lang="cs-CZ" u="sng" dirty="0"/>
          </a:p>
          <a:p>
            <a:endParaRPr lang="cs-CZ" dirty="0"/>
          </a:p>
          <a:p>
            <a:r>
              <a:rPr lang="cs-CZ" u="sng" dirty="0">
                <a:hlinkClick r:id="rId3"/>
              </a:rPr>
              <a:t>https://historyofmacedoniablog.wordpress.com/2012/12/22/where-did-dora-bakoyannis-learn-math-d/</a:t>
            </a:r>
            <a:endParaRPr lang="cs-CZ" u="sng" dirty="0"/>
          </a:p>
          <a:p>
            <a:endParaRPr lang="cs-CZ" dirty="0"/>
          </a:p>
          <a:p>
            <a:r>
              <a:rPr lang="cs-CZ" dirty="0"/>
              <a:t>(</a:t>
            </a:r>
            <a:r>
              <a:rPr lang="cs-CZ" u="sng" dirty="0">
                <a:hlinkClick r:id="rId4"/>
              </a:rPr>
              <a:t>https://historyofmacedoniablog.wordpress.com/</a:t>
            </a:r>
            <a:r>
              <a:rPr lang="cs-CZ" dirty="0"/>
              <a:t>)</a:t>
            </a:r>
          </a:p>
          <a:p>
            <a:endParaRPr lang="cs-CZ" u="sng" dirty="0">
              <a:hlinkClick r:id="" action="ppaction://noaction"/>
            </a:endParaRPr>
          </a:p>
          <a:p>
            <a:r>
              <a:rPr lang="cs-CZ" u="sng" dirty="0">
                <a:hlinkClick r:id="" action="ppaction://noaction"/>
              </a:rPr>
              <a:t>https</a:t>
            </a:r>
            <a:r>
              <a:rPr lang="cs-CZ" u="sng" dirty="0">
                <a:hlinkClick r:id="rId5"/>
              </a:rPr>
              <a:t>://historyofmacedoniablog.wordpress.com/2012/12/22/lost-and-dazed-greek-foreign-minister-dora-bakoyani/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1937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60" y="791570"/>
            <a:ext cx="3299852" cy="5262390"/>
          </a:xfrm>
        </p:spPr>
        <p:txBody>
          <a:bodyPr anchor="ctr">
            <a:normAutofit/>
          </a:bodyPr>
          <a:lstStyle/>
          <a:p>
            <a:pPr algn="r"/>
            <a:r>
              <a:rPr lang="cs-CZ" sz="2800" b="1" dirty="0">
                <a:solidFill>
                  <a:schemeClr val="bg2"/>
                </a:solidFill>
              </a:rPr>
              <a:t>Historické pozadí sporu o jméno:</a:t>
            </a:r>
            <a:br>
              <a:rPr lang="cs-CZ" sz="2800" b="1" dirty="0">
                <a:solidFill>
                  <a:schemeClr val="bg2"/>
                </a:solidFill>
              </a:rPr>
            </a:br>
            <a:r>
              <a:rPr lang="cs-CZ" sz="2800" b="1" dirty="0">
                <a:solidFill>
                  <a:schemeClr val="bg2"/>
                </a:solidFill>
              </a:rPr>
              <a:t>„střet nacionalismů“ </a:t>
            </a:r>
            <a:br>
              <a:rPr lang="cs-CZ" sz="2800" b="1" dirty="0">
                <a:solidFill>
                  <a:schemeClr val="bg2"/>
                </a:solidFill>
              </a:rPr>
            </a:br>
            <a:br>
              <a:rPr lang="cs-CZ" sz="2800" b="1" dirty="0">
                <a:solidFill>
                  <a:schemeClr val="bg2"/>
                </a:solidFill>
              </a:rPr>
            </a:br>
            <a:br>
              <a:rPr lang="cs-CZ" sz="2800" b="1" dirty="0">
                <a:solidFill>
                  <a:schemeClr val="bg2"/>
                </a:solidFill>
              </a:rPr>
            </a:br>
            <a:br>
              <a:rPr lang="cs-CZ" sz="2800" b="1" dirty="0">
                <a:solidFill>
                  <a:schemeClr val="bg2"/>
                </a:solidFill>
              </a:rPr>
            </a:br>
            <a:r>
              <a:rPr lang="cs-CZ" sz="3600" b="1" dirty="0">
                <a:solidFill>
                  <a:schemeClr val="bg2"/>
                </a:solidFill>
              </a:rPr>
              <a:t>ŘECKO</a:t>
            </a:r>
            <a:endParaRPr lang="cs-CZ" sz="28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59972" y="260648"/>
            <a:ext cx="4632508" cy="6336704"/>
          </a:xfrm>
        </p:spPr>
        <p:txBody>
          <a:bodyPr anchor="ctr">
            <a:normAutofit fontScale="92500" lnSpcReduction="10000"/>
          </a:bodyPr>
          <a:lstStyle/>
          <a:p>
            <a:pPr lvl="0"/>
            <a:r>
              <a:rPr lang="cs-CZ" sz="1900" dirty="0"/>
              <a:t>1833 -  vznik Řeckého státu -  „</a:t>
            </a:r>
            <a:r>
              <a:rPr lang="cs-CZ" sz="1900" b="1" dirty="0"/>
              <a:t>helénské dědictví</a:t>
            </a:r>
            <a:r>
              <a:rPr lang="cs-CZ" sz="1900" dirty="0"/>
              <a:t>“</a:t>
            </a:r>
          </a:p>
          <a:p>
            <a:pPr lvl="0"/>
            <a:r>
              <a:rPr lang="cs-CZ" sz="1900" dirty="0"/>
              <a:t>Nový stát („obrozenci“) usiloval </a:t>
            </a:r>
            <a:r>
              <a:rPr lang="cs-CZ" sz="1900" b="1" dirty="0"/>
              <a:t>o návaznost na toto dědictví</a:t>
            </a:r>
            <a:r>
              <a:rPr lang="cs-CZ" sz="1900" dirty="0"/>
              <a:t> ( = legitimizace, prosazení sebe-obrazu) </a:t>
            </a:r>
            <a:r>
              <a:rPr lang="cs-CZ" sz="1900" b="1" dirty="0"/>
              <a:t>X</a:t>
            </a:r>
            <a:r>
              <a:rPr lang="cs-CZ" sz="1900" dirty="0"/>
              <a:t> </a:t>
            </a:r>
            <a:r>
              <a:rPr lang="cs-CZ" sz="1900" b="1" dirty="0"/>
              <a:t>realita </a:t>
            </a:r>
            <a:r>
              <a:rPr lang="cs-CZ" sz="1900" dirty="0"/>
              <a:t>(převážně zemědělský stát, zaostalý…) </a:t>
            </a:r>
            <a:r>
              <a:rPr lang="cs-CZ" sz="1900" b="1" dirty="0"/>
              <a:t> </a:t>
            </a:r>
          </a:p>
          <a:p>
            <a:pPr lvl="0"/>
            <a:r>
              <a:rPr lang="cs-CZ" sz="1900" dirty="0"/>
              <a:t>Symboly jako Alexandr a Filip Makedonský, Slunce z </a:t>
            </a:r>
            <a:r>
              <a:rPr lang="cs-CZ" sz="1900" dirty="0" err="1"/>
              <a:t>Verginy</a:t>
            </a:r>
            <a:r>
              <a:rPr lang="cs-CZ" sz="1900" dirty="0"/>
              <a:t>, název „Makedonie“ jsou </a:t>
            </a:r>
            <a:r>
              <a:rPr lang="cs-CZ" sz="1900" b="1" dirty="0"/>
              <a:t>součástí této </a:t>
            </a:r>
            <a:r>
              <a:rPr lang="cs-CZ" sz="1900" b="1" dirty="0" err="1"/>
              <a:t>identitní</a:t>
            </a:r>
            <a:r>
              <a:rPr lang="cs-CZ" sz="1900" b="1" dirty="0"/>
              <a:t> politiky </a:t>
            </a:r>
            <a:r>
              <a:rPr lang="cs-CZ" sz="1900" dirty="0"/>
              <a:t>= </a:t>
            </a:r>
            <a:r>
              <a:rPr lang="cs-CZ" sz="1900" b="1" dirty="0"/>
              <a:t>zakládají „řecký národ“</a:t>
            </a:r>
          </a:p>
          <a:p>
            <a:pPr lvl="0"/>
            <a:r>
              <a:rPr lang="cs-CZ" sz="1900" dirty="0"/>
              <a:t>Paralelně snaha o </a:t>
            </a:r>
            <a:r>
              <a:rPr lang="cs-CZ" sz="1900" b="1" dirty="0"/>
              <a:t>vytvoření kulturně homogenní skupiny obyvatel nového státu = vytvoření „národa“</a:t>
            </a:r>
            <a:r>
              <a:rPr lang="cs-CZ" sz="1900" dirty="0"/>
              <a:t>  </a:t>
            </a:r>
            <a:r>
              <a:rPr lang="cs-CZ" sz="1900" b="1" dirty="0"/>
              <a:t>X</a:t>
            </a:r>
            <a:r>
              <a:rPr lang="cs-CZ" sz="1900" dirty="0"/>
              <a:t> „</a:t>
            </a:r>
            <a:r>
              <a:rPr lang="cs-CZ" sz="1900" b="1" dirty="0"/>
              <a:t>etnicky“ nesmírně heterogenní oblast </a:t>
            </a:r>
            <a:r>
              <a:rPr lang="cs-CZ" sz="1900" dirty="0"/>
              <a:t>(Vlaši, Romové, Židé, Albánci (</a:t>
            </a:r>
            <a:r>
              <a:rPr lang="cs-CZ" sz="1900" dirty="0" err="1"/>
              <a:t>Arvanité</a:t>
            </a:r>
            <a:r>
              <a:rPr lang="cs-CZ" sz="1900" dirty="0"/>
              <a:t>), Slované, Turci aj.) </a:t>
            </a:r>
          </a:p>
          <a:p>
            <a:r>
              <a:rPr lang="cs-CZ" sz="1900" b="1" dirty="0"/>
              <a:t>dle ústavy v Řecku neexistují „minority“ (vyjma muslimů)</a:t>
            </a:r>
          </a:p>
          <a:p>
            <a:pPr lvl="0"/>
            <a:endParaRPr lang="cs-CZ" sz="1300" dirty="0"/>
          </a:p>
          <a:p>
            <a:pPr marL="0" lvl="0" indent="0">
              <a:buNone/>
            </a:pPr>
            <a:endParaRPr lang="cs-CZ" sz="1600" dirty="0"/>
          </a:p>
          <a:p>
            <a:pPr marL="0" lvl="0" indent="0" algn="ctr">
              <a:buNone/>
            </a:pPr>
            <a:r>
              <a:rPr lang="cs-CZ" sz="2600" b="1" dirty="0"/>
              <a:t>  vztah k odlišnosti komplikovaný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4067750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E91FD2-2C3D-4AA2-885C-BAA6A103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91570"/>
            <a:ext cx="3672408" cy="5262390"/>
          </a:xfrm>
        </p:spPr>
        <p:txBody>
          <a:bodyPr anchor="ctr">
            <a:noAutofit/>
          </a:bodyPr>
          <a:lstStyle/>
          <a:p>
            <a:pPr algn="r"/>
            <a:r>
              <a:rPr lang="cs-CZ" sz="2800" b="1" dirty="0">
                <a:solidFill>
                  <a:schemeClr val="bg2"/>
                </a:solidFill>
              </a:rPr>
              <a:t>Historické pozadí sporu o jméno:</a:t>
            </a:r>
            <a:br>
              <a:rPr lang="cs-CZ" sz="2800" b="1" dirty="0">
                <a:solidFill>
                  <a:schemeClr val="bg2"/>
                </a:solidFill>
              </a:rPr>
            </a:br>
            <a:r>
              <a:rPr lang="cs-CZ" sz="2800" b="1" dirty="0">
                <a:solidFill>
                  <a:schemeClr val="bg2"/>
                </a:solidFill>
              </a:rPr>
              <a:t>„střet nacionalismů“ </a:t>
            </a:r>
            <a:br>
              <a:rPr lang="cs-CZ" sz="2800" b="1" dirty="0">
                <a:solidFill>
                  <a:schemeClr val="bg2"/>
                </a:solidFill>
              </a:rPr>
            </a:br>
            <a:br>
              <a:rPr lang="cs-CZ" sz="2800" b="1" dirty="0">
                <a:solidFill>
                  <a:schemeClr val="bg2"/>
                </a:solidFill>
              </a:rPr>
            </a:br>
            <a:br>
              <a:rPr lang="cs-CZ" sz="2800" b="1" dirty="0">
                <a:solidFill>
                  <a:schemeClr val="bg2"/>
                </a:solidFill>
              </a:rPr>
            </a:br>
            <a:br>
              <a:rPr lang="cs-CZ" sz="2800" b="1" dirty="0">
                <a:solidFill>
                  <a:schemeClr val="bg2"/>
                </a:solidFill>
              </a:rPr>
            </a:br>
            <a:r>
              <a:rPr lang="cs-CZ" sz="3600" b="1" dirty="0">
                <a:solidFill>
                  <a:schemeClr val="bg2"/>
                </a:solidFill>
              </a:rPr>
              <a:t>MAKEDONIE</a:t>
            </a:r>
            <a:endParaRPr lang="cs-CZ" sz="2800" b="1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5607AA-0064-4337-B15A-51A35D0B2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540" y="791570"/>
            <a:ext cx="3669231" cy="526239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SAMOSTATNOST (1991) </a:t>
            </a:r>
          </a:p>
          <a:p>
            <a:pPr marL="0" indent="0" algn="ctr">
              <a:buNone/>
            </a:pPr>
            <a:r>
              <a:rPr lang="cs-CZ" sz="2400" dirty="0"/>
              <a:t>= </a:t>
            </a:r>
            <a:r>
              <a:rPr lang="cs-CZ" sz="2400" b="1" dirty="0"/>
              <a:t>nutnost definovat „národ“</a:t>
            </a:r>
          </a:p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Vymezit se vůči Bulharům/ Řekům/Srbům</a:t>
            </a:r>
          </a:p>
          <a:p>
            <a:pPr lvl="0"/>
            <a:r>
              <a:rPr lang="cs-CZ" dirty="0"/>
              <a:t>Vyřešit problém Albánců a jejich integrace  (etnicko-náboženský problém)</a:t>
            </a:r>
          </a:p>
          <a:p>
            <a:pPr lvl="0"/>
            <a:r>
              <a:rPr lang="cs-CZ" dirty="0"/>
              <a:t>Vybudovat symboliku, prokázat starobylý „původ“ </a:t>
            </a:r>
            <a:r>
              <a:rPr lang="cs-CZ" b="1" dirty="0"/>
              <a:t>= starověké makedonské dědictví (</a:t>
            </a:r>
            <a:r>
              <a:rPr lang="cs-CZ" b="1" dirty="0" err="1"/>
              <a:t>antikvizace</a:t>
            </a:r>
            <a:r>
              <a:rPr lang="cs-CZ" b="1" dirty="0"/>
              <a:t>)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853386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705AA-F69B-4128-82BA-C1C4E9E8E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414536"/>
            <a:ext cx="7431732" cy="63988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7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LITERATURA</a:t>
            </a:r>
          </a:p>
          <a:p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Dimova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R. 2010.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Beyond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Naming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Dispute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Border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Synergies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South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Balkan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EastBorder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Net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paper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200" b="1" i="1" dirty="0">
                <a:effectLst/>
              </a:rPr>
              <a:t>Kouba, M. 2012. Antické labyrinty moderní makedonské identity. 2012. in: Fatková, Gabriela a kol. (</a:t>
            </a:r>
            <a:r>
              <a:rPr lang="cs-CZ" sz="1200" b="1" i="1" dirty="0" err="1">
                <a:effectLst/>
              </a:rPr>
              <a:t>ed</a:t>
            </a:r>
            <a:r>
              <a:rPr lang="cs-CZ" sz="1200" b="1" i="1" dirty="0">
                <a:effectLst/>
              </a:rPr>
              <a:t>.): Balkán a nacionalismus: labyrintem nacionální ideologie, Porta </a:t>
            </a:r>
            <a:r>
              <a:rPr lang="cs-CZ" sz="1200" b="1" i="1" dirty="0" err="1">
                <a:effectLst/>
              </a:rPr>
              <a:t>Balkanica</a:t>
            </a:r>
            <a:r>
              <a:rPr lang="cs-CZ" sz="1200" b="1" i="1" dirty="0">
                <a:effectLst/>
              </a:rPr>
              <a:t> – ZČU</a:t>
            </a:r>
          </a:p>
          <a:p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Anderson, Benedict. 1991. </a:t>
            </a:r>
            <a:r>
              <a:rPr lang="en-US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Imagined Communities: Reflections on the Origin and Spread of Nationalism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Revised edition. London: Verso.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Barša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Pavel/ </a:t>
            </a:r>
            <a:r>
              <a:rPr lang="en-US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Strmiska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Maximilián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1999. </a:t>
            </a:r>
            <a:r>
              <a:rPr lang="en-US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Národní</a:t>
            </a:r>
            <a:r>
              <a:rPr lang="en-US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stát</a:t>
            </a:r>
            <a:r>
              <a:rPr lang="en-US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etnický</a:t>
            </a:r>
            <a:r>
              <a:rPr lang="en-US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konflikt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Brno: CDK.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Brubaker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R. 1992.Citizenship and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Nationhood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France and Germany. Cambridge,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Mass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.: Harvard University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cs-CZ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Brubaker</a:t>
            </a: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R. 2004.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Ethnicity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Groups</a:t>
            </a: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Cambridge: Harvard University </a:t>
            </a:r>
            <a:r>
              <a:rPr lang="cs-CZ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Brubaker, Rogers. 1996. </a:t>
            </a:r>
            <a:r>
              <a:rPr lang="en-US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Nationalism Reframed. Nationhood and the National Question in the New Europe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Cambridge: Cambridge University Press.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Eriksen, Thomas </a:t>
            </a:r>
            <a:r>
              <a:rPr lang="en-US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Hylland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1993. </a:t>
            </a:r>
            <a:r>
              <a:rPr lang="en-US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Ethnicity and Nationalism. Anthropological Perspectives. 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London: Pluto Press.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Gellner, Ernest. 1993. </a:t>
            </a:r>
            <a:r>
              <a:rPr lang="en-US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Národy</a:t>
            </a:r>
            <a:r>
              <a:rPr lang="en-US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nacionalismus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Praha: </a:t>
            </a:r>
            <a:r>
              <a:rPr lang="en-US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Hříbal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cs-CZ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Özkirimli</a:t>
            </a: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U. 2005.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Contemporary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debates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nationalism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critical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engagement</a:t>
            </a: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Basingstoke</a:t>
            </a: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Palgrave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cs-CZ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Özkirimli</a:t>
            </a: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U. 2010.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Theories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Nationalism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Critical</a:t>
            </a:r>
            <a:r>
              <a:rPr lang="cs-CZ" sz="1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(Second </a:t>
            </a:r>
            <a:r>
              <a:rPr lang="cs-CZ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cs-CZ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Basingstoke</a:t>
            </a: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Palgrave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Spencer, P. a Wollman, H. 2002. Nationalism. A critical introduction. London, Thousand   Oaks, New Delhi: SAGE.</a:t>
            </a:r>
            <a:endParaRPr lang="cs-CZ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6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75F4A0-FEAF-4F1B-9C48-7688BF9D4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101" y="5423537"/>
            <a:ext cx="7400499" cy="868081"/>
          </a:xfrm>
        </p:spPr>
        <p:txBody>
          <a:bodyPr anchor="ctr">
            <a:normAutofit/>
          </a:bodyPr>
          <a:lstStyle/>
          <a:p>
            <a:r>
              <a:rPr lang="cs-CZ" sz="3600" b="1" dirty="0"/>
              <a:t>Moderna - co se vlastně stalo?</a:t>
            </a:r>
            <a:r>
              <a:rPr lang="cs-CZ" sz="3600" dirty="0"/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C79F3-0DE6-47BA-9C5C-039C54F4A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078417" y="-370056"/>
            <a:ext cx="1756584" cy="3306366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86C2B07-2A41-4CB1-9C51-F037AF41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6285591" y="2733391"/>
            <a:ext cx="1755930" cy="3306366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123486"/>
            <a:ext cx="7229901" cy="3516753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2400" b="1" dirty="0"/>
              <a:t>Spojení státu – teritoria – národa – identity = </a:t>
            </a:r>
            <a:r>
              <a:rPr lang="cs-CZ" sz="2400" dirty="0"/>
              <a:t>až v </a:t>
            </a:r>
            <a:r>
              <a:rPr lang="cs-CZ" sz="2400" b="1" dirty="0"/>
              <a:t>moderně </a:t>
            </a:r>
          </a:p>
          <a:p>
            <a:endParaRPr lang="cs-CZ" sz="2400" b="1" dirty="0"/>
          </a:p>
          <a:p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Klíčoví teoretici:</a:t>
            </a:r>
          </a:p>
          <a:p>
            <a:pPr marL="0" indent="0">
              <a:buNone/>
            </a:pPr>
            <a:r>
              <a:rPr lang="cs-CZ" sz="2400" dirty="0"/>
              <a:t>Gellner, Anderson, Hroch, Smith, </a:t>
            </a:r>
            <a:r>
              <a:rPr lang="cs-CZ" sz="2400" dirty="0" err="1"/>
              <a:t>Hobsbawm</a:t>
            </a:r>
            <a:r>
              <a:rPr lang="cs-CZ" sz="2400" dirty="0"/>
              <a:t>, </a:t>
            </a:r>
            <a:r>
              <a:rPr lang="cs-CZ" sz="2400" dirty="0" err="1"/>
              <a:t>Kohn</a:t>
            </a:r>
            <a:r>
              <a:rPr lang="cs-CZ" sz="2400" dirty="0"/>
              <a:t>, </a:t>
            </a:r>
            <a:r>
              <a:rPr lang="cs-CZ" sz="2400" dirty="0" err="1"/>
              <a:t>Kedourie</a:t>
            </a:r>
            <a:r>
              <a:rPr lang="cs-CZ" sz="2400" dirty="0"/>
              <a:t>, </a:t>
            </a:r>
            <a:r>
              <a:rPr lang="cs-CZ" sz="2400" dirty="0" err="1"/>
              <a:t>Calhoun</a:t>
            </a:r>
            <a:r>
              <a:rPr lang="cs-CZ" sz="2400" dirty="0"/>
              <a:t> aj.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F67AAC-C977-4759-A5C8-6BC998F96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53386"/>
            <a:ext cx="9143999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4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60" y="791570"/>
            <a:ext cx="3014130" cy="5262390"/>
          </a:xfrm>
        </p:spPr>
        <p:txBody>
          <a:bodyPr anchor="ctr">
            <a:normAutofit/>
          </a:bodyPr>
          <a:lstStyle/>
          <a:p>
            <a:pPr lvl="0"/>
            <a:r>
              <a:rPr lang="cs-CZ" sz="3600" b="1" dirty="0">
                <a:solidFill>
                  <a:schemeClr val="bg2"/>
                </a:solidFill>
              </a:rPr>
              <a:t>Ernest Gellner</a:t>
            </a:r>
            <a:r>
              <a:rPr lang="cs-CZ" sz="3600" dirty="0">
                <a:solidFill>
                  <a:schemeClr val="bg2"/>
                </a:solidFill>
              </a:rPr>
              <a:t> </a:t>
            </a:r>
            <a:r>
              <a:rPr lang="cs-CZ" sz="3200" dirty="0">
                <a:solidFill>
                  <a:schemeClr val="bg2"/>
                </a:solidFill>
              </a:rPr>
              <a:t>(1925 – 1995)</a:t>
            </a:r>
            <a:br>
              <a:rPr lang="cs-CZ" sz="3200" dirty="0">
                <a:solidFill>
                  <a:schemeClr val="bg2"/>
                </a:solidFill>
              </a:rPr>
            </a:br>
            <a:br>
              <a:rPr lang="cs-CZ" sz="3200" dirty="0">
                <a:solidFill>
                  <a:schemeClr val="bg2"/>
                </a:solidFill>
              </a:rPr>
            </a:br>
            <a:br>
              <a:rPr lang="cs-CZ" sz="3200" dirty="0">
                <a:solidFill>
                  <a:schemeClr val="bg2"/>
                </a:solidFill>
              </a:rPr>
            </a:br>
            <a:br>
              <a:rPr lang="cs-CZ" sz="3200" dirty="0">
                <a:solidFill>
                  <a:schemeClr val="bg2"/>
                </a:solidFill>
              </a:rPr>
            </a:br>
            <a:br>
              <a:rPr lang="cs-CZ" sz="1400" dirty="0">
                <a:solidFill>
                  <a:schemeClr val="bg2"/>
                </a:solidFill>
              </a:rPr>
            </a:br>
            <a:r>
              <a:rPr lang="cs-CZ" sz="1400" dirty="0">
                <a:solidFill>
                  <a:schemeClr val="bg2"/>
                </a:solidFill>
              </a:rPr>
              <a:t>E. Gellner, </a:t>
            </a:r>
            <a:r>
              <a:rPr lang="cs-CZ" sz="1400" i="1" dirty="0">
                <a:solidFill>
                  <a:schemeClr val="bg2"/>
                </a:solidFill>
              </a:rPr>
              <a:t>Nacionalismus</a:t>
            </a:r>
            <a:r>
              <a:rPr lang="cs-CZ" sz="1400" dirty="0">
                <a:solidFill>
                  <a:schemeClr val="bg2"/>
                </a:solidFill>
              </a:rPr>
              <a:t>. Brno 2003 </a:t>
            </a:r>
            <a:br>
              <a:rPr lang="cs-CZ" sz="1400" dirty="0">
                <a:solidFill>
                  <a:schemeClr val="bg2"/>
                </a:solidFill>
              </a:rPr>
            </a:br>
            <a:r>
              <a:rPr lang="cs-CZ" sz="1400" dirty="0">
                <a:solidFill>
                  <a:schemeClr val="bg2"/>
                </a:solidFill>
              </a:rPr>
              <a:t>E. Gellner, </a:t>
            </a:r>
            <a:r>
              <a:rPr lang="cs-CZ" sz="1400" i="1" dirty="0">
                <a:solidFill>
                  <a:schemeClr val="bg2"/>
                </a:solidFill>
              </a:rPr>
              <a:t>Národy a nacionalismus</a:t>
            </a:r>
            <a:r>
              <a:rPr lang="cs-CZ" sz="1400" dirty="0">
                <a:solidFill>
                  <a:schemeClr val="bg2"/>
                </a:solidFill>
              </a:rPr>
              <a:t>. Praha 1993 (</a:t>
            </a:r>
            <a:r>
              <a:rPr lang="cs-CZ" sz="1400" dirty="0" err="1">
                <a:solidFill>
                  <a:schemeClr val="bg2"/>
                </a:solidFill>
              </a:rPr>
              <a:t>orig</a:t>
            </a:r>
            <a:r>
              <a:rPr lang="cs-CZ" sz="1400" dirty="0">
                <a:solidFill>
                  <a:schemeClr val="bg2"/>
                </a:solidFill>
              </a:rPr>
              <a:t> 1983)</a:t>
            </a:r>
            <a:br>
              <a:rPr lang="cs-CZ" sz="1400" dirty="0">
                <a:solidFill>
                  <a:schemeClr val="bg2"/>
                </a:solidFill>
              </a:rPr>
            </a:br>
            <a:r>
              <a:rPr lang="cs-CZ" sz="1400" dirty="0">
                <a:solidFill>
                  <a:schemeClr val="bg2"/>
                </a:solidFill>
              </a:rPr>
              <a:t>E. Gellner, </a:t>
            </a:r>
            <a:r>
              <a:rPr lang="cs-CZ" sz="1400" i="1" dirty="0">
                <a:solidFill>
                  <a:schemeClr val="bg2"/>
                </a:solidFill>
              </a:rPr>
              <a:t>Pluh, meč a kniha : struktura lidských dějin</a:t>
            </a:r>
            <a:r>
              <a:rPr lang="cs-CZ" sz="1400" dirty="0">
                <a:solidFill>
                  <a:schemeClr val="bg2"/>
                </a:solidFill>
              </a:rPr>
              <a:t>. Brno 2001 </a:t>
            </a:r>
            <a:br>
              <a:rPr lang="cs-CZ" sz="1400" dirty="0">
                <a:solidFill>
                  <a:schemeClr val="bg2"/>
                </a:solidFill>
              </a:rPr>
            </a:br>
            <a:r>
              <a:rPr lang="cs-CZ" sz="1400" dirty="0">
                <a:solidFill>
                  <a:schemeClr val="bg2"/>
                </a:solidFill>
              </a:rPr>
              <a:t>E. Gellner, </a:t>
            </a:r>
            <a:r>
              <a:rPr lang="cs-CZ" sz="1400" i="1" dirty="0">
                <a:solidFill>
                  <a:schemeClr val="bg2"/>
                </a:solidFill>
              </a:rPr>
              <a:t>Podmínky svobody: občanská společnost a její rivalové</a:t>
            </a:r>
            <a:r>
              <a:rPr lang="cs-CZ" sz="1400" dirty="0">
                <a:solidFill>
                  <a:schemeClr val="bg2"/>
                </a:solidFill>
              </a:rPr>
              <a:t>. Brno 1997 </a:t>
            </a:r>
            <a:br>
              <a:rPr lang="cs-CZ" sz="1400" dirty="0">
                <a:solidFill>
                  <a:schemeClr val="bg2"/>
                </a:solidFill>
              </a:rPr>
            </a:br>
            <a:r>
              <a:rPr lang="cs-CZ" sz="1400" dirty="0">
                <a:solidFill>
                  <a:schemeClr val="bg2"/>
                </a:solidFill>
              </a:rPr>
              <a:t>E. Gellner, </a:t>
            </a:r>
            <a:r>
              <a:rPr lang="cs-CZ" sz="1400" i="1" dirty="0">
                <a:solidFill>
                  <a:schemeClr val="bg2"/>
                </a:solidFill>
              </a:rPr>
              <a:t>Rozum a kultura : historická úloha racionality a racionalismu</a:t>
            </a:r>
            <a:r>
              <a:rPr lang="cs-CZ" sz="1400" dirty="0">
                <a:solidFill>
                  <a:schemeClr val="bg2"/>
                </a:solidFill>
              </a:rPr>
              <a:t>. Praha 1999 </a:t>
            </a:r>
            <a:br>
              <a:rPr lang="cs-CZ" sz="1400" dirty="0">
                <a:solidFill>
                  <a:schemeClr val="bg2"/>
                </a:solidFill>
              </a:rPr>
            </a:br>
            <a:endParaRPr lang="cs-CZ" sz="14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32540" y="548680"/>
            <a:ext cx="3669231" cy="5505280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cs-CZ" sz="1800" dirty="0"/>
              <a:t>Nacionalismus je „</a:t>
            </a:r>
            <a:r>
              <a:rPr lang="cs-CZ" sz="1800" b="1" dirty="0"/>
              <a:t>politický princip, který tvrdí, že politická a národní jednotka musí být shodné</a:t>
            </a:r>
            <a:r>
              <a:rPr lang="cs-CZ" sz="1800" dirty="0"/>
              <a:t>“ </a:t>
            </a:r>
          </a:p>
          <a:p>
            <a:pPr marL="0" lvl="0" indent="0" algn="r">
              <a:buNone/>
            </a:pPr>
            <a:r>
              <a:rPr lang="cs-CZ" sz="1800" dirty="0"/>
              <a:t>(Gellner 1993:12) </a:t>
            </a:r>
          </a:p>
          <a:p>
            <a:pPr lvl="0"/>
            <a:endParaRPr lang="cs-CZ" sz="1800" b="1" dirty="0"/>
          </a:p>
          <a:p>
            <a:pPr lvl="0"/>
            <a:r>
              <a:rPr lang="cs-CZ" sz="1800" b="1" dirty="0"/>
              <a:t>zdroj představy národa: funkční potřeby industriální společnosti, </a:t>
            </a:r>
            <a:r>
              <a:rPr lang="cs-CZ" sz="1800" dirty="0"/>
              <a:t>která je produktivní, jen když jsou obyvatelé zaměnitelní, stejně vzdělaní, kulturně homogenní a považují se za jeden celek - národ </a:t>
            </a:r>
          </a:p>
          <a:p>
            <a:pPr lvl="0"/>
            <a:endParaRPr lang="cs-CZ" sz="1800" dirty="0"/>
          </a:p>
          <a:p>
            <a:pPr lvl="0"/>
            <a:r>
              <a:rPr lang="cs-CZ" sz="1800" b="1" dirty="0"/>
              <a:t>nejdříve vzniká nacionalismus – až pak se prosazuje národ jako sdílená identifikace lidí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47222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60" y="791570"/>
            <a:ext cx="3014130" cy="5262390"/>
          </a:xfrm>
        </p:spPr>
        <p:txBody>
          <a:bodyPr anchor="ctr">
            <a:normAutofit/>
          </a:bodyPr>
          <a:lstStyle/>
          <a:p>
            <a:pPr lvl="0"/>
            <a:r>
              <a:rPr lang="cs-CZ" sz="3600" b="1" dirty="0" err="1">
                <a:solidFill>
                  <a:schemeClr val="bg2"/>
                </a:solidFill>
              </a:rPr>
              <a:t>Benedict</a:t>
            </a:r>
            <a:r>
              <a:rPr lang="cs-CZ" sz="3600" b="1" dirty="0">
                <a:solidFill>
                  <a:schemeClr val="bg2"/>
                </a:solidFill>
              </a:rPr>
              <a:t> Anderson </a:t>
            </a:r>
            <a:br>
              <a:rPr lang="cs-CZ" sz="3600" b="1" dirty="0">
                <a:solidFill>
                  <a:schemeClr val="bg2"/>
                </a:solidFill>
              </a:rPr>
            </a:br>
            <a:r>
              <a:rPr lang="cs-CZ" sz="2400" b="1" dirty="0">
                <a:solidFill>
                  <a:schemeClr val="bg2"/>
                </a:solidFill>
              </a:rPr>
              <a:t>(1936 – 2015)</a:t>
            </a:r>
            <a:br>
              <a:rPr lang="cs-CZ" sz="3200" dirty="0">
                <a:solidFill>
                  <a:schemeClr val="bg2"/>
                </a:solidFill>
              </a:rPr>
            </a:br>
            <a:br>
              <a:rPr lang="cs-CZ" sz="3200" dirty="0">
                <a:solidFill>
                  <a:schemeClr val="bg2"/>
                </a:solidFill>
              </a:rPr>
            </a:br>
            <a:br>
              <a:rPr lang="cs-CZ" sz="3200" dirty="0">
                <a:solidFill>
                  <a:schemeClr val="bg2"/>
                </a:solidFill>
              </a:rPr>
            </a:br>
            <a:r>
              <a:rPr lang="en-US" sz="2000" dirty="0">
                <a:solidFill>
                  <a:schemeClr val="bg2"/>
                </a:solidFill>
              </a:rPr>
              <a:t>Imagined Communities: Reflections on the Origin and Spread of Nationalism.</a:t>
            </a:r>
            <a:r>
              <a:rPr lang="cs-CZ" sz="2000" dirty="0">
                <a:solidFill>
                  <a:schemeClr val="bg2"/>
                </a:solidFill>
              </a:rPr>
              <a:t> </a:t>
            </a:r>
            <a:r>
              <a:rPr lang="cs-CZ" sz="2000" dirty="0" err="1">
                <a:solidFill>
                  <a:schemeClr val="bg2"/>
                </a:solidFill>
              </a:rPr>
              <a:t>Verso</a:t>
            </a:r>
            <a:r>
              <a:rPr lang="en-US" sz="2000" dirty="0">
                <a:solidFill>
                  <a:schemeClr val="bg2"/>
                </a:solidFill>
              </a:rPr>
              <a:t> [1983] (1991) </a:t>
            </a:r>
            <a:br>
              <a:rPr lang="en-US" sz="2000" dirty="0">
                <a:solidFill>
                  <a:schemeClr val="bg2"/>
                </a:solidFill>
              </a:rPr>
            </a:br>
            <a:endParaRPr lang="cs-CZ" sz="20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32540" y="791570"/>
            <a:ext cx="3669231" cy="5733774"/>
          </a:xfrm>
        </p:spPr>
        <p:txBody>
          <a:bodyPr anchor="ctr">
            <a:normAutofit fontScale="47500" lnSpcReduction="20000"/>
          </a:bodyPr>
          <a:lstStyle/>
          <a:p>
            <a:pPr marL="0" indent="0" algn="ctr">
              <a:buNone/>
            </a:pPr>
            <a:r>
              <a:rPr lang="cs-CZ" sz="4200" b="1" dirty="0"/>
              <a:t>Národ je „politické společenství vytvořené v představách – jako společenství ze své podstaty ohraničené a zároveň suverénní“ (Anderson 2008:21)</a:t>
            </a:r>
          </a:p>
          <a:p>
            <a:pPr marL="0" indent="0">
              <a:buNone/>
            </a:pPr>
            <a:endParaRPr lang="cs-CZ" sz="3400" b="1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"/>
              <a:tabLst>
                <a:tab pos="215900" algn="l"/>
              </a:tabLst>
            </a:pPr>
            <a:r>
              <a:rPr lang="cs-CZ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cs-CZ" sz="3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produktem modernizace: </a:t>
            </a:r>
            <a:r>
              <a:rPr lang="cs-CZ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resp. </a:t>
            </a:r>
            <a:r>
              <a:rPr lang="cs-CZ" sz="3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interakcí rozvoje „</a:t>
            </a:r>
            <a:r>
              <a:rPr lang="cs-CZ" sz="3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print</a:t>
            </a:r>
            <a:r>
              <a:rPr lang="cs-CZ" sz="3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-kapitalismu“ = tisku a kapitalistické organizace práce - a existující jazykové diverzity, která si vyžadovala kodifikaci</a:t>
            </a:r>
            <a:r>
              <a:rPr lang="cs-CZ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lokálních jazyků</a:t>
            </a:r>
            <a:r>
              <a:rPr lang="cs-CZ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"/>
              <a:tabLst>
                <a:tab pos="215900" algn="l"/>
              </a:tabLst>
            </a:pPr>
            <a:r>
              <a:rPr lang="cs-CZ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centrální roli v Andersenově koncepci hrají </a:t>
            </a:r>
            <a:r>
              <a:rPr lang="cs-CZ" sz="3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komunikační technologie: umožňují, zprostředkovávají standardizaci vědění a reprezentace </a:t>
            </a:r>
            <a:r>
              <a:rPr lang="cs-CZ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"/>
              <a:tabLst>
                <a:tab pos="215900" algn="l"/>
              </a:tabLst>
            </a:pPr>
            <a:r>
              <a:rPr lang="cs-CZ" sz="3400" dirty="0">
                <a:ea typeface="Calibri" panose="020F0502020204030204" pitchFamily="34" charset="0"/>
                <a:cs typeface="Times New Roman" panose="02020603050405020304" pitchFamily="18" charset="0"/>
              </a:rPr>
              <a:t>jsou podmínkou </a:t>
            </a:r>
            <a:r>
              <a:rPr lang="cs-CZ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„sdílení představy“, že patříme k jednomu společenství = jednomu národu</a:t>
            </a:r>
          </a:p>
          <a:p>
            <a:pPr marL="0" indent="0">
              <a:buNone/>
            </a:pPr>
            <a:endParaRPr lang="cs-CZ" b="1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3497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926" y="1194180"/>
            <a:ext cx="2642954" cy="5020353"/>
          </a:xfrm>
        </p:spPr>
        <p:txBody>
          <a:bodyPr>
            <a:normAutofit/>
          </a:bodyPr>
          <a:lstStyle/>
          <a:p>
            <a:r>
              <a:rPr lang="cs-CZ" sz="2400" b="1" dirty="0"/>
              <a:t>Moderní národ a </a:t>
            </a:r>
            <a:r>
              <a:rPr lang="cs-CZ" sz="2800" b="1" dirty="0"/>
              <a:t>nacionalismus</a:t>
            </a:r>
            <a:r>
              <a:rPr lang="cs-CZ" sz="2400" b="1" dirty="0"/>
              <a:t> 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dle Gellnera, Andersona, </a:t>
            </a:r>
            <a:r>
              <a:rPr lang="cs-CZ" sz="2400" dirty="0" err="1"/>
              <a:t>Hobsbawma</a:t>
            </a:r>
            <a:r>
              <a:rPr lang="cs-CZ" sz="2400" dirty="0"/>
              <a:t>, Smithe, </a:t>
            </a:r>
            <a:br>
              <a:rPr lang="cs-CZ" sz="2400" dirty="0"/>
            </a:br>
            <a:r>
              <a:rPr lang="cs-CZ" sz="2400" dirty="0"/>
              <a:t>Hrocha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92405" y="1194179"/>
            <a:ext cx="4586136" cy="5020353"/>
          </a:xfrm>
        </p:spPr>
        <p:txBody>
          <a:bodyPr>
            <a:normAutofit/>
          </a:bodyPr>
          <a:lstStyle/>
          <a:p>
            <a:pPr lvl="0"/>
            <a:endParaRPr lang="cs-CZ" sz="1900" dirty="0"/>
          </a:p>
          <a:p>
            <a:pPr lvl="0"/>
            <a:r>
              <a:rPr lang="cs-CZ" sz="1900" dirty="0"/>
              <a:t>je produktem i podmínkou </a:t>
            </a:r>
            <a:r>
              <a:rPr lang="cs-CZ" sz="1900" b="1" dirty="0"/>
              <a:t>modernizace</a:t>
            </a:r>
            <a:endParaRPr lang="cs-CZ" sz="1900" dirty="0"/>
          </a:p>
          <a:p>
            <a:pPr lvl="0"/>
            <a:r>
              <a:rPr lang="cs-CZ" sz="1900" dirty="0"/>
              <a:t>spojuje </a:t>
            </a:r>
            <a:r>
              <a:rPr lang="cs-CZ" sz="1900" b="1" dirty="0"/>
              <a:t>kulturní změny a změny socio-ekonomické </a:t>
            </a:r>
            <a:r>
              <a:rPr lang="cs-CZ" sz="1900" dirty="0"/>
              <a:t>=  pro kapitalistické industriální země s centralizovaným státem je </a:t>
            </a:r>
            <a:r>
              <a:rPr lang="cs-CZ" sz="1900" b="1" dirty="0"/>
              <a:t>kulturně-skupinová homogenita funkcionální nutností</a:t>
            </a:r>
          </a:p>
          <a:p>
            <a:pPr lvl="0"/>
            <a:r>
              <a:rPr lang="cs-CZ" sz="1900" dirty="0"/>
              <a:t>Dle Gellnera a Andersona není nacionalismus primárně politickou ideologií </a:t>
            </a:r>
          </a:p>
          <a:p>
            <a:pPr lvl="0"/>
            <a:r>
              <a:rPr lang="cs-CZ" sz="1900" dirty="0" err="1"/>
              <a:t>Hobsbawm</a:t>
            </a:r>
            <a:r>
              <a:rPr lang="cs-CZ" sz="1900" dirty="0"/>
              <a:t>, Hroch aj. kladou na ideologický, politický a historický aspekt daleko větší důraz („obrozenci“, občanské revoluce 1848)</a:t>
            </a:r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497136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A75F4A0-FEAF-4F1B-9C48-7688BF9D4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1750" y="932881"/>
            <a:ext cx="7400499" cy="105595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br>
              <a:rPr lang="cs-CZ" sz="2400" b="1" dirty="0"/>
            </a:br>
            <a:r>
              <a:rPr lang="cs-CZ" sz="2400" b="1" dirty="0"/>
              <a:t>Národní státy</a:t>
            </a:r>
            <a:r>
              <a:rPr lang="cs-CZ" sz="2400" dirty="0"/>
              <a:t> </a:t>
            </a:r>
            <a:r>
              <a:rPr lang="cs-CZ" sz="2400" b="1" dirty="0"/>
              <a:t>jako jediné legitimní politické uspořádání</a:t>
            </a:r>
            <a:br>
              <a:rPr lang="cs-CZ" sz="2400" b="1" dirty="0">
                <a:sym typeface="Wingdings"/>
              </a:rPr>
            </a:br>
            <a:endParaRPr lang="cs-CZ" sz="2400" b="1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1EC79F3-0DE6-47BA-9C5C-039C54F4A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078417" y="-370056"/>
            <a:ext cx="1756584" cy="3306366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86C2B07-2A41-4CB1-9C51-F037AF41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6285591" y="2733391"/>
            <a:ext cx="1755930" cy="3306366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060848"/>
            <a:ext cx="7604749" cy="2880320"/>
          </a:xfrm>
        </p:spPr>
        <p:txBody>
          <a:bodyPr anchor="ctr">
            <a:normAutofit/>
          </a:bodyPr>
          <a:lstStyle/>
          <a:p>
            <a:r>
              <a:rPr lang="cs-CZ" sz="1800" dirty="0"/>
              <a:t>19. / 20. stol. – </a:t>
            </a:r>
            <a:r>
              <a:rPr lang="cs-CZ" sz="1800" b="1" dirty="0"/>
              <a:t>prosazení </a:t>
            </a:r>
            <a:r>
              <a:rPr lang="cs-CZ" sz="1800" dirty="0"/>
              <a:t>představy, že jednotlivé státy reprezentují a hájí zájmy „národa/národů“, na nichž stojí i </a:t>
            </a:r>
            <a:r>
              <a:rPr lang="cs-CZ" sz="1800" b="1" dirty="0"/>
              <a:t>legitimita </a:t>
            </a:r>
            <a:r>
              <a:rPr lang="cs-CZ" sz="1800" dirty="0"/>
              <a:t>vlády a zakládá se </a:t>
            </a:r>
            <a:r>
              <a:rPr lang="cs-CZ" sz="1800" b="1" dirty="0"/>
              <a:t>loajalita </a:t>
            </a:r>
            <a:r>
              <a:rPr lang="cs-CZ" sz="1800" dirty="0"/>
              <a:t>občanů</a:t>
            </a:r>
          </a:p>
          <a:p>
            <a:r>
              <a:rPr lang="cs-CZ" sz="1800" dirty="0"/>
              <a:t>Toto pojetí se šíří i mimo Evropu = postkoloniální státy „hledají“ / tvoří své národy </a:t>
            </a:r>
          </a:p>
          <a:p>
            <a:r>
              <a:rPr lang="cs-CZ" sz="1800" dirty="0">
                <a:sym typeface="Wingdings"/>
              </a:rPr>
              <a:t>V</a:t>
            </a:r>
            <a:r>
              <a:rPr lang="cs-CZ" sz="1800" b="1" dirty="0"/>
              <a:t>znik národních států  =  vznik národů  =  ustavení jasných teritoriálních hranic jako znaku suverenity, rozsahu moci, kontroly a hegemonie státu / národa</a:t>
            </a:r>
            <a:endParaRPr lang="cs-CZ" sz="1800" dirty="0"/>
          </a:p>
          <a:p>
            <a:pPr marL="0" indent="0">
              <a:buNone/>
            </a:pPr>
            <a:r>
              <a:rPr lang="cs-CZ" sz="1400" dirty="0">
                <a:sym typeface="Wingdings"/>
              </a:rPr>
              <a:t> </a:t>
            </a:r>
            <a:endParaRPr lang="cs-CZ" sz="1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F67AAC-C977-4759-A5C8-6BC998F96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53386"/>
            <a:ext cx="9143999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2898" y="685800"/>
            <a:ext cx="5778873" cy="1485900"/>
          </a:xfrm>
        </p:spPr>
        <p:txBody>
          <a:bodyPr>
            <a:normAutofit fontScale="90000"/>
          </a:bodyPr>
          <a:lstStyle/>
          <a:p>
            <a:r>
              <a:rPr lang="cs-CZ" sz="3400" b="1" dirty="0"/>
              <a:t>MAKEDONIE</a:t>
            </a:r>
            <a:br>
              <a:rPr lang="cs-CZ" sz="3400" b="1" dirty="0"/>
            </a:br>
            <a:br>
              <a:rPr lang="cs-CZ" sz="3400" b="1" dirty="0"/>
            </a:br>
            <a:r>
              <a:rPr lang="cs-CZ" sz="3400" b="1" dirty="0"/>
              <a:t>Spor o jméno /  národ / identitu</a:t>
            </a:r>
            <a:endParaRPr lang="cs-CZ" sz="3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228330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857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2898" y="2286000"/>
            <a:ext cx="6153558" cy="4311352"/>
          </a:xfrm>
        </p:spPr>
        <p:txBody>
          <a:bodyPr>
            <a:normAutofit fontScale="77500" lnSpcReduction="20000"/>
          </a:bodyPr>
          <a:lstStyle/>
          <a:p>
            <a:pPr lvl="0"/>
            <a:endParaRPr lang="cs-CZ" sz="1100" dirty="0"/>
          </a:p>
          <a:p>
            <a:pPr lvl="0"/>
            <a:r>
              <a:rPr lang="cs-CZ" sz="2100" dirty="0"/>
              <a:t>do roku </a:t>
            </a:r>
            <a:r>
              <a:rPr lang="cs-CZ" sz="2100" b="1" dirty="0"/>
              <a:t>1944 jako samostatný subjekt neexistovala</a:t>
            </a:r>
          </a:p>
          <a:p>
            <a:pPr lvl="0"/>
            <a:r>
              <a:rPr lang="cs-CZ" sz="2100" dirty="0"/>
              <a:t>označení „Makedonie“ je </a:t>
            </a:r>
            <a:r>
              <a:rPr lang="cs-CZ" sz="2100" b="1" dirty="0"/>
              <a:t>geografické/historické</a:t>
            </a:r>
            <a:r>
              <a:rPr lang="cs-CZ" sz="2100" dirty="0"/>
              <a:t>, takže „Makedonec“ = do 20.st. obyvatel tohoto regionu</a:t>
            </a:r>
          </a:p>
          <a:p>
            <a:pPr lvl="0"/>
            <a:r>
              <a:rPr lang="cs-CZ" sz="2100" dirty="0"/>
              <a:t>od poloviny 19.století se objevují nejprve spíše okrajové tendence ustavit „</a:t>
            </a:r>
            <a:r>
              <a:rPr lang="cs-CZ" sz="2100" b="1" dirty="0"/>
              <a:t>makedonskou národní identitu</a:t>
            </a:r>
            <a:r>
              <a:rPr lang="cs-CZ" sz="2100" dirty="0"/>
              <a:t>“ (do té doby bulharská/řecká/srbská identifikace)</a:t>
            </a:r>
          </a:p>
          <a:p>
            <a:pPr lvl="0"/>
            <a:r>
              <a:rPr lang="cs-CZ" sz="2100" dirty="0"/>
              <a:t>nacionalismus roste po </a:t>
            </a:r>
            <a:r>
              <a:rPr lang="cs-CZ" sz="2100" b="1" dirty="0"/>
              <a:t>Balkánských válkách (</a:t>
            </a:r>
            <a:r>
              <a:rPr lang="cs-CZ" sz="2100" dirty="0"/>
              <a:t>konec Osmanské říše) a </a:t>
            </a:r>
            <a:r>
              <a:rPr lang="cs-CZ" sz="2100" dirty="0" err="1"/>
              <a:t>I.sv.v</a:t>
            </a:r>
            <a:r>
              <a:rPr lang="cs-CZ" sz="2100" dirty="0"/>
              <a:t>.,, kdy bylo území rozděleno mezi </a:t>
            </a:r>
            <a:r>
              <a:rPr lang="cs-CZ" sz="2100" b="1" dirty="0"/>
              <a:t>Bulharsko – Řecko – Srbské království</a:t>
            </a:r>
          </a:p>
          <a:p>
            <a:pPr lvl="0"/>
            <a:r>
              <a:rPr lang="cs-CZ" sz="2100" dirty="0"/>
              <a:t>po </a:t>
            </a:r>
            <a:r>
              <a:rPr lang="cs-CZ" sz="2100" b="1" dirty="0"/>
              <a:t>konci </a:t>
            </a:r>
            <a:r>
              <a:rPr lang="cs-CZ" sz="2100" b="1" dirty="0" err="1"/>
              <a:t>II.sv.v</a:t>
            </a:r>
            <a:r>
              <a:rPr lang="cs-CZ" sz="2100" dirty="0"/>
              <a:t>. v rámci nově vzniklé </a:t>
            </a:r>
            <a:r>
              <a:rPr lang="cs-CZ" sz="2100" b="1" dirty="0"/>
              <a:t>Jugoslávie vyhlášena 1944 „Demokratické republika Makedonie“ </a:t>
            </a:r>
            <a:r>
              <a:rPr lang="cs-CZ" sz="2100" dirty="0"/>
              <a:t>(následně přejmenovaná na Lidová republika Makedonie a Socialistická republika Makedonie) </a:t>
            </a:r>
          </a:p>
          <a:p>
            <a:pPr lvl="0"/>
            <a:r>
              <a:rPr lang="cs-CZ" sz="2100" b="1" dirty="0"/>
              <a:t>1945 zaveden oficiální přepis makedonštiny </a:t>
            </a:r>
          </a:p>
          <a:p>
            <a:pPr lvl="1"/>
            <a:r>
              <a:rPr lang="cs-CZ" sz="2100" dirty="0"/>
              <a:t>spisovatelé, historici a folkloristé vybízeni k hledání ( = vytváření) dokladů makedonské svébytnosti (vývoj silný za Tita – postupně se makedonská identita prosadila)</a:t>
            </a:r>
          </a:p>
          <a:p>
            <a:pPr marL="457200" lvl="1" indent="0">
              <a:buNone/>
            </a:pP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349306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 descr="http://upload.wikimedia.org/wikipedia/commons/thumb/0/0a/Macedonia_overview_de.svg/556px-Macedonia_overview_de.svg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7887" y="480515"/>
            <a:ext cx="5568225" cy="5892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795214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Oříznutí</Template>
  <TotalTime>345</TotalTime>
  <Words>1826</Words>
  <Application>Microsoft Office PowerPoint</Application>
  <PresentationFormat>Předvádění na obrazovce (4:3)</PresentationFormat>
  <Paragraphs>149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Calibri</vt:lpstr>
      <vt:lpstr>Franklin Gothic Book</vt:lpstr>
      <vt:lpstr>Wingdings</vt:lpstr>
      <vt:lpstr>Oříznutí</vt:lpstr>
      <vt:lpstr>4. Národ jako určující identitní kategorie moderní Evropy?  LS 2023/2024  Case study – Makedonie </vt:lpstr>
      <vt:lpstr>Objevení „národů“ Nacionalismus jako klíčová identita moderní Evropy</vt:lpstr>
      <vt:lpstr>Moderna - co se vlastně stalo? </vt:lpstr>
      <vt:lpstr>Ernest Gellner (1925 – 1995)     E. Gellner, Nacionalismus. Brno 2003  E. Gellner, Národy a nacionalismus. Praha 1993 (orig 1983) E. Gellner, Pluh, meč a kniha : struktura lidských dějin. Brno 2001  E. Gellner, Podmínky svobody: občanská společnost a její rivalové. Brno 1997  E. Gellner, Rozum a kultura : historická úloha racionality a racionalismu. Praha 1999  </vt:lpstr>
      <vt:lpstr>Benedict Anderson  (1936 – 2015)   Imagined Communities: Reflections on the Origin and Spread of Nationalism. Verso [1983] (1991)  </vt:lpstr>
      <vt:lpstr>Moderní národ a nacionalismus   dle Gellnera, Andersona, Hobsbawma, Smithe,  Hrocha</vt:lpstr>
      <vt:lpstr> Národní státy jako jediné legitimní politické uspořádání </vt:lpstr>
      <vt:lpstr>MAKEDONIE  Spor o jméno /  národ / identitu</vt:lpstr>
      <vt:lpstr>Prezentace aplikace PowerPoint</vt:lpstr>
      <vt:lpstr>PO ROZPADU JUGOSLÁVIE </vt:lpstr>
      <vt:lpstr>http://mapaevropy.eu/mapa-jihovychodni-evropy/ </vt:lpstr>
      <vt:lpstr>Prezentace aplikace PowerPoint</vt:lpstr>
      <vt:lpstr>Symboly</vt:lpstr>
      <vt:lpstr>Prezentace aplikace PowerPoint</vt:lpstr>
      <vt:lpstr>Prezentace aplikace PowerPoint</vt:lpstr>
      <vt:lpstr>Důsledky sporu</vt:lpstr>
      <vt:lpstr>Oficiální makedonská pozice:  Politika „ANTIKVIZACE“ 2010 – 2018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Historické pozadí sporu o jméno: „střet nacionalismů“     ŘECKO</vt:lpstr>
      <vt:lpstr>Historické pozadí sporu o jméno: „střet nacionalismů“     MAKEDONIE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zandlova@live.com</dc:creator>
  <cp:lastModifiedBy>Markéta Zandlová</cp:lastModifiedBy>
  <cp:revision>22</cp:revision>
  <dcterms:created xsi:type="dcterms:W3CDTF">2016-10-23T10:47:51Z</dcterms:created>
  <dcterms:modified xsi:type="dcterms:W3CDTF">2024-03-13T15:18:56Z</dcterms:modified>
</cp:coreProperties>
</file>