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2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78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5406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810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8905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7352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78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47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39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070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761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54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66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48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492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A322C-D3BC-446F-A403-3F17C8E73614}" type="datetimeFigureOut">
              <a:rPr lang="cs-CZ" smtClean="0"/>
              <a:t>01.04.2025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EAAD34F1-2EC0-43EC-A487-D7BAB715AC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67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ha4.cz/na-vyhlaseni-dotacnich-programu-mestske-casti-Praha-4-na-podporu-v-oblastech-sportovnich-a-telovychovnych-aktivit-kulturni-a-spolkove-cinnosti-bezpecnosti-deti-a-mladeze-rizikoveho-chovani-deti-a-5.html" TargetMode="External"/><Relationship Id="rId2" Type="http://schemas.openxmlformats.org/officeDocument/2006/relationships/hyperlink" Target="https://praha10.cz/dotace/dotacni-rizeni-202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ktivnimesto.cz/nove-taborove-prispevky-na-praze-5-a-17-podpori-aktivity-behem-letnich-prazdnin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Ekonomie, ekonomika a management sportu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Organizace sportovní akce</a:t>
            </a:r>
          </a:p>
          <a:p>
            <a:endParaRPr lang="cs-CZ" dirty="0"/>
          </a:p>
          <a:p>
            <a:r>
              <a:rPr lang="cs-CZ" dirty="0"/>
              <a:t>Mgr. Veronika Krause</a:t>
            </a:r>
          </a:p>
        </p:txBody>
      </p:sp>
    </p:spTree>
    <p:extLst>
      <p:ext uri="{BB962C8B-B14F-4D97-AF65-F5344CB8AC3E}">
        <p14:creationId xmlns:p14="http://schemas.microsoft.com/office/powerpoint/2010/main" val="121779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7334" y="2160589"/>
            <a:ext cx="8809566" cy="43105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>
                <a:hlinkClick r:id="rId2"/>
              </a:rPr>
              <a:t>https://praha10.cz/dotace/dotacni-rizeni-2025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en-US" dirty="0" err="1"/>
              <a:t>Pořádání</a:t>
            </a:r>
            <a:r>
              <a:rPr lang="en-US" dirty="0"/>
              <a:t> </a:t>
            </a:r>
            <a:r>
              <a:rPr lang="en-US" dirty="0" err="1"/>
              <a:t>jednorázových</a:t>
            </a:r>
            <a:r>
              <a:rPr lang="en-US" dirty="0"/>
              <a:t> </a:t>
            </a:r>
            <a:r>
              <a:rPr lang="en-US" dirty="0" err="1"/>
              <a:t>sportovních</a:t>
            </a:r>
            <a:r>
              <a:rPr lang="en-US" dirty="0"/>
              <a:t> a </a:t>
            </a:r>
            <a:r>
              <a:rPr lang="en-US" dirty="0" err="1"/>
              <a:t>volnočasových</a:t>
            </a:r>
            <a:r>
              <a:rPr lang="en-US" dirty="0"/>
              <a:t> </a:t>
            </a:r>
            <a:r>
              <a:rPr lang="en-US" dirty="0" err="1"/>
              <a:t>akcí</a:t>
            </a:r>
            <a:r>
              <a:rPr lang="en-US" dirty="0"/>
              <a:t> pro </a:t>
            </a:r>
            <a:r>
              <a:rPr lang="en-US" dirty="0" err="1"/>
              <a:t>širokou</a:t>
            </a:r>
            <a:r>
              <a:rPr lang="en-US" dirty="0"/>
              <a:t> </a:t>
            </a:r>
            <a:r>
              <a:rPr lang="en-US" dirty="0" err="1"/>
              <a:t>veřejnost</a:t>
            </a:r>
            <a:endParaRPr lang="cs-CZ" dirty="0"/>
          </a:p>
          <a:p>
            <a:pPr>
              <a:lnSpc>
                <a:spcPct val="150000"/>
              </a:lnSpc>
            </a:pPr>
            <a:r>
              <a:rPr lang="cs-CZ" dirty="0">
                <a:hlinkClick r:id="rId3"/>
              </a:rPr>
              <a:t>https://www.praha4.cz/na-vyhlaseni-dotacnich-programu-mestske-casti-Praha-4-na-podporu-v-oblastech-sportovnich-a-telovychovnych-aktivit-kulturni-a-spolkove-cinnosti-bezpecnosti-deti-a-mladeze-rizikoveho-chovani-deti-a-5.html</a:t>
            </a:r>
            <a:endParaRPr lang="cs-CZ" dirty="0"/>
          </a:p>
          <a:p>
            <a:pPr lvl="1">
              <a:lnSpc>
                <a:spcPct val="150000"/>
              </a:lnSpc>
            </a:pPr>
            <a:r>
              <a:rPr lang="cs-CZ" dirty="0"/>
              <a:t>Příloha 3</a:t>
            </a:r>
          </a:p>
          <a:p>
            <a:pPr>
              <a:lnSpc>
                <a:spcPct val="150000"/>
              </a:lnSpc>
            </a:pPr>
            <a:r>
              <a:rPr lang="cs-CZ" dirty="0"/>
              <a:t>Program Aktivní město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hlinkClick r:id="rId4"/>
              </a:rPr>
              <a:t>https://aktivnimesto.cz/nove-taborove-prispevky-na-praze-5-a-17-podpori-aktivity-behem-letnich-prazdnin/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4369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Propagace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získat účastníky?</a:t>
            </a:r>
          </a:p>
          <a:p>
            <a:r>
              <a:rPr lang="cs-CZ" dirty="0"/>
              <a:t>Jaké je možné využít kanály?</a:t>
            </a:r>
          </a:p>
        </p:txBody>
      </p:sp>
    </p:spTree>
    <p:extLst>
      <p:ext uri="{BB962C8B-B14F-4D97-AF65-F5344CB8AC3E}">
        <p14:creationId xmlns:p14="http://schemas.microsoft.com/office/powerpoint/2010/main" val="3007374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KHS!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Jaké jsou povinnosti vůči krajské hygienické stanici?</a:t>
            </a:r>
          </a:p>
        </p:txBody>
      </p:sp>
    </p:spTree>
    <p:extLst>
      <p:ext uri="{BB962C8B-B14F-4D97-AF65-F5344CB8AC3E}">
        <p14:creationId xmlns:p14="http://schemas.microsoft.com/office/powerpoint/2010/main" val="3406499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možné udělat pro nejhladší průběh?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83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 se mělo stát po skončení akce?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98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jsou sekvenční manažerské funkce?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235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Jaké první kroky musíte udělat na začátku přípravy letního kempu?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Kdy začít s plánováním?</a:t>
            </a:r>
          </a:p>
        </p:txBody>
      </p:sp>
    </p:spTree>
    <p:extLst>
      <p:ext uri="{BB962C8B-B14F-4D97-AF65-F5344CB8AC3E}">
        <p14:creationId xmlns:p14="http://schemas.microsoft.com/office/powerpoint/2010/main" val="417507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zanalyzovat konkurenci?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Co je pro mě konkurence?</a:t>
            </a:r>
          </a:p>
        </p:txBody>
      </p:sp>
    </p:spTree>
    <p:extLst>
      <p:ext uri="{BB962C8B-B14F-4D97-AF65-F5344CB8AC3E}">
        <p14:creationId xmlns:p14="http://schemas.microsoft.com/office/powerpoint/2010/main" val="91073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 termínové listiny soutěží!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53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Upřesnit termín a lokalitu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Způsob ubytování, stravování, sportoviště</a:t>
            </a:r>
          </a:p>
        </p:txBody>
      </p:sp>
    </p:spTree>
    <p:extLst>
      <p:ext uri="{BB962C8B-B14F-4D97-AF65-F5344CB8AC3E}">
        <p14:creationId xmlns:p14="http://schemas.microsoft.com/office/powerpoint/2010/main" val="3594464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harmonogram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Počet hodin na sportovišti, návštěva bazénu, výlety apod.</a:t>
            </a:r>
          </a:p>
        </p:txBody>
      </p:sp>
    </p:spTree>
    <p:extLst>
      <p:ext uri="{BB962C8B-B14F-4D97-AF65-F5344CB8AC3E}">
        <p14:creationId xmlns:p14="http://schemas.microsoft.com/office/powerpoint/2010/main" val="417252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rozvaha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Kdo musí být přítomen na soustřední/kempu?</a:t>
            </a:r>
          </a:p>
        </p:txBody>
      </p:sp>
    </p:spTree>
    <p:extLst>
      <p:ext uri="{BB962C8B-B14F-4D97-AF65-F5344CB8AC3E}">
        <p14:creationId xmlns:p14="http://schemas.microsoft.com/office/powerpoint/2010/main" val="263859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a stanovení ceny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Je možné někde získat dotace?</a:t>
            </a:r>
          </a:p>
        </p:txBody>
      </p:sp>
    </p:spTree>
    <p:extLst>
      <p:ext uri="{BB962C8B-B14F-4D97-AF65-F5344CB8AC3E}">
        <p14:creationId xmlns:p14="http://schemas.microsoft.com/office/powerpoint/2010/main" val="63977196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302</TotalTime>
  <Words>179</Words>
  <Application>Microsoft Office PowerPoint</Application>
  <PresentationFormat>Širokoúhlá obrazovka</PresentationFormat>
  <Paragraphs>32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Trebuchet MS</vt:lpstr>
      <vt:lpstr>Wingdings 3</vt:lpstr>
      <vt:lpstr>Fazeta</vt:lpstr>
      <vt:lpstr>Ekonomie, ekonomika a management sportu</vt:lpstr>
      <vt:lpstr>Jaké jsou sekvenční manažerské funkce?</vt:lpstr>
      <vt:lpstr>Jaké první kroky musíte udělat na začátku přípravy letního kempu?</vt:lpstr>
      <vt:lpstr>Jak si zanalyzovat konkurenci?</vt:lpstr>
      <vt:lpstr>Pozor na termínové listiny soutěží!</vt:lpstr>
      <vt:lpstr>Upřesnit termín a lokalitu</vt:lpstr>
      <vt:lpstr>Předběžný harmonogram</vt:lpstr>
      <vt:lpstr>Personální rozvaha</vt:lpstr>
      <vt:lpstr>Rozpočet a stanovení ceny</vt:lpstr>
      <vt:lpstr>Dotace</vt:lpstr>
      <vt:lpstr>Propagace</vt:lpstr>
      <vt:lpstr>Pozor na KHS!</vt:lpstr>
      <vt:lpstr>Co je možné udělat pro nejhladší průběh?</vt:lpstr>
      <vt:lpstr>Co by se mělo stát po skončení akce?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Ekonomie, ekonomika a management sportu</dc:title>
  <dc:creator>ucitel</dc:creator>
  <cp:lastModifiedBy>Veronika Krause</cp:lastModifiedBy>
  <cp:revision>20</cp:revision>
  <dcterms:created xsi:type="dcterms:W3CDTF">2023-04-18T13:32:17Z</dcterms:created>
  <dcterms:modified xsi:type="dcterms:W3CDTF">2025-04-01T13:50:10Z</dcterms:modified>
</cp:coreProperties>
</file>