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10" r:id="rId2"/>
    <p:sldId id="313" r:id="rId3"/>
    <p:sldId id="512" r:id="rId4"/>
    <p:sldId id="527" r:id="rId5"/>
    <p:sldId id="528" r:id="rId6"/>
    <p:sldId id="543" r:id="rId7"/>
    <p:sldId id="426" r:id="rId8"/>
    <p:sldId id="427" r:id="rId9"/>
    <p:sldId id="406" r:id="rId10"/>
    <p:sldId id="418" r:id="rId11"/>
    <p:sldId id="419" r:id="rId12"/>
    <p:sldId id="420" r:id="rId13"/>
    <p:sldId id="421" r:id="rId14"/>
    <p:sldId id="422" r:id="rId15"/>
    <p:sldId id="423" r:id="rId16"/>
    <p:sldId id="424" r:id="rId17"/>
    <p:sldId id="425" r:id="rId18"/>
    <p:sldId id="351" r:id="rId19"/>
    <p:sldId id="382" r:id="rId20"/>
    <p:sldId id="383" r:id="rId21"/>
    <p:sldId id="384" r:id="rId22"/>
    <p:sldId id="385" r:id="rId23"/>
    <p:sldId id="407" r:id="rId24"/>
    <p:sldId id="408" r:id="rId25"/>
    <p:sldId id="279" r:id="rId26"/>
    <p:sldId id="278" r:id="rId27"/>
    <p:sldId id="275" r:id="rId28"/>
    <p:sldId id="277" r:id="rId29"/>
    <p:sldId id="280" r:id="rId30"/>
  </p:sldIdLst>
  <p:sldSz cx="12192000" cy="6858000"/>
  <p:notesSz cx="6858000" cy="99456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75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204CF-98A5-4421-8D9A-5AD1D40AAE55}"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cs-CZ"/>
        </a:p>
      </dgm:t>
    </dgm:pt>
    <dgm:pt modelId="{890DD7B5-3643-4697-AD7D-1A73F90B4524}">
      <dgm:prSet phldrT="[Text]" custT="1"/>
      <dgm:spPr>
        <a:solidFill>
          <a:srgbClr val="92D050"/>
        </a:solidFill>
      </dgm:spPr>
      <dgm:t>
        <a:bodyPr/>
        <a:lstStyle/>
        <a:p>
          <a:r>
            <a:rPr lang="cs-CZ" sz="2800" b="1" dirty="0" err="1">
              <a:solidFill>
                <a:schemeClr val="tx1"/>
              </a:solidFill>
            </a:rPr>
            <a:t>What</a:t>
          </a:r>
          <a:r>
            <a:rPr lang="cs-CZ" sz="2800" b="1" dirty="0">
              <a:solidFill>
                <a:schemeClr val="tx1"/>
              </a:solidFill>
            </a:rPr>
            <a:t> </a:t>
          </a:r>
          <a:r>
            <a:rPr lang="cs-CZ" sz="2800" b="1" dirty="0" err="1">
              <a:solidFill>
                <a:schemeClr val="tx1"/>
              </a:solidFill>
            </a:rPr>
            <a:t>is</a:t>
          </a:r>
          <a:r>
            <a:rPr lang="cs-CZ" sz="2800" b="1" dirty="0">
              <a:solidFill>
                <a:schemeClr val="tx1"/>
              </a:solidFill>
            </a:rPr>
            <a:t> </a:t>
          </a:r>
          <a:r>
            <a:rPr lang="cs-CZ" sz="2800" b="1" dirty="0" err="1">
              <a:solidFill>
                <a:schemeClr val="tx1"/>
              </a:solidFill>
            </a:rPr>
            <a:t>the</a:t>
          </a:r>
          <a:r>
            <a:rPr lang="cs-CZ" sz="2800" b="1" dirty="0">
              <a:solidFill>
                <a:schemeClr val="tx1"/>
              </a:solidFill>
            </a:rPr>
            <a:t> </a:t>
          </a:r>
          <a:r>
            <a:rPr lang="cs-CZ" sz="2800" b="1" dirty="0" err="1">
              <a:solidFill>
                <a:schemeClr val="tx1"/>
              </a:solidFill>
            </a:rPr>
            <a:t>source</a:t>
          </a:r>
          <a:r>
            <a:rPr lang="cs-CZ" sz="2800" b="1" dirty="0">
              <a:solidFill>
                <a:schemeClr val="tx1"/>
              </a:solidFill>
            </a:rPr>
            <a:t> </a:t>
          </a:r>
          <a:r>
            <a:rPr lang="cs-CZ" sz="2800" b="1" dirty="0" err="1">
              <a:solidFill>
                <a:schemeClr val="tx1"/>
              </a:solidFill>
            </a:rPr>
            <a:t>of</a:t>
          </a:r>
          <a:r>
            <a:rPr lang="cs-CZ" sz="2800" b="1" dirty="0">
              <a:solidFill>
                <a:schemeClr val="tx1"/>
              </a:solidFill>
            </a:rPr>
            <a:t> </a:t>
          </a:r>
          <a:r>
            <a:rPr lang="cs-CZ" sz="2800" b="1" dirty="0" err="1">
              <a:solidFill>
                <a:schemeClr val="tx1"/>
              </a:solidFill>
            </a:rPr>
            <a:t>ethics</a:t>
          </a:r>
          <a:r>
            <a:rPr lang="cs-CZ" sz="2800" b="1" dirty="0">
              <a:solidFill>
                <a:schemeClr val="tx1"/>
              </a:solidFill>
            </a:rPr>
            <a:t>?</a:t>
          </a:r>
        </a:p>
      </dgm:t>
    </dgm:pt>
    <dgm:pt modelId="{D2773AA9-E8AE-497C-8174-63267E3C6B82}" type="parTrans" cxnId="{DC47423E-7453-4C68-8A74-AD5F0AA08A5A}">
      <dgm:prSet/>
      <dgm:spPr/>
      <dgm:t>
        <a:bodyPr/>
        <a:lstStyle/>
        <a:p>
          <a:endParaRPr lang="cs-CZ"/>
        </a:p>
      </dgm:t>
    </dgm:pt>
    <dgm:pt modelId="{70F0FF29-3BEA-4F57-A13A-97EA98ABA759}" type="sibTrans" cxnId="{DC47423E-7453-4C68-8A74-AD5F0AA08A5A}">
      <dgm:prSet/>
      <dgm:spPr/>
      <dgm:t>
        <a:bodyPr/>
        <a:lstStyle/>
        <a:p>
          <a:endParaRPr lang="cs-CZ"/>
        </a:p>
      </dgm:t>
    </dgm:pt>
    <dgm:pt modelId="{03FE9C2C-F9CA-4CE3-A8CB-4D1EDA472295}">
      <dgm:prSet phldrT="[Text]" custT="1"/>
      <dgm:spPr>
        <a:solidFill>
          <a:schemeClr val="accent4">
            <a:lumMod val="40000"/>
            <a:lumOff val="60000"/>
          </a:schemeClr>
        </a:solidFill>
      </dgm:spPr>
      <dgm:t>
        <a:bodyPr/>
        <a:lstStyle/>
        <a:p>
          <a:r>
            <a:rPr lang="cs-CZ" sz="2800" b="1" dirty="0" err="1">
              <a:solidFill>
                <a:schemeClr val="tx1"/>
              </a:solidFill>
            </a:rPr>
            <a:t>Religious</a:t>
          </a:r>
          <a:r>
            <a:rPr lang="cs-CZ" sz="2800" b="1" dirty="0">
              <a:solidFill>
                <a:schemeClr val="tx1"/>
              </a:solidFill>
            </a:rPr>
            <a:t> </a:t>
          </a:r>
          <a:r>
            <a:rPr lang="cs-CZ" sz="2800" b="1" dirty="0" err="1">
              <a:solidFill>
                <a:schemeClr val="tx1"/>
              </a:solidFill>
            </a:rPr>
            <a:t>Answers</a:t>
          </a:r>
          <a:endParaRPr lang="cs-CZ" sz="2800" b="1" dirty="0">
            <a:solidFill>
              <a:schemeClr val="tx1"/>
            </a:solidFill>
          </a:endParaRPr>
        </a:p>
      </dgm:t>
    </dgm:pt>
    <dgm:pt modelId="{095D32A3-CACE-47D3-B72C-F7B590CB67AD}" type="parTrans" cxnId="{8E7A11ED-D66C-447C-9C14-D56C47D7E3BF}">
      <dgm:prSet/>
      <dgm:spPr/>
      <dgm:t>
        <a:bodyPr/>
        <a:lstStyle/>
        <a:p>
          <a:endParaRPr lang="cs-CZ"/>
        </a:p>
      </dgm:t>
    </dgm:pt>
    <dgm:pt modelId="{7E091030-6D07-4B76-995D-A215FA0C2272}" type="sibTrans" cxnId="{8E7A11ED-D66C-447C-9C14-D56C47D7E3BF}">
      <dgm:prSet/>
      <dgm:spPr/>
      <dgm:t>
        <a:bodyPr/>
        <a:lstStyle/>
        <a:p>
          <a:endParaRPr lang="cs-CZ"/>
        </a:p>
      </dgm:t>
    </dgm:pt>
    <dgm:pt modelId="{19E2AAC9-416C-43BD-B37A-409ED60B84FF}">
      <dgm:prSet phldrT="[Text]" custT="1"/>
      <dgm:spPr>
        <a:solidFill>
          <a:schemeClr val="accent4">
            <a:lumMod val="40000"/>
            <a:lumOff val="60000"/>
          </a:schemeClr>
        </a:solidFill>
      </dgm:spPr>
      <dgm:t>
        <a:bodyPr/>
        <a:lstStyle/>
        <a:p>
          <a:r>
            <a:rPr lang="cs-CZ" sz="2800" b="1" dirty="0" err="1">
              <a:solidFill>
                <a:schemeClr val="tx1"/>
              </a:solidFill>
            </a:rPr>
            <a:t>Secular</a:t>
          </a:r>
          <a:r>
            <a:rPr lang="cs-CZ" sz="2800" b="1" dirty="0">
              <a:solidFill>
                <a:schemeClr val="tx1"/>
              </a:solidFill>
            </a:rPr>
            <a:t> </a:t>
          </a:r>
          <a:r>
            <a:rPr lang="cs-CZ" sz="2800" b="1" dirty="0" err="1">
              <a:solidFill>
                <a:schemeClr val="tx1"/>
              </a:solidFill>
            </a:rPr>
            <a:t>Answers</a:t>
          </a:r>
          <a:endParaRPr lang="cs-CZ" sz="2800" b="1" dirty="0">
            <a:solidFill>
              <a:schemeClr val="tx1"/>
            </a:solidFill>
          </a:endParaRPr>
        </a:p>
      </dgm:t>
    </dgm:pt>
    <dgm:pt modelId="{69F51FA4-5C08-41D6-AFC0-268C798BA57F}" type="parTrans" cxnId="{137F6471-26BF-4CE5-82B0-A3833C14FBB2}">
      <dgm:prSet/>
      <dgm:spPr/>
      <dgm:t>
        <a:bodyPr/>
        <a:lstStyle/>
        <a:p>
          <a:endParaRPr lang="cs-CZ"/>
        </a:p>
      </dgm:t>
    </dgm:pt>
    <dgm:pt modelId="{1DA1AA90-51A5-41B3-BD44-5F6810A2AABB}" type="sibTrans" cxnId="{137F6471-26BF-4CE5-82B0-A3833C14FBB2}">
      <dgm:prSet/>
      <dgm:spPr/>
      <dgm:t>
        <a:bodyPr/>
        <a:lstStyle/>
        <a:p>
          <a:endParaRPr lang="cs-CZ"/>
        </a:p>
      </dgm:t>
    </dgm:pt>
    <dgm:pt modelId="{6976E1A8-86C8-416A-B421-EF70CEAAD674}">
      <dgm:prSet/>
      <dgm:spPr>
        <a:solidFill>
          <a:srgbClr val="FFC000"/>
        </a:solidFill>
      </dgm:spPr>
      <dgm:t>
        <a:bodyPr/>
        <a:lstStyle/>
        <a:p>
          <a:r>
            <a:rPr lang="cs-CZ" b="1" dirty="0" err="1">
              <a:solidFill>
                <a:schemeClr val="tx1"/>
              </a:solidFill>
            </a:rPr>
            <a:t>The</a:t>
          </a:r>
          <a:r>
            <a:rPr lang="cs-CZ" b="1" dirty="0">
              <a:solidFill>
                <a:schemeClr val="tx1"/>
              </a:solidFill>
            </a:rPr>
            <a:t> </a:t>
          </a:r>
          <a:r>
            <a:rPr lang="cs-CZ" b="1" dirty="0" err="1">
              <a:solidFill>
                <a:schemeClr val="tx1"/>
              </a:solidFill>
            </a:rPr>
            <a:t>Divine</a:t>
          </a:r>
          <a:r>
            <a:rPr lang="cs-CZ" b="1" dirty="0">
              <a:solidFill>
                <a:schemeClr val="tx1"/>
              </a:solidFill>
            </a:rPr>
            <a:t> </a:t>
          </a:r>
          <a:r>
            <a:rPr lang="cs-CZ" b="1" dirty="0" err="1">
              <a:solidFill>
                <a:schemeClr val="tx1"/>
              </a:solidFill>
            </a:rPr>
            <a:t>Will</a:t>
          </a:r>
          <a:endParaRPr lang="cs-CZ" b="1" dirty="0">
            <a:solidFill>
              <a:schemeClr val="tx1"/>
            </a:solidFill>
          </a:endParaRPr>
        </a:p>
      </dgm:t>
    </dgm:pt>
    <dgm:pt modelId="{DBE7DE76-9EF6-4C14-8F5D-FAE0505ED7D1}" type="parTrans" cxnId="{3772DAE2-5439-493E-B315-F006C4B6C7D4}">
      <dgm:prSet/>
      <dgm:spPr/>
      <dgm:t>
        <a:bodyPr/>
        <a:lstStyle/>
        <a:p>
          <a:endParaRPr lang="cs-CZ"/>
        </a:p>
      </dgm:t>
    </dgm:pt>
    <dgm:pt modelId="{8037891F-521D-430B-8B12-B8031FF7AE43}" type="sibTrans" cxnId="{3772DAE2-5439-493E-B315-F006C4B6C7D4}">
      <dgm:prSet/>
      <dgm:spPr/>
      <dgm:t>
        <a:bodyPr/>
        <a:lstStyle/>
        <a:p>
          <a:endParaRPr lang="cs-CZ"/>
        </a:p>
      </dgm:t>
    </dgm:pt>
    <dgm:pt modelId="{4E8D0C51-E01E-47A7-B2E1-65AB5CED3A81}">
      <dgm:prSet/>
      <dgm:spPr>
        <a:solidFill>
          <a:srgbClr val="FFC000"/>
        </a:solidFill>
      </dgm:spPr>
      <dgm:t>
        <a:bodyPr/>
        <a:lstStyle/>
        <a:p>
          <a:r>
            <a:rPr lang="cs-CZ" b="1" dirty="0" err="1">
              <a:solidFill>
                <a:schemeClr val="tx1"/>
              </a:solidFill>
            </a:rPr>
            <a:t>The</a:t>
          </a:r>
          <a:r>
            <a:rPr lang="cs-CZ" b="1" dirty="0">
              <a:solidFill>
                <a:schemeClr val="tx1"/>
              </a:solidFill>
            </a:rPr>
            <a:t> </a:t>
          </a:r>
          <a:r>
            <a:rPr lang="cs-CZ" b="1" dirty="0" err="1">
              <a:solidFill>
                <a:schemeClr val="tx1"/>
              </a:solidFill>
            </a:rPr>
            <a:t>Divine</a:t>
          </a:r>
          <a:r>
            <a:rPr lang="cs-CZ" b="1" dirty="0">
              <a:solidFill>
                <a:schemeClr val="tx1"/>
              </a:solidFill>
            </a:rPr>
            <a:t> </a:t>
          </a:r>
          <a:r>
            <a:rPr lang="cs-CZ" b="1" dirty="0" err="1">
              <a:solidFill>
                <a:schemeClr val="tx1"/>
              </a:solidFill>
            </a:rPr>
            <a:t>Law</a:t>
          </a:r>
          <a:endParaRPr lang="cs-CZ" b="1" dirty="0">
            <a:solidFill>
              <a:schemeClr val="tx1"/>
            </a:solidFill>
          </a:endParaRPr>
        </a:p>
      </dgm:t>
    </dgm:pt>
    <dgm:pt modelId="{50FCA4B4-6E06-4C24-ACD4-E38E86997295}" type="parTrans" cxnId="{E9F335A2-9C3D-4421-A469-1AB386525911}">
      <dgm:prSet/>
      <dgm:spPr/>
      <dgm:t>
        <a:bodyPr/>
        <a:lstStyle/>
        <a:p>
          <a:endParaRPr lang="cs-CZ"/>
        </a:p>
      </dgm:t>
    </dgm:pt>
    <dgm:pt modelId="{042DEC32-D44A-4CEC-8333-92BF16B7C063}" type="sibTrans" cxnId="{E9F335A2-9C3D-4421-A469-1AB386525911}">
      <dgm:prSet/>
      <dgm:spPr/>
      <dgm:t>
        <a:bodyPr/>
        <a:lstStyle/>
        <a:p>
          <a:endParaRPr lang="cs-CZ"/>
        </a:p>
      </dgm:t>
    </dgm:pt>
    <dgm:pt modelId="{D66AD685-E5A0-40DE-AEF3-7ECE9792A4B2}">
      <dgm:prSet/>
      <dgm:spPr>
        <a:solidFill>
          <a:schemeClr val="accent1">
            <a:lumMod val="40000"/>
            <a:lumOff val="60000"/>
          </a:schemeClr>
        </a:solidFill>
      </dgm:spPr>
      <dgm:t>
        <a:bodyPr/>
        <a:lstStyle/>
        <a:p>
          <a:r>
            <a:rPr lang="cs-CZ" b="1" u="sng" dirty="0" err="1">
              <a:solidFill>
                <a:schemeClr val="tx1"/>
              </a:solidFill>
            </a:rPr>
            <a:t>Universal</a:t>
          </a:r>
          <a:r>
            <a:rPr lang="cs-CZ" b="1" dirty="0">
              <a:solidFill>
                <a:schemeClr val="tx1"/>
              </a:solidFill>
            </a:rPr>
            <a:t> </a:t>
          </a:r>
          <a:r>
            <a:rPr lang="cs-CZ" b="1" dirty="0" err="1">
              <a:solidFill>
                <a:schemeClr val="tx1"/>
              </a:solidFill>
            </a:rPr>
            <a:t>Sources</a:t>
          </a:r>
          <a:endParaRPr lang="cs-CZ" b="1" dirty="0">
            <a:solidFill>
              <a:schemeClr val="tx1"/>
            </a:solidFill>
          </a:endParaRPr>
        </a:p>
      </dgm:t>
    </dgm:pt>
    <dgm:pt modelId="{08FAB007-3210-4CF8-A3D5-50490894B8AD}" type="parTrans" cxnId="{E221AFFB-A8BA-4392-A0CB-1085CCC81CB5}">
      <dgm:prSet/>
      <dgm:spPr/>
      <dgm:t>
        <a:bodyPr/>
        <a:lstStyle/>
        <a:p>
          <a:endParaRPr lang="cs-CZ"/>
        </a:p>
      </dgm:t>
    </dgm:pt>
    <dgm:pt modelId="{EB0181D1-13C8-48B0-8178-8DA3570DA5A4}" type="sibTrans" cxnId="{E221AFFB-A8BA-4392-A0CB-1085CCC81CB5}">
      <dgm:prSet/>
      <dgm:spPr/>
      <dgm:t>
        <a:bodyPr/>
        <a:lstStyle/>
        <a:p>
          <a:endParaRPr lang="cs-CZ"/>
        </a:p>
      </dgm:t>
    </dgm:pt>
    <dgm:pt modelId="{D9453705-85D5-4C9B-8525-06F06A4FB4C4}">
      <dgm:prSet/>
      <dgm:spPr>
        <a:solidFill>
          <a:schemeClr val="accent1">
            <a:lumMod val="40000"/>
            <a:lumOff val="60000"/>
          </a:schemeClr>
        </a:solidFill>
      </dgm:spPr>
      <dgm:t>
        <a:bodyPr/>
        <a:lstStyle/>
        <a:p>
          <a:r>
            <a:rPr lang="cs-CZ" b="1" dirty="0" err="1">
              <a:solidFill>
                <a:schemeClr val="tx1"/>
              </a:solidFill>
            </a:rPr>
            <a:t>Relativist</a:t>
          </a:r>
          <a:r>
            <a:rPr lang="cs-CZ" b="1" dirty="0">
              <a:solidFill>
                <a:schemeClr val="tx1"/>
              </a:solidFill>
            </a:rPr>
            <a:t> </a:t>
          </a:r>
          <a:r>
            <a:rPr lang="cs-CZ" b="1" dirty="0" err="1">
              <a:solidFill>
                <a:schemeClr val="tx1"/>
              </a:solidFill>
            </a:rPr>
            <a:t>Answers</a:t>
          </a:r>
          <a:endParaRPr lang="cs-CZ" b="1" dirty="0">
            <a:solidFill>
              <a:schemeClr val="tx1"/>
            </a:solidFill>
          </a:endParaRPr>
        </a:p>
      </dgm:t>
    </dgm:pt>
    <dgm:pt modelId="{EADE0D53-FEDF-416F-A9A1-43655DD1955A}" type="parTrans" cxnId="{861D2CA7-E9ED-47BB-8144-5544D7EB2E70}">
      <dgm:prSet/>
      <dgm:spPr/>
      <dgm:t>
        <a:bodyPr/>
        <a:lstStyle/>
        <a:p>
          <a:endParaRPr lang="cs-CZ"/>
        </a:p>
      </dgm:t>
    </dgm:pt>
    <dgm:pt modelId="{E5D974A8-15F6-4B50-BCD1-889FF62A1E47}" type="sibTrans" cxnId="{861D2CA7-E9ED-47BB-8144-5544D7EB2E70}">
      <dgm:prSet/>
      <dgm:spPr/>
      <dgm:t>
        <a:bodyPr/>
        <a:lstStyle/>
        <a:p>
          <a:endParaRPr lang="cs-CZ"/>
        </a:p>
      </dgm:t>
    </dgm:pt>
    <dgm:pt modelId="{0E03CC3B-771C-4E36-B8E5-1BA45FF04BA5}">
      <dgm:prSet custT="1"/>
      <dgm:spPr>
        <a:solidFill>
          <a:srgbClr val="FFC000"/>
        </a:solidFill>
      </dgm:spPr>
      <dgm:t>
        <a:bodyPr/>
        <a:lstStyle/>
        <a:p>
          <a:r>
            <a:rPr lang="cs-CZ" sz="2400" b="1" u="sng" dirty="0" err="1">
              <a:solidFill>
                <a:schemeClr val="tx1"/>
              </a:solidFill>
            </a:rPr>
            <a:t>Natural</a:t>
          </a:r>
          <a:r>
            <a:rPr lang="cs-CZ" sz="2400" b="1" u="sng" dirty="0">
              <a:solidFill>
                <a:schemeClr val="tx1"/>
              </a:solidFill>
            </a:rPr>
            <a:t> </a:t>
          </a:r>
          <a:r>
            <a:rPr lang="cs-CZ" sz="2400" b="1" u="sng" dirty="0" err="1">
              <a:solidFill>
                <a:schemeClr val="tx1"/>
              </a:solidFill>
            </a:rPr>
            <a:t>Law</a:t>
          </a:r>
          <a:endParaRPr lang="cs-CZ" sz="2400" b="1" u="sng" dirty="0">
            <a:solidFill>
              <a:schemeClr val="tx1"/>
            </a:solidFill>
          </a:endParaRPr>
        </a:p>
      </dgm:t>
    </dgm:pt>
    <dgm:pt modelId="{5D7C663A-0256-48DF-8F30-14A5EDA21587}" type="parTrans" cxnId="{1F52C470-165C-4889-A8B4-5F0750AB4171}">
      <dgm:prSet/>
      <dgm:spPr/>
      <dgm:t>
        <a:bodyPr/>
        <a:lstStyle/>
        <a:p>
          <a:endParaRPr lang="cs-CZ"/>
        </a:p>
      </dgm:t>
    </dgm:pt>
    <dgm:pt modelId="{A2F9BE5D-02A2-4A00-A5EF-017AAC0A3E0E}" type="sibTrans" cxnId="{1F52C470-165C-4889-A8B4-5F0750AB4171}">
      <dgm:prSet/>
      <dgm:spPr/>
      <dgm:t>
        <a:bodyPr/>
        <a:lstStyle/>
        <a:p>
          <a:endParaRPr lang="cs-CZ"/>
        </a:p>
      </dgm:t>
    </dgm:pt>
    <dgm:pt modelId="{0FB577A2-161B-45DC-B836-89719B7E49FE}">
      <dgm:prSet custT="1"/>
      <dgm:spPr>
        <a:solidFill>
          <a:srgbClr val="FFC000"/>
        </a:solidFill>
      </dgm:spPr>
      <dgm:t>
        <a:bodyPr/>
        <a:lstStyle/>
        <a:p>
          <a:r>
            <a:rPr lang="cs-CZ" sz="2400" b="1" dirty="0" err="1">
              <a:solidFill>
                <a:schemeClr val="tx1"/>
              </a:solidFill>
            </a:rPr>
            <a:t>Hypo</a:t>
          </a:r>
          <a:r>
            <a:rPr lang="cs-CZ" sz="2400" b="1" dirty="0">
              <a:solidFill>
                <a:schemeClr val="tx1"/>
              </a:solidFill>
            </a:rPr>
            <a:t>-</a:t>
          </a:r>
          <a:r>
            <a:rPr lang="cs-CZ" sz="2400" b="1" dirty="0" err="1">
              <a:solidFill>
                <a:schemeClr val="tx1"/>
              </a:solidFill>
            </a:rPr>
            <a:t>thetical</a:t>
          </a:r>
          <a:r>
            <a:rPr lang="cs-CZ" sz="2400" b="1" dirty="0">
              <a:solidFill>
                <a:schemeClr val="tx1"/>
              </a:solidFill>
            </a:rPr>
            <a:t> </a:t>
          </a:r>
          <a:r>
            <a:rPr lang="cs-CZ" sz="2400" b="1" dirty="0" err="1">
              <a:solidFill>
                <a:schemeClr val="tx1"/>
              </a:solidFill>
            </a:rPr>
            <a:t>Contract</a:t>
          </a:r>
          <a:endParaRPr lang="cs-CZ" sz="2400" b="1" dirty="0">
            <a:solidFill>
              <a:schemeClr val="tx1"/>
            </a:solidFill>
          </a:endParaRPr>
        </a:p>
      </dgm:t>
    </dgm:pt>
    <dgm:pt modelId="{C4D81015-41E3-43CF-892A-D6A344214E40}" type="parTrans" cxnId="{B885839A-FDA2-4E68-BA01-D43BC62914AB}">
      <dgm:prSet/>
      <dgm:spPr/>
      <dgm:t>
        <a:bodyPr/>
        <a:lstStyle/>
        <a:p>
          <a:endParaRPr lang="cs-CZ"/>
        </a:p>
      </dgm:t>
    </dgm:pt>
    <dgm:pt modelId="{6B83E8A0-4B7F-4FCF-A48E-351B72CD37C7}" type="sibTrans" cxnId="{B885839A-FDA2-4E68-BA01-D43BC62914AB}">
      <dgm:prSet/>
      <dgm:spPr/>
      <dgm:t>
        <a:bodyPr/>
        <a:lstStyle/>
        <a:p>
          <a:endParaRPr lang="cs-CZ"/>
        </a:p>
      </dgm:t>
    </dgm:pt>
    <dgm:pt modelId="{3C2C040D-E08A-42C1-BADD-109AD4C14586}">
      <dgm:prSet custT="1"/>
      <dgm:spPr>
        <a:solidFill>
          <a:srgbClr val="FFC000"/>
        </a:solidFill>
      </dgm:spPr>
      <dgm:t>
        <a:bodyPr/>
        <a:lstStyle/>
        <a:p>
          <a:r>
            <a:rPr lang="cs-CZ" sz="2400" b="1" dirty="0" err="1">
              <a:solidFill>
                <a:schemeClr val="tx1"/>
              </a:solidFill>
            </a:rPr>
            <a:t>One</a:t>
          </a:r>
          <a:r>
            <a:rPr lang="cs-CZ" sz="2400" b="1" dirty="0">
              <a:solidFill>
                <a:schemeClr val="tx1"/>
              </a:solidFill>
            </a:rPr>
            <a:t>´s </a:t>
          </a:r>
          <a:r>
            <a:rPr lang="cs-CZ" sz="2400" b="1" dirty="0" err="1">
              <a:solidFill>
                <a:schemeClr val="tx1"/>
              </a:solidFill>
            </a:rPr>
            <a:t>Culture</a:t>
          </a:r>
          <a:endParaRPr lang="cs-CZ" sz="2400" b="1" dirty="0">
            <a:solidFill>
              <a:schemeClr val="tx1"/>
            </a:solidFill>
          </a:endParaRPr>
        </a:p>
      </dgm:t>
    </dgm:pt>
    <dgm:pt modelId="{1720264F-AE65-456B-BD99-248E463F2A05}" type="parTrans" cxnId="{F1EF531C-2AB5-4BAC-AA40-73EE0ABC3204}">
      <dgm:prSet/>
      <dgm:spPr/>
      <dgm:t>
        <a:bodyPr/>
        <a:lstStyle/>
        <a:p>
          <a:endParaRPr lang="cs-CZ"/>
        </a:p>
      </dgm:t>
    </dgm:pt>
    <dgm:pt modelId="{D7DF5BB7-090B-4A96-9CFB-9335004210D2}" type="sibTrans" cxnId="{F1EF531C-2AB5-4BAC-AA40-73EE0ABC3204}">
      <dgm:prSet/>
      <dgm:spPr/>
      <dgm:t>
        <a:bodyPr/>
        <a:lstStyle/>
        <a:p>
          <a:endParaRPr lang="cs-CZ"/>
        </a:p>
      </dgm:t>
    </dgm:pt>
    <dgm:pt modelId="{F6B32CE2-BE46-483C-8B10-89038F9129EA}">
      <dgm:prSet custT="1"/>
      <dgm:spPr>
        <a:solidFill>
          <a:srgbClr val="FFC000"/>
        </a:solidFill>
      </dgm:spPr>
      <dgm:t>
        <a:bodyPr/>
        <a:lstStyle/>
        <a:p>
          <a:r>
            <a:rPr lang="cs-CZ" sz="2000" b="1" dirty="0" err="1">
              <a:solidFill>
                <a:schemeClr val="tx1"/>
              </a:solidFill>
            </a:rPr>
            <a:t>Actual</a:t>
          </a:r>
          <a:r>
            <a:rPr lang="cs-CZ" sz="2000" b="1" dirty="0">
              <a:solidFill>
                <a:schemeClr val="tx1"/>
              </a:solidFill>
            </a:rPr>
            <a:t> </a:t>
          </a:r>
          <a:r>
            <a:rPr lang="cs-CZ" sz="2000" b="1" dirty="0" err="1">
              <a:solidFill>
                <a:schemeClr val="tx1"/>
              </a:solidFill>
            </a:rPr>
            <a:t>Social</a:t>
          </a:r>
          <a:r>
            <a:rPr lang="cs-CZ" sz="2000" b="1" dirty="0">
              <a:solidFill>
                <a:schemeClr val="tx1"/>
              </a:solidFill>
            </a:rPr>
            <a:t> </a:t>
          </a:r>
          <a:r>
            <a:rPr lang="cs-CZ" sz="2000" b="1" dirty="0" err="1">
              <a:solidFill>
                <a:schemeClr val="tx1"/>
              </a:solidFill>
            </a:rPr>
            <a:t>Contract</a:t>
          </a:r>
          <a:endParaRPr lang="cs-CZ" sz="2000" b="1" dirty="0">
            <a:solidFill>
              <a:schemeClr val="tx1"/>
            </a:solidFill>
          </a:endParaRPr>
        </a:p>
      </dgm:t>
    </dgm:pt>
    <dgm:pt modelId="{9698DF24-337E-44FC-8789-3EC7136C1E2F}" type="parTrans" cxnId="{FBA984D6-4C7C-4D81-B8C2-C2A25151E14D}">
      <dgm:prSet/>
      <dgm:spPr/>
      <dgm:t>
        <a:bodyPr/>
        <a:lstStyle/>
        <a:p>
          <a:endParaRPr lang="cs-CZ"/>
        </a:p>
      </dgm:t>
    </dgm:pt>
    <dgm:pt modelId="{D5CCCF8D-7054-44B1-B043-3E5D9EFFA41C}" type="sibTrans" cxnId="{FBA984D6-4C7C-4D81-B8C2-C2A25151E14D}">
      <dgm:prSet/>
      <dgm:spPr/>
      <dgm:t>
        <a:bodyPr/>
        <a:lstStyle/>
        <a:p>
          <a:endParaRPr lang="cs-CZ"/>
        </a:p>
      </dgm:t>
    </dgm:pt>
    <dgm:pt modelId="{9CA593F6-02F3-4568-983D-91D037C524E0}">
      <dgm:prSet custT="1"/>
      <dgm:spPr>
        <a:solidFill>
          <a:srgbClr val="FFC000"/>
        </a:solidFill>
      </dgm:spPr>
      <dgm:t>
        <a:bodyPr/>
        <a:lstStyle/>
        <a:p>
          <a:r>
            <a:rPr lang="cs-CZ" sz="2000" b="1" dirty="0" err="1">
              <a:solidFill>
                <a:schemeClr val="tx1"/>
              </a:solidFill>
            </a:rPr>
            <a:t>One</a:t>
          </a:r>
          <a:r>
            <a:rPr lang="cs-CZ" sz="2000" b="1" dirty="0">
              <a:solidFill>
                <a:schemeClr val="tx1"/>
              </a:solidFill>
            </a:rPr>
            <a:t>´s </a:t>
          </a:r>
          <a:r>
            <a:rPr lang="cs-CZ" sz="2000" b="1" dirty="0" err="1">
              <a:solidFill>
                <a:schemeClr val="tx1"/>
              </a:solidFill>
            </a:rPr>
            <a:t>Personal</a:t>
          </a:r>
          <a:r>
            <a:rPr lang="cs-CZ" sz="2000" b="1" dirty="0">
              <a:solidFill>
                <a:schemeClr val="tx1"/>
              </a:solidFill>
            </a:rPr>
            <a:t> </a:t>
          </a:r>
          <a:r>
            <a:rPr lang="cs-CZ" sz="2000" b="1" dirty="0" err="1">
              <a:solidFill>
                <a:schemeClr val="tx1"/>
              </a:solidFill>
            </a:rPr>
            <a:t>Preferences</a:t>
          </a:r>
          <a:endParaRPr lang="cs-CZ" sz="2000" b="1" dirty="0">
            <a:solidFill>
              <a:schemeClr val="tx1"/>
            </a:solidFill>
          </a:endParaRPr>
        </a:p>
      </dgm:t>
    </dgm:pt>
    <dgm:pt modelId="{5BDF0781-05BC-4306-B865-030FDDD77EFC}" type="parTrans" cxnId="{E622AB0B-77E9-48E7-911B-DAA1721B46D3}">
      <dgm:prSet/>
      <dgm:spPr/>
      <dgm:t>
        <a:bodyPr/>
        <a:lstStyle/>
        <a:p>
          <a:endParaRPr lang="cs-CZ"/>
        </a:p>
      </dgm:t>
    </dgm:pt>
    <dgm:pt modelId="{BF2DC0E4-7A41-4D43-B862-98B67240FC55}" type="sibTrans" cxnId="{E622AB0B-77E9-48E7-911B-DAA1721B46D3}">
      <dgm:prSet/>
      <dgm:spPr/>
      <dgm:t>
        <a:bodyPr/>
        <a:lstStyle/>
        <a:p>
          <a:endParaRPr lang="cs-CZ"/>
        </a:p>
      </dgm:t>
    </dgm:pt>
    <dgm:pt modelId="{1D1A8EB7-B483-4E6A-A92D-539825560B16}" type="pres">
      <dgm:prSet presAssocID="{268204CF-98A5-4421-8D9A-5AD1D40AAE55}" presName="Name0" presStyleCnt="0">
        <dgm:presLayoutVars>
          <dgm:chPref val="1"/>
          <dgm:dir/>
          <dgm:animOne val="branch"/>
          <dgm:animLvl val="lvl"/>
          <dgm:resizeHandles/>
        </dgm:presLayoutVars>
      </dgm:prSet>
      <dgm:spPr/>
    </dgm:pt>
    <dgm:pt modelId="{01824372-0393-496E-8374-914F1D383CAC}" type="pres">
      <dgm:prSet presAssocID="{890DD7B5-3643-4697-AD7D-1A73F90B4524}" presName="vertOne" presStyleCnt="0"/>
      <dgm:spPr/>
    </dgm:pt>
    <dgm:pt modelId="{94B6A41E-BC94-488A-A68E-893F03C89DA2}" type="pres">
      <dgm:prSet presAssocID="{890DD7B5-3643-4697-AD7D-1A73F90B4524}" presName="txOne" presStyleLbl="node0" presStyleIdx="0" presStyleCnt="1" custScaleY="43077" custLinFactNeighborX="86" custLinFactNeighborY="22712">
        <dgm:presLayoutVars>
          <dgm:chPref val="3"/>
        </dgm:presLayoutVars>
      </dgm:prSet>
      <dgm:spPr/>
    </dgm:pt>
    <dgm:pt modelId="{83FED49D-8BDA-430A-B523-8CBD08E3276B}" type="pres">
      <dgm:prSet presAssocID="{890DD7B5-3643-4697-AD7D-1A73F90B4524}" presName="parTransOne" presStyleCnt="0"/>
      <dgm:spPr/>
    </dgm:pt>
    <dgm:pt modelId="{85428403-421D-4D37-BC5F-7B39528FDBB8}" type="pres">
      <dgm:prSet presAssocID="{890DD7B5-3643-4697-AD7D-1A73F90B4524}" presName="horzOne" presStyleCnt="0"/>
      <dgm:spPr/>
    </dgm:pt>
    <dgm:pt modelId="{31F42DA1-4A0C-4C73-ABE2-87D01AC1340A}" type="pres">
      <dgm:prSet presAssocID="{03FE9C2C-F9CA-4CE3-A8CB-4D1EDA472295}" presName="vertTwo" presStyleCnt="0"/>
      <dgm:spPr/>
    </dgm:pt>
    <dgm:pt modelId="{7516BD53-F541-4463-990C-1E54155D186D}" type="pres">
      <dgm:prSet presAssocID="{03FE9C2C-F9CA-4CE3-A8CB-4D1EDA472295}" presName="txTwo" presStyleLbl="node2" presStyleIdx="0" presStyleCnt="2" custScaleY="66062">
        <dgm:presLayoutVars>
          <dgm:chPref val="3"/>
        </dgm:presLayoutVars>
      </dgm:prSet>
      <dgm:spPr/>
    </dgm:pt>
    <dgm:pt modelId="{A3D31EA3-288F-4F32-8ED7-E29955D2B5FC}" type="pres">
      <dgm:prSet presAssocID="{03FE9C2C-F9CA-4CE3-A8CB-4D1EDA472295}" presName="parTransTwo" presStyleCnt="0"/>
      <dgm:spPr/>
    </dgm:pt>
    <dgm:pt modelId="{AA5F464D-C023-4F92-9F78-8F4EC6D762D4}" type="pres">
      <dgm:prSet presAssocID="{03FE9C2C-F9CA-4CE3-A8CB-4D1EDA472295}" presName="horzTwo" presStyleCnt="0"/>
      <dgm:spPr/>
    </dgm:pt>
    <dgm:pt modelId="{FCD36802-B509-4E0F-98A6-2A6DA36BF271}" type="pres">
      <dgm:prSet presAssocID="{6976E1A8-86C8-416A-B421-EF70CEAAD674}" presName="vertThree" presStyleCnt="0"/>
      <dgm:spPr/>
    </dgm:pt>
    <dgm:pt modelId="{A0A03307-8A9C-4651-8594-D74F368249E5}" type="pres">
      <dgm:prSet presAssocID="{6976E1A8-86C8-416A-B421-EF70CEAAD674}" presName="txThree" presStyleLbl="node3" presStyleIdx="0" presStyleCnt="4">
        <dgm:presLayoutVars>
          <dgm:chPref val="3"/>
        </dgm:presLayoutVars>
      </dgm:prSet>
      <dgm:spPr/>
    </dgm:pt>
    <dgm:pt modelId="{687FADC8-6979-4E8C-AF48-B4C3EA3BE550}" type="pres">
      <dgm:prSet presAssocID="{6976E1A8-86C8-416A-B421-EF70CEAAD674}" presName="horzThree" presStyleCnt="0"/>
      <dgm:spPr/>
    </dgm:pt>
    <dgm:pt modelId="{CBA8E778-910C-4142-97A0-BA47F15DB6DE}" type="pres">
      <dgm:prSet presAssocID="{8037891F-521D-430B-8B12-B8031FF7AE43}" presName="sibSpaceThree" presStyleCnt="0"/>
      <dgm:spPr/>
    </dgm:pt>
    <dgm:pt modelId="{87FB0007-CE00-4766-A225-67979F908C6C}" type="pres">
      <dgm:prSet presAssocID="{4E8D0C51-E01E-47A7-B2E1-65AB5CED3A81}" presName="vertThree" presStyleCnt="0"/>
      <dgm:spPr/>
    </dgm:pt>
    <dgm:pt modelId="{F11CB649-A562-40D1-BF0B-CB264FA30697}" type="pres">
      <dgm:prSet presAssocID="{4E8D0C51-E01E-47A7-B2E1-65AB5CED3A81}" presName="txThree" presStyleLbl="node3" presStyleIdx="1" presStyleCnt="4">
        <dgm:presLayoutVars>
          <dgm:chPref val="3"/>
        </dgm:presLayoutVars>
      </dgm:prSet>
      <dgm:spPr/>
    </dgm:pt>
    <dgm:pt modelId="{AF36396C-6816-4E46-B7C8-AFBD9A570A0D}" type="pres">
      <dgm:prSet presAssocID="{4E8D0C51-E01E-47A7-B2E1-65AB5CED3A81}" presName="horzThree" presStyleCnt="0"/>
      <dgm:spPr/>
    </dgm:pt>
    <dgm:pt modelId="{D8E77183-48A5-4D52-AD5F-C477DD4FFBDA}" type="pres">
      <dgm:prSet presAssocID="{7E091030-6D07-4B76-995D-A215FA0C2272}" presName="sibSpaceTwo" presStyleCnt="0"/>
      <dgm:spPr/>
    </dgm:pt>
    <dgm:pt modelId="{A4483DD3-D54B-409A-94FE-81FBF6DF9AB2}" type="pres">
      <dgm:prSet presAssocID="{19E2AAC9-416C-43BD-B37A-409ED60B84FF}" presName="vertTwo" presStyleCnt="0"/>
      <dgm:spPr/>
    </dgm:pt>
    <dgm:pt modelId="{793539F2-33E5-4D41-B13F-E61140AE8BF1}" type="pres">
      <dgm:prSet presAssocID="{19E2AAC9-416C-43BD-B37A-409ED60B84FF}" presName="txTwo" presStyleLbl="node2" presStyleIdx="1" presStyleCnt="2" custScaleY="68666">
        <dgm:presLayoutVars>
          <dgm:chPref val="3"/>
        </dgm:presLayoutVars>
      </dgm:prSet>
      <dgm:spPr/>
    </dgm:pt>
    <dgm:pt modelId="{93B021C2-6C41-42BA-9B04-6F38A4AE4F54}" type="pres">
      <dgm:prSet presAssocID="{19E2AAC9-416C-43BD-B37A-409ED60B84FF}" presName="parTransTwo" presStyleCnt="0"/>
      <dgm:spPr/>
    </dgm:pt>
    <dgm:pt modelId="{F2508ECD-1DE0-4E28-9F33-4F53013F4CC3}" type="pres">
      <dgm:prSet presAssocID="{19E2AAC9-416C-43BD-B37A-409ED60B84FF}" presName="horzTwo" presStyleCnt="0"/>
      <dgm:spPr/>
    </dgm:pt>
    <dgm:pt modelId="{0496CE3E-E57B-4551-8B46-067E0D59DD88}" type="pres">
      <dgm:prSet presAssocID="{D66AD685-E5A0-40DE-AEF3-7ECE9792A4B2}" presName="vertThree" presStyleCnt="0"/>
      <dgm:spPr/>
    </dgm:pt>
    <dgm:pt modelId="{96F8161B-B211-41C3-9CA7-C2C93A137A2E}" type="pres">
      <dgm:prSet presAssocID="{D66AD685-E5A0-40DE-AEF3-7ECE9792A4B2}" presName="txThree" presStyleLbl="node3" presStyleIdx="2" presStyleCnt="4" custScaleY="58156">
        <dgm:presLayoutVars>
          <dgm:chPref val="3"/>
        </dgm:presLayoutVars>
      </dgm:prSet>
      <dgm:spPr/>
    </dgm:pt>
    <dgm:pt modelId="{2A99BBB5-F075-4B05-A4C4-1D658D3ADAD3}" type="pres">
      <dgm:prSet presAssocID="{D66AD685-E5A0-40DE-AEF3-7ECE9792A4B2}" presName="parTransThree" presStyleCnt="0"/>
      <dgm:spPr/>
    </dgm:pt>
    <dgm:pt modelId="{D1ACB299-18B2-4749-BC1D-90333CD4F276}" type="pres">
      <dgm:prSet presAssocID="{D66AD685-E5A0-40DE-AEF3-7ECE9792A4B2}" presName="horzThree" presStyleCnt="0"/>
      <dgm:spPr/>
    </dgm:pt>
    <dgm:pt modelId="{F5A13031-7D78-4F56-B567-991C2B694BFC}" type="pres">
      <dgm:prSet presAssocID="{0E03CC3B-771C-4E36-B8E5-1BA45FF04BA5}" presName="vertFour" presStyleCnt="0">
        <dgm:presLayoutVars>
          <dgm:chPref val="3"/>
        </dgm:presLayoutVars>
      </dgm:prSet>
      <dgm:spPr/>
    </dgm:pt>
    <dgm:pt modelId="{E51316DA-9DA5-458E-B7DD-BA9D80A0E15F}" type="pres">
      <dgm:prSet presAssocID="{0E03CC3B-771C-4E36-B8E5-1BA45FF04BA5}" presName="txFour" presStyleLbl="node4" presStyleIdx="0" presStyleCnt="5" custScaleX="119322" custLinFactNeighborX="-12233" custLinFactNeighborY="-1718">
        <dgm:presLayoutVars>
          <dgm:chPref val="3"/>
        </dgm:presLayoutVars>
      </dgm:prSet>
      <dgm:spPr/>
    </dgm:pt>
    <dgm:pt modelId="{52734287-DBD2-405C-9766-73C011847D4B}" type="pres">
      <dgm:prSet presAssocID="{0E03CC3B-771C-4E36-B8E5-1BA45FF04BA5}" presName="horzFour" presStyleCnt="0"/>
      <dgm:spPr/>
    </dgm:pt>
    <dgm:pt modelId="{C7BDD1E5-CA6C-4742-B9A3-A5624DCAC75C}" type="pres">
      <dgm:prSet presAssocID="{A2F9BE5D-02A2-4A00-A5EF-017AAC0A3E0E}" presName="sibSpaceFour" presStyleCnt="0"/>
      <dgm:spPr/>
    </dgm:pt>
    <dgm:pt modelId="{413E3D3C-4A85-4B3D-9888-9D3327C6A837}" type="pres">
      <dgm:prSet presAssocID="{0FB577A2-161B-45DC-B836-89719B7E49FE}" presName="vertFour" presStyleCnt="0">
        <dgm:presLayoutVars>
          <dgm:chPref val="3"/>
        </dgm:presLayoutVars>
      </dgm:prSet>
      <dgm:spPr/>
    </dgm:pt>
    <dgm:pt modelId="{3E8B0F3D-A162-4DA9-9C25-572D9035C92B}" type="pres">
      <dgm:prSet presAssocID="{0FB577A2-161B-45DC-B836-89719B7E49FE}" presName="txFour" presStyleLbl="node4" presStyleIdx="1" presStyleCnt="5" custScaleX="147940" custScaleY="94392" custLinFactNeighborX="-12306" custLinFactNeighborY="-2393">
        <dgm:presLayoutVars>
          <dgm:chPref val="3"/>
        </dgm:presLayoutVars>
      </dgm:prSet>
      <dgm:spPr/>
    </dgm:pt>
    <dgm:pt modelId="{F089A76B-FE05-4E34-835C-C9DF3B33F6A5}" type="pres">
      <dgm:prSet presAssocID="{0FB577A2-161B-45DC-B836-89719B7E49FE}" presName="horzFour" presStyleCnt="0"/>
      <dgm:spPr/>
    </dgm:pt>
    <dgm:pt modelId="{A2569833-EE96-41D2-8D11-BE3486D24F6F}" type="pres">
      <dgm:prSet presAssocID="{EB0181D1-13C8-48B0-8178-8DA3570DA5A4}" presName="sibSpaceThree" presStyleCnt="0"/>
      <dgm:spPr/>
    </dgm:pt>
    <dgm:pt modelId="{BAA2F11F-1BF8-473D-B0A1-FBB88E9C5520}" type="pres">
      <dgm:prSet presAssocID="{D9453705-85D5-4C9B-8525-06F06A4FB4C4}" presName="vertThree" presStyleCnt="0"/>
      <dgm:spPr/>
    </dgm:pt>
    <dgm:pt modelId="{BA07C4C0-E43C-461F-B814-F0426DD2DF50}" type="pres">
      <dgm:prSet presAssocID="{D9453705-85D5-4C9B-8525-06F06A4FB4C4}" presName="txThree" presStyleLbl="node3" presStyleIdx="3" presStyleCnt="4" custScaleY="58156">
        <dgm:presLayoutVars>
          <dgm:chPref val="3"/>
        </dgm:presLayoutVars>
      </dgm:prSet>
      <dgm:spPr/>
    </dgm:pt>
    <dgm:pt modelId="{B91424F0-AC2C-4F1F-A717-DD4369A64787}" type="pres">
      <dgm:prSet presAssocID="{D9453705-85D5-4C9B-8525-06F06A4FB4C4}" presName="parTransThree" presStyleCnt="0"/>
      <dgm:spPr/>
    </dgm:pt>
    <dgm:pt modelId="{9824B055-56F3-41B9-B1C2-6E97AD92081C}" type="pres">
      <dgm:prSet presAssocID="{D9453705-85D5-4C9B-8525-06F06A4FB4C4}" presName="horzThree" presStyleCnt="0"/>
      <dgm:spPr/>
    </dgm:pt>
    <dgm:pt modelId="{D784964D-B285-4AB7-A06A-9C066BE253C9}" type="pres">
      <dgm:prSet presAssocID="{3C2C040D-E08A-42C1-BADD-109AD4C14586}" presName="vertFour" presStyleCnt="0">
        <dgm:presLayoutVars>
          <dgm:chPref val="3"/>
        </dgm:presLayoutVars>
      </dgm:prSet>
      <dgm:spPr/>
    </dgm:pt>
    <dgm:pt modelId="{BC2921C6-D312-4197-B6DA-A41A7DF778DF}" type="pres">
      <dgm:prSet presAssocID="{3C2C040D-E08A-42C1-BADD-109AD4C14586}" presName="txFour" presStyleLbl="node4" presStyleIdx="2" presStyleCnt="5" custScaleX="116494">
        <dgm:presLayoutVars>
          <dgm:chPref val="3"/>
        </dgm:presLayoutVars>
      </dgm:prSet>
      <dgm:spPr/>
    </dgm:pt>
    <dgm:pt modelId="{3CAD094D-BC9E-4238-9B20-9289500FA2AF}" type="pres">
      <dgm:prSet presAssocID="{3C2C040D-E08A-42C1-BADD-109AD4C14586}" presName="horzFour" presStyleCnt="0"/>
      <dgm:spPr/>
    </dgm:pt>
    <dgm:pt modelId="{10E1CB09-12BC-4E26-A861-F2944E1F2F1F}" type="pres">
      <dgm:prSet presAssocID="{D7DF5BB7-090B-4A96-9CFB-9335004210D2}" presName="sibSpaceFour" presStyleCnt="0"/>
      <dgm:spPr/>
    </dgm:pt>
    <dgm:pt modelId="{6C56307D-E6BA-42AB-970C-01F3281C9F57}" type="pres">
      <dgm:prSet presAssocID="{9CA593F6-02F3-4568-983D-91D037C524E0}" presName="vertFour" presStyleCnt="0">
        <dgm:presLayoutVars>
          <dgm:chPref val="3"/>
        </dgm:presLayoutVars>
      </dgm:prSet>
      <dgm:spPr/>
    </dgm:pt>
    <dgm:pt modelId="{164BF858-F048-4C3C-952F-83DF06918A28}" type="pres">
      <dgm:prSet presAssocID="{9CA593F6-02F3-4568-983D-91D037C524E0}" presName="txFour" presStyleLbl="node4" presStyleIdx="3" presStyleCnt="5" custScaleX="152697">
        <dgm:presLayoutVars>
          <dgm:chPref val="3"/>
        </dgm:presLayoutVars>
      </dgm:prSet>
      <dgm:spPr/>
    </dgm:pt>
    <dgm:pt modelId="{A44E0EFC-1491-46BF-8731-B563876367FC}" type="pres">
      <dgm:prSet presAssocID="{9CA593F6-02F3-4568-983D-91D037C524E0}" presName="horzFour" presStyleCnt="0"/>
      <dgm:spPr/>
    </dgm:pt>
    <dgm:pt modelId="{CCAD6CE3-45FB-445C-AB0E-3D123292B8A9}" type="pres">
      <dgm:prSet presAssocID="{BF2DC0E4-7A41-4D43-B862-98B67240FC55}" presName="sibSpaceFour" presStyleCnt="0"/>
      <dgm:spPr/>
    </dgm:pt>
    <dgm:pt modelId="{06DC3957-18AA-48E6-A307-59A81B0B17F1}" type="pres">
      <dgm:prSet presAssocID="{F6B32CE2-BE46-483C-8B10-89038F9129EA}" presName="vertFour" presStyleCnt="0">
        <dgm:presLayoutVars>
          <dgm:chPref val="3"/>
        </dgm:presLayoutVars>
      </dgm:prSet>
      <dgm:spPr/>
    </dgm:pt>
    <dgm:pt modelId="{95FBD48F-7A0E-4C48-A59A-B05EA6CB235D}" type="pres">
      <dgm:prSet presAssocID="{F6B32CE2-BE46-483C-8B10-89038F9129EA}" presName="txFour" presStyleLbl="node4" presStyleIdx="4" presStyleCnt="5" custScaleX="122867">
        <dgm:presLayoutVars>
          <dgm:chPref val="3"/>
        </dgm:presLayoutVars>
      </dgm:prSet>
      <dgm:spPr/>
    </dgm:pt>
    <dgm:pt modelId="{159CAA42-A820-4FCD-BAE4-EE979A8E9395}" type="pres">
      <dgm:prSet presAssocID="{F6B32CE2-BE46-483C-8B10-89038F9129EA}" presName="horzFour" presStyleCnt="0"/>
      <dgm:spPr/>
    </dgm:pt>
  </dgm:ptLst>
  <dgm:cxnLst>
    <dgm:cxn modelId="{188A9205-8926-44BB-B6F9-6EE81053EF2C}" type="presOf" srcId="{6976E1A8-86C8-416A-B421-EF70CEAAD674}" destId="{A0A03307-8A9C-4651-8594-D74F368249E5}" srcOrd="0" destOrd="0" presId="urn:microsoft.com/office/officeart/2005/8/layout/hierarchy4"/>
    <dgm:cxn modelId="{E622AB0B-77E9-48E7-911B-DAA1721B46D3}" srcId="{D9453705-85D5-4C9B-8525-06F06A4FB4C4}" destId="{9CA593F6-02F3-4568-983D-91D037C524E0}" srcOrd="1" destOrd="0" parTransId="{5BDF0781-05BC-4306-B865-030FDDD77EFC}" sibTransId="{BF2DC0E4-7A41-4D43-B862-98B67240FC55}"/>
    <dgm:cxn modelId="{FFE9A718-4EA8-4437-8A23-4BB8A1FB9535}" type="presOf" srcId="{03FE9C2C-F9CA-4CE3-A8CB-4D1EDA472295}" destId="{7516BD53-F541-4463-990C-1E54155D186D}" srcOrd="0" destOrd="0" presId="urn:microsoft.com/office/officeart/2005/8/layout/hierarchy4"/>
    <dgm:cxn modelId="{F1EF531C-2AB5-4BAC-AA40-73EE0ABC3204}" srcId="{D9453705-85D5-4C9B-8525-06F06A4FB4C4}" destId="{3C2C040D-E08A-42C1-BADD-109AD4C14586}" srcOrd="0" destOrd="0" parTransId="{1720264F-AE65-456B-BD99-248E463F2A05}" sibTransId="{D7DF5BB7-090B-4A96-9CFB-9335004210D2}"/>
    <dgm:cxn modelId="{DC47423E-7453-4C68-8A74-AD5F0AA08A5A}" srcId="{268204CF-98A5-4421-8D9A-5AD1D40AAE55}" destId="{890DD7B5-3643-4697-AD7D-1A73F90B4524}" srcOrd="0" destOrd="0" parTransId="{D2773AA9-E8AE-497C-8174-63267E3C6B82}" sibTransId="{70F0FF29-3BEA-4F57-A13A-97EA98ABA759}"/>
    <dgm:cxn modelId="{1F52C470-165C-4889-A8B4-5F0750AB4171}" srcId="{D66AD685-E5A0-40DE-AEF3-7ECE9792A4B2}" destId="{0E03CC3B-771C-4E36-B8E5-1BA45FF04BA5}" srcOrd="0" destOrd="0" parTransId="{5D7C663A-0256-48DF-8F30-14A5EDA21587}" sibTransId="{A2F9BE5D-02A2-4A00-A5EF-017AAC0A3E0E}"/>
    <dgm:cxn modelId="{137F6471-26BF-4CE5-82B0-A3833C14FBB2}" srcId="{890DD7B5-3643-4697-AD7D-1A73F90B4524}" destId="{19E2AAC9-416C-43BD-B37A-409ED60B84FF}" srcOrd="1" destOrd="0" parTransId="{69F51FA4-5C08-41D6-AFC0-268C798BA57F}" sibTransId="{1DA1AA90-51A5-41B3-BD44-5F6810A2AABB}"/>
    <dgm:cxn modelId="{8E995058-1AEA-4EDA-9A3E-DC417F6AA5DD}" type="presOf" srcId="{890DD7B5-3643-4697-AD7D-1A73F90B4524}" destId="{94B6A41E-BC94-488A-A68E-893F03C89DA2}" srcOrd="0" destOrd="0" presId="urn:microsoft.com/office/officeart/2005/8/layout/hierarchy4"/>
    <dgm:cxn modelId="{7281EB88-46A9-4CD2-8666-02296FA9D895}" type="presOf" srcId="{3C2C040D-E08A-42C1-BADD-109AD4C14586}" destId="{BC2921C6-D312-4197-B6DA-A41A7DF778DF}" srcOrd="0" destOrd="0" presId="urn:microsoft.com/office/officeart/2005/8/layout/hierarchy4"/>
    <dgm:cxn modelId="{051EBA8B-2D40-4524-8C1A-09FA0C8C6A50}" type="presOf" srcId="{19E2AAC9-416C-43BD-B37A-409ED60B84FF}" destId="{793539F2-33E5-4D41-B13F-E61140AE8BF1}" srcOrd="0" destOrd="0" presId="urn:microsoft.com/office/officeart/2005/8/layout/hierarchy4"/>
    <dgm:cxn modelId="{742B2C98-CE2F-41CB-9474-1872F8ED098E}" type="presOf" srcId="{D66AD685-E5A0-40DE-AEF3-7ECE9792A4B2}" destId="{96F8161B-B211-41C3-9CA7-C2C93A137A2E}" srcOrd="0" destOrd="0" presId="urn:microsoft.com/office/officeart/2005/8/layout/hierarchy4"/>
    <dgm:cxn modelId="{A4C97099-DCF1-4C2C-9AC3-FC95901A751D}" type="presOf" srcId="{0FB577A2-161B-45DC-B836-89719B7E49FE}" destId="{3E8B0F3D-A162-4DA9-9C25-572D9035C92B}" srcOrd="0" destOrd="0" presId="urn:microsoft.com/office/officeart/2005/8/layout/hierarchy4"/>
    <dgm:cxn modelId="{B885839A-FDA2-4E68-BA01-D43BC62914AB}" srcId="{D66AD685-E5A0-40DE-AEF3-7ECE9792A4B2}" destId="{0FB577A2-161B-45DC-B836-89719B7E49FE}" srcOrd="1" destOrd="0" parTransId="{C4D81015-41E3-43CF-892A-D6A344214E40}" sibTransId="{6B83E8A0-4B7F-4FCF-A48E-351B72CD37C7}"/>
    <dgm:cxn modelId="{E9F335A2-9C3D-4421-A469-1AB386525911}" srcId="{03FE9C2C-F9CA-4CE3-A8CB-4D1EDA472295}" destId="{4E8D0C51-E01E-47A7-B2E1-65AB5CED3A81}" srcOrd="1" destOrd="0" parTransId="{50FCA4B4-6E06-4C24-ACD4-E38E86997295}" sibTransId="{042DEC32-D44A-4CEC-8333-92BF16B7C063}"/>
    <dgm:cxn modelId="{861D2CA7-E9ED-47BB-8144-5544D7EB2E70}" srcId="{19E2AAC9-416C-43BD-B37A-409ED60B84FF}" destId="{D9453705-85D5-4C9B-8525-06F06A4FB4C4}" srcOrd="1" destOrd="0" parTransId="{EADE0D53-FEDF-416F-A9A1-43655DD1955A}" sibTransId="{E5D974A8-15F6-4B50-BCD1-889FF62A1E47}"/>
    <dgm:cxn modelId="{E4A989C1-3E31-4033-9893-D698FB326E85}" type="presOf" srcId="{0E03CC3B-771C-4E36-B8E5-1BA45FF04BA5}" destId="{E51316DA-9DA5-458E-B7DD-BA9D80A0E15F}" srcOrd="0" destOrd="0" presId="urn:microsoft.com/office/officeart/2005/8/layout/hierarchy4"/>
    <dgm:cxn modelId="{335A14D0-3F45-42B5-884B-E48F9A5AFD90}" type="presOf" srcId="{9CA593F6-02F3-4568-983D-91D037C524E0}" destId="{164BF858-F048-4C3C-952F-83DF06918A28}" srcOrd="0" destOrd="0" presId="urn:microsoft.com/office/officeart/2005/8/layout/hierarchy4"/>
    <dgm:cxn modelId="{FBA984D6-4C7C-4D81-B8C2-C2A25151E14D}" srcId="{D9453705-85D5-4C9B-8525-06F06A4FB4C4}" destId="{F6B32CE2-BE46-483C-8B10-89038F9129EA}" srcOrd="2" destOrd="0" parTransId="{9698DF24-337E-44FC-8789-3EC7136C1E2F}" sibTransId="{D5CCCF8D-7054-44B1-B043-3E5D9EFFA41C}"/>
    <dgm:cxn modelId="{B8078BDB-056C-467A-A514-489395BF584A}" type="presOf" srcId="{F6B32CE2-BE46-483C-8B10-89038F9129EA}" destId="{95FBD48F-7A0E-4C48-A59A-B05EA6CB235D}" srcOrd="0" destOrd="0" presId="urn:microsoft.com/office/officeart/2005/8/layout/hierarchy4"/>
    <dgm:cxn modelId="{3772DAE2-5439-493E-B315-F006C4B6C7D4}" srcId="{03FE9C2C-F9CA-4CE3-A8CB-4D1EDA472295}" destId="{6976E1A8-86C8-416A-B421-EF70CEAAD674}" srcOrd="0" destOrd="0" parTransId="{DBE7DE76-9EF6-4C14-8F5D-FAE0505ED7D1}" sibTransId="{8037891F-521D-430B-8B12-B8031FF7AE43}"/>
    <dgm:cxn modelId="{C6080DE6-1F14-4AF7-8B24-3FBAD8057A2C}" type="presOf" srcId="{D9453705-85D5-4C9B-8525-06F06A4FB4C4}" destId="{BA07C4C0-E43C-461F-B814-F0426DD2DF50}" srcOrd="0" destOrd="0" presId="urn:microsoft.com/office/officeart/2005/8/layout/hierarchy4"/>
    <dgm:cxn modelId="{8E7A11ED-D66C-447C-9C14-D56C47D7E3BF}" srcId="{890DD7B5-3643-4697-AD7D-1A73F90B4524}" destId="{03FE9C2C-F9CA-4CE3-A8CB-4D1EDA472295}" srcOrd="0" destOrd="0" parTransId="{095D32A3-CACE-47D3-B72C-F7B590CB67AD}" sibTransId="{7E091030-6D07-4B76-995D-A215FA0C2272}"/>
    <dgm:cxn modelId="{E221AFFB-A8BA-4392-A0CB-1085CCC81CB5}" srcId="{19E2AAC9-416C-43BD-B37A-409ED60B84FF}" destId="{D66AD685-E5A0-40DE-AEF3-7ECE9792A4B2}" srcOrd="0" destOrd="0" parTransId="{08FAB007-3210-4CF8-A3D5-50490894B8AD}" sibTransId="{EB0181D1-13C8-48B0-8178-8DA3570DA5A4}"/>
    <dgm:cxn modelId="{D32762FC-AFD4-46F0-B168-6BA8F672735F}" type="presOf" srcId="{268204CF-98A5-4421-8D9A-5AD1D40AAE55}" destId="{1D1A8EB7-B483-4E6A-A92D-539825560B16}" srcOrd="0" destOrd="0" presId="urn:microsoft.com/office/officeart/2005/8/layout/hierarchy4"/>
    <dgm:cxn modelId="{9630D9FD-5B2B-44C5-9959-0F3FD7ED7114}" type="presOf" srcId="{4E8D0C51-E01E-47A7-B2E1-65AB5CED3A81}" destId="{F11CB649-A562-40D1-BF0B-CB264FA30697}" srcOrd="0" destOrd="0" presId="urn:microsoft.com/office/officeart/2005/8/layout/hierarchy4"/>
    <dgm:cxn modelId="{BB60C127-FB57-459F-91AE-BF4BFE87358C}" type="presParOf" srcId="{1D1A8EB7-B483-4E6A-A92D-539825560B16}" destId="{01824372-0393-496E-8374-914F1D383CAC}" srcOrd="0" destOrd="0" presId="urn:microsoft.com/office/officeart/2005/8/layout/hierarchy4"/>
    <dgm:cxn modelId="{16F96083-BDB5-499E-BC62-430DF6BDB21B}" type="presParOf" srcId="{01824372-0393-496E-8374-914F1D383CAC}" destId="{94B6A41E-BC94-488A-A68E-893F03C89DA2}" srcOrd="0" destOrd="0" presId="urn:microsoft.com/office/officeart/2005/8/layout/hierarchy4"/>
    <dgm:cxn modelId="{D91FFAC6-8512-46E0-A367-8FA10A4736E2}" type="presParOf" srcId="{01824372-0393-496E-8374-914F1D383CAC}" destId="{83FED49D-8BDA-430A-B523-8CBD08E3276B}" srcOrd="1" destOrd="0" presId="urn:microsoft.com/office/officeart/2005/8/layout/hierarchy4"/>
    <dgm:cxn modelId="{A5FF241D-F5A3-46CC-ABD7-5944ECA8434E}" type="presParOf" srcId="{01824372-0393-496E-8374-914F1D383CAC}" destId="{85428403-421D-4D37-BC5F-7B39528FDBB8}" srcOrd="2" destOrd="0" presId="urn:microsoft.com/office/officeart/2005/8/layout/hierarchy4"/>
    <dgm:cxn modelId="{692AEB5B-0701-4D8F-A07C-7ED851E6F3EF}" type="presParOf" srcId="{85428403-421D-4D37-BC5F-7B39528FDBB8}" destId="{31F42DA1-4A0C-4C73-ABE2-87D01AC1340A}" srcOrd="0" destOrd="0" presId="urn:microsoft.com/office/officeart/2005/8/layout/hierarchy4"/>
    <dgm:cxn modelId="{0C124615-EF1B-480C-9811-FA617DD02186}" type="presParOf" srcId="{31F42DA1-4A0C-4C73-ABE2-87D01AC1340A}" destId="{7516BD53-F541-4463-990C-1E54155D186D}" srcOrd="0" destOrd="0" presId="urn:microsoft.com/office/officeart/2005/8/layout/hierarchy4"/>
    <dgm:cxn modelId="{69921CE3-F420-479D-887A-21CFA12BA16B}" type="presParOf" srcId="{31F42DA1-4A0C-4C73-ABE2-87D01AC1340A}" destId="{A3D31EA3-288F-4F32-8ED7-E29955D2B5FC}" srcOrd="1" destOrd="0" presId="urn:microsoft.com/office/officeart/2005/8/layout/hierarchy4"/>
    <dgm:cxn modelId="{859B3FE0-139C-418A-BBCB-C5F4A8D0F04D}" type="presParOf" srcId="{31F42DA1-4A0C-4C73-ABE2-87D01AC1340A}" destId="{AA5F464D-C023-4F92-9F78-8F4EC6D762D4}" srcOrd="2" destOrd="0" presId="urn:microsoft.com/office/officeart/2005/8/layout/hierarchy4"/>
    <dgm:cxn modelId="{D1E36D7D-CB78-4B02-83F0-4714267C5AB6}" type="presParOf" srcId="{AA5F464D-C023-4F92-9F78-8F4EC6D762D4}" destId="{FCD36802-B509-4E0F-98A6-2A6DA36BF271}" srcOrd="0" destOrd="0" presId="urn:microsoft.com/office/officeart/2005/8/layout/hierarchy4"/>
    <dgm:cxn modelId="{17E571A2-001C-45F4-A2E0-66B34C509ED8}" type="presParOf" srcId="{FCD36802-B509-4E0F-98A6-2A6DA36BF271}" destId="{A0A03307-8A9C-4651-8594-D74F368249E5}" srcOrd="0" destOrd="0" presId="urn:microsoft.com/office/officeart/2005/8/layout/hierarchy4"/>
    <dgm:cxn modelId="{4DE34618-1EFB-49BB-A857-8B543A99D1E4}" type="presParOf" srcId="{FCD36802-B509-4E0F-98A6-2A6DA36BF271}" destId="{687FADC8-6979-4E8C-AF48-B4C3EA3BE550}" srcOrd="1" destOrd="0" presId="urn:microsoft.com/office/officeart/2005/8/layout/hierarchy4"/>
    <dgm:cxn modelId="{E6C62723-B863-4243-ADA0-F3C5066941B7}" type="presParOf" srcId="{AA5F464D-C023-4F92-9F78-8F4EC6D762D4}" destId="{CBA8E778-910C-4142-97A0-BA47F15DB6DE}" srcOrd="1" destOrd="0" presId="urn:microsoft.com/office/officeart/2005/8/layout/hierarchy4"/>
    <dgm:cxn modelId="{CDB35CE1-9D4D-4774-9BD1-EEB2528A3662}" type="presParOf" srcId="{AA5F464D-C023-4F92-9F78-8F4EC6D762D4}" destId="{87FB0007-CE00-4766-A225-67979F908C6C}" srcOrd="2" destOrd="0" presId="urn:microsoft.com/office/officeart/2005/8/layout/hierarchy4"/>
    <dgm:cxn modelId="{5CA09ED0-7EA1-433A-9372-C3BF52CECD52}" type="presParOf" srcId="{87FB0007-CE00-4766-A225-67979F908C6C}" destId="{F11CB649-A562-40D1-BF0B-CB264FA30697}" srcOrd="0" destOrd="0" presId="urn:microsoft.com/office/officeart/2005/8/layout/hierarchy4"/>
    <dgm:cxn modelId="{F3CC7C60-7FFC-4C99-AAFA-E9D8289B76D8}" type="presParOf" srcId="{87FB0007-CE00-4766-A225-67979F908C6C}" destId="{AF36396C-6816-4E46-B7C8-AFBD9A570A0D}" srcOrd="1" destOrd="0" presId="urn:microsoft.com/office/officeart/2005/8/layout/hierarchy4"/>
    <dgm:cxn modelId="{83632E34-12A8-4498-A386-792962442A52}" type="presParOf" srcId="{85428403-421D-4D37-BC5F-7B39528FDBB8}" destId="{D8E77183-48A5-4D52-AD5F-C477DD4FFBDA}" srcOrd="1" destOrd="0" presId="urn:microsoft.com/office/officeart/2005/8/layout/hierarchy4"/>
    <dgm:cxn modelId="{A77AF3E9-94C8-4D5D-A7DD-FE97983E006B}" type="presParOf" srcId="{85428403-421D-4D37-BC5F-7B39528FDBB8}" destId="{A4483DD3-D54B-409A-94FE-81FBF6DF9AB2}" srcOrd="2" destOrd="0" presId="urn:microsoft.com/office/officeart/2005/8/layout/hierarchy4"/>
    <dgm:cxn modelId="{A1DAE7B5-9288-4BCF-A490-84462D453425}" type="presParOf" srcId="{A4483DD3-D54B-409A-94FE-81FBF6DF9AB2}" destId="{793539F2-33E5-4D41-B13F-E61140AE8BF1}" srcOrd="0" destOrd="0" presId="urn:microsoft.com/office/officeart/2005/8/layout/hierarchy4"/>
    <dgm:cxn modelId="{FAA8681F-774D-413A-8986-AD6E782F0127}" type="presParOf" srcId="{A4483DD3-D54B-409A-94FE-81FBF6DF9AB2}" destId="{93B021C2-6C41-42BA-9B04-6F38A4AE4F54}" srcOrd="1" destOrd="0" presId="urn:microsoft.com/office/officeart/2005/8/layout/hierarchy4"/>
    <dgm:cxn modelId="{7905BB4B-9B12-4EDA-9DCE-8CDBD8F70729}" type="presParOf" srcId="{A4483DD3-D54B-409A-94FE-81FBF6DF9AB2}" destId="{F2508ECD-1DE0-4E28-9F33-4F53013F4CC3}" srcOrd="2" destOrd="0" presId="urn:microsoft.com/office/officeart/2005/8/layout/hierarchy4"/>
    <dgm:cxn modelId="{FE393C4B-3258-44E8-BBE0-A8CF08DFF3C6}" type="presParOf" srcId="{F2508ECD-1DE0-4E28-9F33-4F53013F4CC3}" destId="{0496CE3E-E57B-4551-8B46-067E0D59DD88}" srcOrd="0" destOrd="0" presId="urn:microsoft.com/office/officeart/2005/8/layout/hierarchy4"/>
    <dgm:cxn modelId="{2A6F8680-FE72-4588-A421-C33F070FC58A}" type="presParOf" srcId="{0496CE3E-E57B-4551-8B46-067E0D59DD88}" destId="{96F8161B-B211-41C3-9CA7-C2C93A137A2E}" srcOrd="0" destOrd="0" presId="urn:microsoft.com/office/officeart/2005/8/layout/hierarchy4"/>
    <dgm:cxn modelId="{730BF143-9931-4F2C-94DF-9F1D3B46469E}" type="presParOf" srcId="{0496CE3E-E57B-4551-8B46-067E0D59DD88}" destId="{2A99BBB5-F075-4B05-A4C4-1D658D3ADAD3}" srcOrd="1" destOrd="0" presId="urn:microsoft.com/office/officeart/2005/8/layout/hierarchy4"/>
    <dgm:cxn modelId="{D99A5100-F49D-4A0B-AF0A-579A6C3433DA}" type="presParOf" srcId="{0496CE3E-E57B-4551-8B46-067E0D59DD88}" destId="{D1ACB299-18B2-4749-BC1D-90333CD4F276}" srcOrd="2" destOrd="0" presId="urn:microsoft.com/office/officeart/2005/8/layout/hierarchy4"/>
    <dgm:cxn modelId="{7299AD2D-AD0E-429B-AB39-E8CFF0868007}" type="presParOf" srcId="{D1ACB299-18B2-4749-BC1D-90333CD4F276}" destId="{F5A13031-7D78-4F56-B567-991C2B694BFC}" srcOrd="0" destOrd="0" presId="urn:microsoft.com/office/officeart/2005/8/layout/hierarchy4"/>
    <dgm:cxn modelId="{D8B92611-607A-4B9D-8B60-B04D29672B86}" type="presParOf" srcId="{F5A13031-7D78-4F56-B567-991C2B694BFC}" destId="{E51316DA-9DA5-458E-B7DD-BA9D80A0E15F}" srcOrd="0" destOrd="0" presId="urn:microsoft.com/office/officeart/2005/8/layout/hierarchy4"/>
    <dgm:cxn modelId="{47099487-68E8-4DB4-8BDD-59B4E1CD336E}" type="presParOf" srcId="{F5A13031-7D78-4F56-B567-991C2B694BFC}" destId="{52734287-DBD2-405C-9766-73C011847D4B}" srcOrd="1" destOrd="0" presId="urn:microsoft.com/office/officeart/2005/8/layout/hierarchy4"/>
    <dgm:cxn modelId="{87E38C27-7676-4253-B540-9FDD22D7213B}" type="presParOf" srcId="{D1ACB299-18B2-4749-BC1D-90333CD4F276}" destId="{C7BDD1E5-CA6C-4742-B9A3-A5624DCAC75C}" srcOrd="1" destOrd="0" presId="urn:microsoft.com/office/officeart/2005/8/layout/hierarchy4"/>
    <dgm:cxn modelId="{C5039795-B5B5-4028-A3E7-B2A950358EAC}" type="presParOf" srcId="{D1ACB299-18B2-4749-BC1D-90333CD4F276}" destId="{413E3D3C-4A85-4B3D-9888-9D3327C6A837}" srcOrd="2" destOrd="0" presId="urn:microsoft.com/office/officeart/2005/8/layout/hierarchy4"/>
    <dgm:cxn modelId="{C96EDD4D-7B81-47E2-8CAC-FA8121008AD3}" type="presParOf" srcId="{413E3D3C-4A85-4B3D-9888-9D3327C6A837}" destId="{3E8B0F3D-A162-4DA9-9C25-572D9035C92B}" srcOrd="0" destOrd="0" presId="urn:microsoft.com/office/officeart/2005/8/layout/hierarchy4"/>
    <dgm:cxn modelId="{4407CB7E-CE5D-471D-9A01-C25AD24506FE}" type="presParOf" srcId="{413E3D3C-4A85-4B3D-9888-9D3327C6A837}" destId="{F089A76B-FE05-4E34-835C-C9DF3B33F6A5}" srcOrd="1" destOrd="0" presId="urn:microsoft.com/office/officeart/2005/8/layout/hierarchy4"/>
    <dgm:cxn modelId="{8CCE3F4D-3444-421E-85C8-2770282CF503}" type="presParOf" srcId="{F2508ECD-1DE0-4E28-9F33-4F53013F4CC3}" destId="{A2569833-EE96-41D2-8D11-BE3486D24F6F}" srcOrd="1" destOrd="0" presId="urn:microsoft.com/office/officeart/2005/8/layout/hierarchy4"/>
    <dgm:cxn modelId="{D803461D-9078-4A0C-884A-D5E0EC3079F6}" type="presParOf" srcId="{F2508ECD-1DE0-4E28-9F33-4F53013F4CC3}" destId="{BAA2F11F-1BF8-473D-B0A1-FBB88E9C5520}" srcOrd="2" destOrd="0" presId="urn:microsoft.com/office/officeart/2005/8/layout/hierarchy4"/>
    <dgm:cxn modelId="{3C59962E-2553-4965-BEBB-B79FCD44EDC0}" type="presParOf" srcId="{BAA2F11F-1BF8-473D-B0A1-FBB88E9C5520}" destId="{BA07C4C0-E43C-461F-B814-F0426DD2DF50}" srcOrd="0" destOrd="0" presId="urn:microsoft.com/office/officeart/2005/8/layout/hierarchy4"/>
    <dgm:cxn modelId="{FB7276C0-4774-4BFD-B37A-C9814FB3B7F9}" type="presParOf" srcId="{BAA2F11F-1BF8-473D-B0A1-FBB88E9C5520}" destId="{B91424F0-AC2C-4F1F-A717-DD4369A64787}" srcOrd="1" destOrd="0" presId="urn:microsoft.com/office/officeart/2005/8/layout/hierarchy4"/>
    <dgm:cxn modelId="{598E9D88-E6FE-4171-A669-9D7BC824EFB5}" type="presParOf" srcId="{BAA2F11F-1BF8-473D-B0A1-FBB88E9C5520}" destId="{9824B055-56F3-41B9-B1C2-6E97AD92081C}" srcOrd="2" destOrd="0" presId="urn:microsoft.com/office/officeart/2005/8/layout/hierarchy4"/>
    <dgm:cxn modelId="{8DE66AAE-9639-4928-BDDC-0BBC5182494E}" type="presParOf" srcId="{9824B055-56F3-41B9-B1C2-6E97AD92081C}" destId="{D784964D-B285-4AB7-A06A-9C066BE253C9}" srcOrd="0" destOrd="0" presId="urn:microsoft.com/office/officeart/2005/8/layout/hierarchy4"/>
    <dgm:cxn modelId="{533E887E-759A-467C-8CD1-DD883C6FC727}" type="presParOf" srcId="{D784964D-B285-4AB7-A06A-9C066BE253C9}" destId="{BC2921C6-D312-4197-B6DA-A41A7DF778DF}" srcOrd="0" destOrd="0" presId="urn:microsoft.com/office/officeart/2005/8/layout/hierarchy4"/>
    <dgm:cxn modelId="{4CBCFB5B-B338-47DF-8039-27126388DA57}" type="presParOf" srcId="{D784964D-B285-4AB7-A06A-9C066BE253C9}" destId="{3CAD094D-BC9E-4238-9B20-9289500FA2AF}" srcOrd="1" destOrd="0" presId="urn:microsoft.com/office/officeart/2005/8/layout/hierarchy4"/>
    <dgm:cxn modelId="{9DBC0B30-6AE6-4A9B-891D-D79685143D96}" type="presParOf" srcId="{9824B055-56F3-41B9-B1C2-6E97AD92081C}" destId="{10E1CB09-12BC-4E26-A861-F2944E1F2F1F}" srcOrd="1" destOrd="0" presId="urn:microsoft.com/office/officeart/2005/8/layout/hierarchy4"/>
    <dgm:cxn modelId="{155203C4-4659-4B18-BFB3-AA16CDC400ED}" type="presParOf" srcId="{9824B055-56F3-41B9-B1C2-6E97AD92081C}" destId="{6C56307D-E6BA-42AB-970C-01F3281C9F57}" srcOrd="2" destOrd="0" presId="urn:microsoft.com/office/officeart/2005/8/layout/hierarchy4"/>
    <dgm:cxn modelId="{590349FC-1E42-4BF5-BCBB-F276AA5AA75E}" type="presParOf" srcId="{6C56307D-E6BA-42AB-970C-01F3281C9F57}" destId="{164BF858-F048-4C3C-952F-83DF06918A28}" srcOrd="0" destOrd="0" presId="urn:microsoft.com/office/officeart/2005/8/layout/hierarchy4"/>
    <dgm:cxn modelId="{D99EC01E-B648-4734-834F-4A89739333C6}" type="presParOf" srcId="{6C56307D-E6BA-42AB-970C-01F3281C9F57}" destId="{A44E0EFC-1491-46BF-8731-B563876367FC}" srcOrd="1" destOrd="0" presId="urn:microsoft.com/office/officeart/2005/8/layout/hierarchy4"/>
    <dgm:cxn modelId="{54078799-BE14-4B75-A992-7AFF3652F037}" type="presParOf" srcId="{9824B055-56F3-41B9-B1C2-6E97AD92081C}" destId="{CCAD6CE3-45FB-445C-AB0E-3D123292B8A9}" srcOrd="3" destOrd="0" presId="urn:microsoft.com/office/officeart/2005/8/layout/hierarchy4"/>
    <dgm:cxn modelId="{8F1D6E30-6B90-412D-A13A-93B798300D77}" type="presParOf" srcId="{9824B055-56F3-41B9-B1C2-6E97AD92081C}" destId="{06DC3957-18AA-48E6-A307-59A81B0B17F1}" srcOrd="4" destOrd="0" presId="urn:microsoft.com/office/officeart/2005/8/layout/hierarchy4"/>
    <dgm:cxn modelId="{445F5540-8827-42D0-B91D-143314C5EECC}" type="presParOf" srcId="{06DC3957-18AA-48E6-A307-59A81B0B17F1}" destId="{95FBD48F-7A0E-4C48-A59A-B05EA6CB235D}" srcOrd="0" destOrd="0" presId="urn:microsoft.com/office/officeart/2005/8/layout/hierarchy4"/>
    <dgm:cxn modelId="{65669431-5482-41C4-B7F6-4D41A3A3ECF4}" type="presParOf" srcId="{06DC3957-18AA-48E6-A307-59A81B0B17F1}" destId="{159CAA42-A820-4FCD-BAE4-EE979A8E939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0A3212-B741-4EA5-BFDA-026483CA312A}"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sk-SK"/>
        </a:p>
      </dgm:t>
    </dgm:pt>
    <dgm:pt modelId="{91DB31FE-4EA4-481A-B0C4-61DD95DB2D30}">
      <dgm:prSet phldrT="[Text]"/>
      <dgm:spPr/>
      <dgm:t>
        <a:bodyPr/>
        <a:lstStyle/>
        <a:p>
          <a:r>
            <a:rPr lang="cs-CZ" dirty="0" err="1"/>
            <a:t>Eternal</a:t>
          </a:r>
          <a:r>
            <a:rPr lang="cs-CZ" dirty="0"/>
            <a:t> </a:t>
          </a:r>
          <a:r>
            <a:rPr lang="cs-CZ" dirty="0" err="1"/>
            <a:t>law</a:t>
          </a:r>
          <a:endParaRPr lang="sk-SK" dirty="0"/>
        </a:p>
      </dgm:t>
    </dgm:pt>
    <dgm:pt modelId="{84D7F8B2-99F0-4E1D-B333-B19B970BE3AA}" type="parTrans" cxnId="{42B66C5B-C609-4658-AFEA-B11B30F6583D}">
      <dgm:prSet/>
      <dgm:spPr/>
      <dgm:t>
        <a:bodyPr/>
        <a:lstStyle/>
        <a:p>
          <a:endParaRPr lang="sk-SK"/>
        </a:p>
      </dgm:t>
    </dgm:pt>
    <dgm:pt modelId="{2FE5D859-6D75-4180-98BC-85182DD2938B}" type="sibTrans" cxnId="{42B66C5B-C609-4658-AFEA-B11B30F6583D}">
      <dgm:prSet/>
      <dgm:spPr/>
      <dgm:t>
        <a:bodyPr/>
        <a:lstStyle/>
        <a:p>
          <a:endParaRPr lang="sk-SK"/>
        </a:p>
      </dgm:t>
    </dgm:pt>
    <dgm:pt modelId="{94B97B57-386F-4104-B50C-21A18FDED656}">
      <dgm:prSet phldrT="[Text]"/>
      <dgm:spPr/>
      <dgm:t>
        <a:bodyPr/>
        <a:lstStyle/>
        <a:p>
          <a:r>
            <a:rPr lang="cs-CZ" dirty="0" err="1"/>
            <a:t>Plan</a:t>
          </a:r>
          <a:r>
            <a:rPr lang="cs-CZ" dirty="0"/>
            <a:t> </a:t>
          </a:r>
          <a:r>
            <a:rPr lang="cs-CZ" dirty="0" err="1"/>
            <a:t>of</a:t>
          </a:r>
          <a:r>
            <a:rPr lang="cs-CZ" dirty="0"/>
            <a:t> </a:t>
          </a:r>
          <a:r>
            <a:rPr lang="cs-CZ" dirty="0" err="1"/>
            <a:t>God's</a:t>
          </a:r>
          <a:r>
            <a:rPr lang="cs-CZ" dirty="0"/>
            <a:t> </a:t>
          </a:r>
          <a:r>
            <a:rPr lang="cs-CZ" dirty="0" err="1"/>
            <a:t>providence</a:t>
          </a:r>
          <a:endParaRPr lang="sk-SK" dirty="0"/>
        </a:p>
      </dgm:t>
    </dgm:pt>
    <dgm:pt modelId="{1916F8AD-F6EE-4C03-8C62-700ED3759550}" type="parTrans" cxnId="{3239617D-A0BB-4D69-9ED3-8CF7058B4A77}">
      <dgm:prSet/>
      <dgm:spPr/>
      <dgm:t>
        <a:bodyPr/>
        <a:lstStyle/>
        <a:p>
          <a:endParaRPr lang="sk-SK"/>
        </a:p>
      </dgm:t>
    </dgm:pt>
    <dgm:pt modelId="{B900E7C0-DBA0-4510-8C76-B981E0447CAC}" type="sibTrans" cxnId="{3239617D-A0BB-4D69-9ED3-8CF7058B4A77}">
      <dgm:prSet/>
      <dgm:spPr/>
      <dgm:t>
        <a:bodyPr/>
        <a:lstStyle/>
        <a:p>
          <a:endParaRPr lang="sk-SK"/>
        </a:p>
      </dgm:t>
    </dgm:pt>
    <dgm:pt modelId="{C8F60679-E3C0-4BAF-93FA-ED9F07645219}">
      <dgm:prSet phldrT="[Text]"/>
      <dgm:spPr/>
      <dgm:t>
        <a:bodyPr/>
        <a:lstStyle/>
        <a:p>
          <a:r>
            <a:rPr lang="cs-CZ" dirty="0"/>
            <a:t>Divine </a:t>
          </a:r>
          <a:r>
            <a:rPr lang="cs-CZ" dirty="0" err="1"/>
            <a:t>law</a:t>
          </a:r>
          <a:endParaRPr lang="sk-SK" dirty="0"/>
        </a:p>
      </dgm:t>
    </dgm:pt>
    <dgm:pt modelId="{8709D9F2-E85A-4C4D-A1DF-97DAE391B891}" type="parTrans" cxnId="{44E16E56-BD6B-4145-89F1-C96F8B259F92}">
      <dgm:prSet/>
      <dgm:spPr/>
      <dgm:t>
        <a:bodyPr/>
        <a:lstStyle/>
        <a:p>
          <a:endParaRPr lang="sk-SK"/>
        </a:p>
      </dgm:t>
    </dgm:pt>
    <dgm:pt modelId="{EA2A9661-FF75-4D5C-A23F-B854B705E94E}" type="sibTrans" cxnId="{44E16E56-BD6B-4145-89F1-C96F8B259F92}">
      <dgm:prSet/>
      <dgm:spPr/>
      <dgm:t>
        <a:bodyPr/>
        <a:lstStyle/>
        <a:p>
          <a:endParaRPr lang="sk-SK"/>
        </a:p>
      </dgm:t>
    </dgm:pt>
    <dgm:pt modelId="{8D7EE3E3-58C9-4385-A1CD-8D3B4938946C}">
      <dgm:prSet phldrT="[Text]"/>
      <dgm:spPr/>
      <dgm:t>
        <a:bodyPr/>
        <a:lstStyle/>
        <a:p>
          <a:pPr algn="r"/>
          <a:r>
            <a:rPr lang="sk-SK" dirty="0" err="1"/>
            <a:t>The</a:t>
          </a:r>
          <a:r>
            <a:rPr lang="sk-SK" dirty="0"/>
            <a:t> Old and New Testament</a:t>
          </a:r>
        </a:p>
      </dgm:t>
    </dgm:pt>
    <dgm:pt modelId="{E16E8F40-3EF6-432D-9A67-08128425F52C}" type="parTrans" cxnId="{71389790-A276-4212-A090-3C6433743529}">
      <dgm:prSet/>
      <dgm:spPr/>
      <dgm:t>
        <a:bodyPr/>
        <a:lstStyle/>
        <a:p>
          <a:endParaRPr lang="sk-SK"/>
        </a:p>
      </dgm:t>
    </dgm:pt>
    <dgm:pt modelId="{8AFDAD97-EFAD-4225-9AA3-F9FD6A6F5210}" type="sibTrans" cxnId="{71389790-A276-4212-A090-3C6433743529}">
      <dgm:prSet/>
      <dgm:spPr/>
      <dgm:t>
        <a:bodyPr/>
        <a:lstStyle/>
        <a:p>
          <a:endParaRPr lang="sk-SK"/>
        </a:p>
      </dgm:t>
    </dgm:pt>
    <dgm:pt modelId="{75782327-92D5-4AB6-B568-CCC66D11D328}">
      <dgm:prSet phldrT="[Text]"/>
      <dgm:spPr/>
      <dgm:t>
        <a:bodyPr/>
        <a:lstStyle/>
        <a:p>
          <a:r>
            <a:rPr lang="cs-CZ" dirty="0" err="1"/>
            <a:t>Human</a:t>
          </a:r>
          <a:r>
            <a:rPr lang="cs-CZ" dirty="0"/>
            <a:t> </a:t>
          </a:r>
          <a:r>
            <a:rPr lang="cs-CZ" dirty="0" err="1"/>
            <a:t>law</a:t>
          </a:r>
          <a:endParaRPr lang="sk-SK" dirty="0"/>
        </a:p>
      </dgm:t>
    </dgm:pt>
    <dgm:pt modelId="{897D449B-0E97-4DCF-93EA-4506A5315079}" type="parTrans" cxnId="{5AB699A2-24FA-43C9-BD68-6CF85EC6BA70}">
      <dgm:prSet/>
      <dgm:spPr/>
      <dgm:t>
        <a:bodyPr/>
        <a:lstStyle/>
        <a:p>
          <a:endParaRPr lang="sk-SK"/>
        </a:p>
      </dgm:t>
    </dgm:pt>
    <dgm:pt modelId="{45C18EC9-3E95-496C-8DF0-590FB0F3E806}" type="sibTrans" cxnId="{5AB699A2-24FA-43C9-BD68-6CF85EC6BA70}">
      <dgm:prSet/>
      <dgm:spPr/>
      <dgm:t>
        <a:bodyPr/>
        <a:lstStyle/>
        <a:p>
          <a:endParaRPr lang="sk-SK"/>
        </a:p>
      </dgm:t>
    </dgm:pt>
    <dgm:pt modelId="{807D98D4-744D-497C-BAD7-A216861AF779}">
      <dgm:prSet phldrT="[Text]"/>
      <dgm:spPr/>
      <dgm:t>
        <a:bodyPr/>
        <a:lstStyle/>
        <a:p>
          <a:pPr algn="r"/>
          <a:r>
            <a:rPr lang="en-US" dirty="0"/>
            <a:t>Written provisions derived from natural law, or concretizing natural law</a:t>
          </a:r>
          <a:endParaRPr lang="sk-SK" dirty="0"/>
        </a:p>
      </dgm:t>
    </dgm:pt>
    <dgm:pt modelId="{47370720-FF69-4C0D-B5A4-2C27FF46B687}" type="parTrans" cxnId="{2FBCD721-BDD1-404C-9844-E6EBAA151483}">
      <dgm:prSet/>
      <dgm:spPr/>
      <dgm:t>
        <a:bodyPr/>
        <a:lstStyle/>
        <a:p>
          <a:endParaRPr lang="sk-SK"/>
        </a:p>
      </dgm:t>
    </dgm:pt>
    <dgm:pt modelId="{69E2A14A-3F7A-4A03-97AD-E395EE3BFD6D}" type="sibTrans" cxnId="{2FBCD721-BDD1-404C-9844-E6EBAA151483}">
      <dgm:prSet/>
      <dgm:spPr/>
      <dgm:t>
        <a:bodyPr/>
        <a:lstStyle/>
        <a:p>
          <a:endParaRPr lang="sk-SK"/>
        </a:p>
      </dgm:t>
    </dgm:pt>
    <dgm:pt modelId="{56FD19C8-C9E4-4B39-9414-4097BECA1B90}">
      <dgm:prSet phldrT="[Text]"/>
      <dgm:spPr/>
      <dgm:t>
        <a:bodyPr/>
        <a:lstStyle/>
        <a:p>
          <a:r>
            <a:rPr lang="cs-CZ" dirty="0"/>
            <a:t>Natural </a:t>
          </a:r>
          <a:r>
            <a:rPr lang="cs-CZ" dirty="0" err="1"/>
            <a:t>law</a:t>
          </a:r>
          <a:endParaRPr lang="sk-SK" dirty="0"/>
        </a:p>
      </dgm:t>
    </dgm:pt>
    <dgm:pt modelId="{EAF490F6-3F88-4E01-876B-B3B07657A974}" type="parTrans" cxnId="{8654DDC4-F094-4A08-81D6-437941954384}">
      <dgm:prSet/>
      <dgm:spPr/>
      <dgm:t>
        <a:bodyPr/>
        <a:lstStyle/>
        <a:p>
          <a:endParaRPr lang="sk-SK"/>
        </a:p>
      </dgm:t>
    </dgm:pt>
    <dgm:pt modelId="{A13632DF-E0CC-480D-9C4D-713704A72055}" type="sibTrans" cxnId="{8654DDC4-F094-4A08-81D6-437941954384}">
      <dgm:prSet/>
      <dgm:spPr/>
      <dgm:t>
        <a:bodyPr/>
        <a:lstStyle/>
        <a:p>
          <a:endParaRPr lang="sk-SK"/>
        </a:p>
      </dgm:t>
    </dgm:pt>
    <dgm:pt modelId="{50D2139A-1941-494F-9354-EE49B017AE5F}">
      <dgm:prSet phldrT="[Text]"/>
      <dgm:spPr/>
      <dgm:t>
        <a:bodyPr/>
        <a:lstStyle/>
        <a:p>
          <a:r>
            <a:rPr lang="en-US" dirty="0"/>
            <a:t>Man's participation in the eternal law through reason</a:t>
          </a:r>
          <a:endParaRPr lang="sk-SK" dirty="0"/>
        </a:p>
      </dgm:t>
    </dgm:pt>
    <dgm:pt modelId="{57BA6C6D-E2A9-4A87-AFA0-6AA53FF1EA58}" type="parTrans" cxnId="{9A1FCE64-6400-44F7-A18B-0F2FF470234F}">
      <dgm:prSet/>
      <dgm:spPr/>
      <dgm:t>
        <a:bodyPr/>
        <a:lstStyle/>
        <a:p>
          <a:endParaRPr lang="sk-SK"/>
        </a:p>
      </dgm:t>
    </dgm:pt>
    <dgm:pt modelId="{FA6E5823-5FCF-440A-90A7-B970AEB7E4AC}" type="sibTrans" cxnId="{9A1FCE64-6400-44F7-A18B-0F2FF470234F}">
      <dgm:prSet/>
      <dgm:spPr/>
      <dgm:t>
        <a:bodyPr/>
        <a:lstStyle/>
        <a:p>
          <a:endParaRPr lang="sk-SK"/>
        </a:p>
      </dgm:t>
    </dgm:pt>
    <dgm:pt modelId="{60FC9B4E-4321-4E1E-B558-9BA5C1E3357F}" type="pres">
      <dgm:prSet presAssocID="{CD0A3212-B741-4EA5-BFDA-026483CA312A}" presName="cycleMatrixDiagram" presStyleCnt="0">
        <dgm:presLayoutVars>
          <dgm:chMax val="1"/>
          <dgm:dir/>
          <dgm:animLvl val="lvl"/>
          <dgm:resizeHandles val="exact"/>
        </dgm:presLayoutVars>
      </dgm:prSet>
      <dgm:spPr/>
    </dgm:pt>
    <dgm:pt modelId="{F3A2C2AF-49F9-4CD1-A7A8-80DA03AAB4B9}" type="pres">
      <dgm:prSet presAssocID="{CD0A3212-B741-4EA5-BFDA-026483CA312A}" presName="children" presStyleCnt="0"/>
      <dgm:spPr/>
    </dgm:pt>
    <dgm:pt modelId="{BC554C27-671E-4371-B2DA-011F5D92A89D}" type="pres">
      <dgm:prSet presAssocID="{CD0A3212-B741-4EA5-BFDA-026483CA312A}" presName="child1group" presStyleCnt="0"/>
      <dgm:spPr/>
    </dgm:pt>
    <dgm:pt modelId="{AEF6BAF6-D499-473F-8E85-A2A69FA84921}" type="pres">
      <dgm:prSet presAssocID="{CD0A3212-B741-4EA5-BFDA-026483CA312A}" presName="child1" presStyleLbl="bgAcc1" presStyleIdx="0" presStyleCnt="4" custScaleX="184916" custLinFactNeighborX="-29953" custLinFactNeighborY="1905"/>
      <dgm:spPr/>
    </dgm:pt>
    <dgm:pt modelId="{AE9074BB-B55E-471E-87BB-FF6FFC1AD81F}" type="pres">
      <dgm:prSet presAssocID="{CD0A3212-B741-4EA5-BFDA-026483CA312A}" presName="child1Text" presStyleLbl="bgAcc1" presStyleIdx="0" presStyleCnt="4">
        <dgm:presLayoutVars>
          <dgm:bulletEnabled val="1"/>
        </dgm:presLayoutVars>
      </dgm:prSet>
      <dgm:spPr/>
    </dgm:pt>
    <dgm:pt modelId="{C9316803-9E54-4C26-A678-527C07A3FE70}" type="pres">
      <dgm:prSet presAssocID="{CD0A3212-B741-4EA5-BFDA-026483CA312A}" presName="child2group" presStyleCnt="0"/>
      <dgm:spPr/>
    </dgm:pt>
    <dgm:pt modelId="{5372B0C5-C7EF-4CB4-832B-CD011AD4EB69}" type="pres">
      <dgm:prSet presAssocID="{CD0A3212-B741-4EA5-BFDA-026483CA312A}" presName="child2" presStyleLbl="bgAcc1" presStyleIdx="1" presStyleCnt="4" custScaleX="191759" custLinFactNeighborX="33538" custLinFactNeighborY="1905"/>
      <dgm:spPr/>
    </dgm:pt>
    <dgm:pt modelId="{CAC0B805-FEF1-4751-AF9B-920541DADD45}" type="pres">
      <dgm:prSet presAssocID="{CD0A3212-B741-4EA5-BFDA-026483CA312A}" presName="child2Text" presStyleLbl="bgAcc1" presStyleIdx="1" presStyleCnt="4">
        <dgm:presLayoutVars>
          <dgm:bulletEnabled val="1"/>
        </dgm:presLayoutVars>
      </dgm:prSet>
      <dgm:spPr/>
    </dgm:pt>
    <dgm:pt modelId="{919249E4-537F-4212-AAFB-EDD2A964251E}" type="pres">
      <dgm:prSet presAssocID="{CD0A3212-B741-4EA5-BFDA-026483CA312A}" presName="child3group" presStyleCnt="0"/>
      <dgm:spPr/>
    </dgm:pt>
    <dgm:pt modelId="{B569B5EF-D114-482F-820B-A0174AFAD1E2}" type="pres">
      <dgm:prSet presAssocID="{CD0A3212-B741-4EA5-BFDA-026483CA312A}" presName="child3" presStyleLbl="bgAcc1" presStyleIdx="2" presStyleCnt="4" custScaleX="189841" custScaleY="102945" custLinFactNeighborX="29122" custLinFactNeighborY="-1116"/>
      <dgm:spPr/>
    </dgm:pt>
    <dgm:pt modelId="{C7C62E38-C3F4-43AE-8172-F3C3D2DEFC95}" type="pres">
      <dgm:prSet presAssocID="{CD0A3212-B741-4EA5-BFDA-026483CA312A}" presName="child3Text" presStyleLbl="bgAcc1" presStyleIdx="2" presStyleCnt="4">
        <dgm:presLayoutVars>
          <dgm:bulletEnabled val="1"/>
        </dgm:presLayoutVars>
      </dgm:prSet>
      <dgm:spPr/>
    </dgm:pt>
    <dgm:pt modelId="{D30D2D00-237E-4301-A2EA-A68CC6E65B1A}" type="pres">
      <dgm:prSet presAssocID="{CD0A3212-B741-4EA5-BFDA-026483CA312A}" presName="child4group" presStyleCnt="0"/>
      <dgm:spPr/>
    </dgm:pt>
    <dgm:pt modelId="{1925A970-3FE3-4C5C-893B-6BF04A18AA42}" type="pres">
      <dgm:prSet presAssocID="{CD0A3212-B741-4EA5-BFDA-026483CA312A}" presName="child4" presStyleLbl="bgAcc1" presStyleIdx="3" presStyleCnt="4" custScaleX="195400" custLinFactNeighborX="-25712" custLinFactNeighborY="1490"/>
      <dgm:spPr/>
    </dgm:pt>
    <dgm:pt modelId="{7D962EBE-89FF-4105-969F-5B6E2DF1BF92}" type="pres">
      <dgm:prSet presAssocID="{CD0A3212-B741-4EA5-BFDA-026483CA312A}" presName="child4Text" presStyleLbl="bgAcc1" presStyleIdx="3" presStyleCnt="4">
        <dgm:presLayoutVars>
          <dgm:bulletEnabled val="1"/>
        </dgm:presLayoutVars>
      </dgm:prSet>
      <dgm:spPr/>
    </dgm:pt>
    <dgm:pt modelId="{AF5D9490-44F0-4DF5-9132-80ECF11E95A6}" type="pres">
      <dgm:prSet presAssocID="{CD0A3212-B741-4EA5-BFDA-026483CA312A}" presName="childPlaceholder" presStyleCnt="0"/>
      <dgm:spPr/>
    </dgm:pt>
    <dgm:pt modelId="{79CA9332-5A87-4E55-ABAE-9B5BBF9E62D5}" type="pres">
      <dgm:prSet presAssocID="{CD0A3212-B741-4EA5-BFDA-026483CA312A}" presName="circle" presStyleCnt="0"/>
      <dgm:spPr/>
    </dgm:pt>
    <dgm:pt modelId="{24A3A5FA-1F70-4A20-B5E9-9C27C5ABDBFB}" type="pres">
      <dgm:prSet presAssocID="{CD0A3212-B741-4EA5-BFDA-026483CA312A}" presName="quadrant1" presStyleLbl="node1" presStyleIdx="0" presStyleCnt="4">
        <dgm:presLayoutVars>
          <dgm:chMax val="1"/>
          <dgm:bulletEnabled val="1"/>
        </dgm:presLayoutVars>
      </dgm:prSet>
      <dgm:spPr/>
    </dgm:pt>
    <dgm:pt modelId="{5D075684-C4A6-48F4-B046-29BBE51CC20A}" type="pres">
      <dgm:prSet presAssocID="{CD0A3212-B741-4EA5-BFDA-026483CA312A}" presName="quadrant2" presStyleLbl="node1" presStyleIdx="1" presStyleCnt="4">
        <dgm:presLayoutVars>
          <dgm:chMax val="1"/>
          <dgm:bulletEnabled val="1"/>
        </dgm:presLayoutVars>
      </dgm:prSet>
      <dgm:spPr/>
    </dgm:pt>
    <dgm:pt modelId="{18E126E6-120E-474C-AEC3-B2CC64787D38}" type="pres">
      <dgm:prSet presAssocID="{CD0A3212-B741-4EA5-BFDA-026483CA312A}" presName="quadrant3" presStyleLbl="node1" presStyleIdx="2" presStyleCnt="4">
        <dgm:presLayoutVars>
          <dgm:chMax val="1"/>
          <dgm:bulletEnabled val="1"/>
        </dgm:presLayoutVars>
      </dgm:prSet>
      <dgm:spPr/>
    </dgm:pt>
    <dgm:pt modelId="{6B569F56-5149-4796-B7E7-C026595458AA}" type="pres">
      <dgm:prSet presAssocID="{CD0A3212-B741-4EA5-BFDA-026483CA312A}" presName="quadrant4" presStyleLbl="node1" presStyleIdx="3" presStyleCnt="4">
        <dgm:presLayoutVars>
          <dgm:chMax val="1"/>
          <dgm:bulletEnabled val="1"/>
        </dgm:presLayoutVars>
      </dgm:prSet>
      <dgm:spPr/>
    </dgm:pt>
    <dgm:pt modelId="{DEF6E417-7B01-4D11-969F-C9FDDB6C9B45}" type="pres">
      <dgm:prSet presAssocID="{CD0A3212-B741-4EA5-BFDA-026483CA312A}" presName="quadrantPlaceholder" presStyleCnt="0"/>
      <dgm:spPr/>
    </dgm:pt>
    <dgm:pt modelId="{064B5A02-2D9E-4864-8F53-BB894F3BC229}" type="pres">
      <dgm:prSet presAssocID="{CD0A3212-B741-4EA5-BFDA-026483CA312A}" presName="center1" presStyleLbl="fgShp" presStyleIdx="0" presStyleCnt="2" custFlipVert="0" custFlipHor="1" custScaleX="5443" custScaleY="9651" custLinFactY="-100000" custLinFactNeighborX="-1037" custLinFactNeighborY="-100308"/>
      <dgm:spPr/>
    </dgm:pt>
    <dgm:pt modelId="{9C9F0BC7-1956-446B-8516-80B52D2087B7}" type="pres">
      <dgm:prSet presAssocID="{CD0A3212-B741-4EA5-BFDA-026483CA312A}" presName="center2" presStyleLbl="fgShp" presStyleIdx="1" presStyleCnt="2" custAng="0" custFlipVert="1" custFlipHor="0" custScaleX="6310" custScaleY="17421" custLinFactY="62154" custLinFactNeighborX="4147" custLinFactNeighborY="100000"/>
      <dgm:spPr/>
    </dgm:pt>
  </dgm:ptLst>
  <dgm:cxnLst>
    <dgm:cxn modelId="{8E0F4600-D34E-4B4C-9D1D-5E51671B4D7F}" type="presOf" srcId="{CD0A3212-B741-4EA5-BFDA-026483CA312A}" destId="{60FC9B4E-4321-4E1E-B558-9BA5C1E3357F}" srcOrd="0" destOrd="0" presId="urn:microsoft.com/office/officeart/2005/8/layout/cycle4"/>
    <dgm:cxn modelId="{7B26CD03-22D3-450B-A5F8-C70FB079C6DE}" type="presOf" srcId="{50D2139A-1941-494F-9354-EE49B017AE5F}" destId="{1925A970-3FE3-4C5C-893B-6BF04A18AA42}" srcOrd="0" destOrd="0" presId="urn:microsoft.com/office/officeart/2005/8/layout/cycle4"/>
    <dgm:cxn modelId="{2FBCD721-BDD1-404C-9844-E6EBAA151483}" srcId="{75782327-92D5-4AB6-B568-CCC66D11D328}" destId="{807D98D4-744D-497C-BAD7-A216861AF779}" srcOrd="0" destOrd="0" parTransId="{47370720-FF69-4C0D-B5A4-2C27FF46B687}" sibTransId="{69E2A14A-3F7A-4A03-97AD-E395EE3BFD6D}"/>
    <dgm:cxn modelId="{5C28A42B-1E28-4B19-8EBC-9435503917C7}" type="presOf" srcId="{75782327-92D5-4AB6-B568-CCC66D11D328}" destId="{18E126E6-120E-474C-AEC3-B2CC64787D38}" srcOrd="0" destOrd="0" presId="urn:microsoft.com/office/officeart/2005/8/layout/cycle4"/>
    <dgm:cxn modelId="{D5FB9435-F9B8-4C10-A9D2-E8340797720C}" type="presOf" srcId="{94B97B57-386F-4104-B50C-21A18FDED656}" destId="{AE9074BB-B55E-471E-87BB-FF6FFC1AD81F}" srcOrd="1" destOrd="0" presId="urn:microsoft.com/office/officeart/2005/8/layout/cycle4"/>
    <dgm:cxn modelId="{2690FB3A-4DF9-4FA2-A995-CEDD1374CC45}" type="presOf" srcId="{807D98D4-744D-497C-BAD7-A216861AF779}" destId="{C7C62E38-C3F4-43AE-8172-F3C3D2DEFC95}" srcOrd="1" destOrd="0" presId="urn:microsoft.com/office/officeart/2005/8/layout/cycle4"/>
    <dgm:cxn modelId="{42B66C5B-C609-4658-AFEA-B11B30F6583D}" srcId="{CD0A3212-B741-4EA5-BFDA-026483CA312A}" destId="{91DB31FE-4EA4-481A-B0C4-61DD95DB2D30}" srcOrd="0" destOrd="0" parTransId="{84D7F8B2-99F0-4E1D-B333-B19B970BE3AA}" sibTransId="{2FE5D859-6D75-4180-98BC-85182DD2938B}"/>
    <dgm:cxn modelId="{9A1FCE64-6400-44F7-A18B-0F2FF470234F}" srcId="{56FD19C8-C9E4-4B39-9414-4097BECA1B90}" destId="{50D2139A-1941-494F-9354-EE49B017AE5F}" srcOrd="0" destOrd="0" parTransId="{57BA6C6D-E2A9-4A87-AFA0-6AA53FF1EA58}" sibTransId="{FA6E5823-5FCF-440A-90A7-B970AEB7E4AC}"/>
    <dgm:cxn modelId="{EC090D72-3010-4321-B365-D8740D8A4136}" type="presOf" srcId="{91DB31FE-4EA4-481A-B0C4-61DD95DB2D30}" destId="{24A3A5FA-1F70-4A20-B5E9-9C27C5ABDBFB}" srcOrd="0" destOrd="0" presId="urn:microsoft.com/office/officeart/2005/8/layout/cycle4"/>
    <dgm:cxn modelId="{33D8B454-803C-4639-B020-6E3ADE6F3BA1}" type="presOf" srcId="{807D98D4-744D-497C-BAD7-A216861AF779}" destId="{B569B5EF-D114-482F-820B-A0174AFAD1E2}" srcOrd="0" destOrd="0" presId="urn:microsoft.com/office/officeart/2005/8/layout/cycle4"/>
    <dgm:cxn modelId="{44E16E56-BD6B-4145-89F1-C96F8B259F92}" srcId="{CD0A3212-B741-4EA5-BFDA-026483CA312A}" destId="{C8F60679-E3C0-4BAF-93FA-ED9F07645219}" srcOrd="1" destOrd="0" parTransId="{8709D9F2-E85A-4C4D-A1DF-97DAE391B891}" sibTransId="{EA2A9661-FF75-4D5C-A23F-B854B705E94E}"/>
    <dgm:cxn modelId="{3239617D-A0BB-4D69-9ED3-8CF7058B4A77}" srcId="{91DB31FE-4EA4-481A-B0C4-61DD95DB2D30}" destId="{94B97B57-386F-4104-B50C-21A18FDED656}" srcOrd="0" destOrd="0" parTransId="{1916F8AD-F6EE-4C03-8C62-700ED3759550}" sibTransId="{B900E7C0-DBA0-4510-8C76-B981E0447CAC}"/>
    <dgm:cxn modelId="{71389790-A276-4212-A090-3C6433743529}" srcId="{C8F60679-E3C0-4BAF-93FA-ED9F07645219}" destId="{8D7EE3E3-58C9-4385-A1CD-8D3B4938946C}" srcOrd="0" destOrd="0" parTransId="{E16E8F40-3EF6-432D-9A67-08128425F52C}" sibTransId="{8AFDAD97-EFAD-4225-9AA3-F9FD6A6F5210}"/>
    <dgm:cxn modelId="{F6335C9D-52EC-41EC-A16A-8A14AAE0E09D}" type="presOf" srcId="{50D2139A-1941-494F-9354-EE49B017AE5F}" destId="{7D962EBE-89FF-4105-969F-5B6E2DF1BF92}" srcOrd="1" destOrd="0" presId="urn:microsoft.com/office/officeart/2005/8/layout/cycle4"/>
    <dgm:cxn modelId="{5AB699A2-24FA-43C9-BD68-6CF85EC6BA70}" srcId="{CD0A3212-B741-4EA5-BFDA-026483CA312A}" destId="{75782327-92D5-4AB6-B568-CCC66D11D328}" srcOrd="2" destOrd="0" parTransId="{897D449B-0E97-4DCF-93EA-4506A5315079}" sibTransId="{45C18EC9-3E95-496C-8DF0-590FB0F3E806}"/>
    <dgm:cxn modelId="{C5AC3AB4-3FAB-4C21-88E0-8F736C376713}" type="presOf" srcId="{56FD19C8-C9E4-4B39-9414-4097BECA1B90}" destId="{6B569F56-5149-4796-B7E7-C026595458AA}" srcOrd="0" destOrd="0" presId="urn:microsoft.com/office/officeart/2005/8/layout/cycle4"/>
    <dgm:cxn modelId="{F02463BE-DACC-4952-8419-939E36CEC0E2}" type="presOf" srcId="{8D7EE3E3-58C9-4385-A1CD-8D3B4938946C}" destId="{CAC0B805-FEF1-4751-AF9B-920541DADD45}" srcOrd="1" destOrd="0" presId="urn:microsoft.com/office/officeart/2005/8/layout/cycle4"/>
    <dgm:cxn modelId="{8654DDC4-F094-4A08-81D6-437941954384}" srcId="{CD0A3212-B741-4EA5-BFDA-026483CA312A}" destId="{56FD19C8-C9E4-4B39-9414-4097BECA1B90}" srcOrd="3" destOrd="0" parTransId="{EAF490F6-3F88-4E01-876B-B3B07657A974}" sibTransId="{A13632DF-E0CC-480D-9C4D-713704A72055}"/>
    <dgm:cxn modelId="{B88979E2-6757-49DA-A318-747D2D7BF156}" type="presOf" srcId="{C8F60679-E3C0-4BAF-93FA-ED9F07645219}" destId="{5D075684-C4A6-48F4-B046-29BBE51CC20A}" srcOrd="0" destOrd="0" presId="urn:microsoft.com/office/officeart/2005/8/layout/cycle4"/>
    <dgm:cxn modelId="{CC12FEEA-86FF-4409-883E-E37C307451EF}" type="presOf" srcId="{8D7EE3E3-58C9-4385-A1CD-8D3B4938946C}" destId="{5372B0C5-C7EF-4CB4-832B-CD011AD4EB69}" srcOrd="0" destOrd="0" presId="urn:microsoft.com/office/officeart/2005/8/layout/cycle4"/>
    <dgm:cxn modelId="{A7D2CBF3-0602-46BE-85AC-7BCC7E41D6F5}" type="presOf" srcId="{94B97B57-386F-4104-B50C-21A18FDED656}" destId="{AEF6BAF6-D499-473F-8E85-A2A69FA84921}" srcOrd="0" destOrd="0" presId="urn:microsoft.com/office/officeart/2005/8/layout/cycle4"/>
    <dgm:cxn modelId="{4743DE8C-873B-475D-BCBB-08A3842CB086}" type="presParOf" srcId="{60FC9B4E-4321-4E1E-B558-9BA5C1E3357F}" destId="{F3A2C2AF-49F9-4CD1-A7A8-80DA03AAB4B9}" srcOrd="0" destOrd="0" presId="urn:microsoft.com/office/officeart/2005/8/layout/cycle4"/>
    <dgm:cxn modelId="{B51D6F5F-95B5-41B5-9129-D425FF7EC37D}" type="presParOf" srcId="{F3A2C2AF-49F9-4CD1-A7A8-80DA03AAB4B9}" destId="{BC554C27-671E-4371-B2DA-011F5D92A89D}" srcOrd="0" destOrd="0" presId="urn:microsoft.com/office/officeart/2005/8/layout/cycle4"/>
    <dgm:cxn modelId="{ED978990-208F-4643-9816-96504BEEC621}" type="presParOf" srcId="{BC554C27-671E-4371-B2DA-011F5D92A89D}" destId="{AEF6BAF6-D499-473F-8E85-A2A69FA84921}" srcOrd="0" destOrd="0" presId="urn:microsoft.com/office/officeart/2005/8/layout/cycle4"/>
    <dgm:cxn modelId="{177EC654-28AE-45AD-9D50-733ADFE72E7E}" type="presParOf" srcId="{BC554C27-671E-4371-B2DA-011F5D92A89D}" destId="{AE9074BB-B55E-471E-87BB-FF6FFC1AD81F}" srcOrd="1" destOrd="0" presId="urn:microsoft.com/office/officeart/2005/8/layout/cycle4"/>
    <dgm:cxn modelId="{FB73E633-0FEF-4387-922B-A496B6AE3441}" type="presParOf" srcId="{F3A2C2AF-49F9-4CD1-A7A8-80DA03AAB4B9}" destId="{C9316803-9E54-4C26-A678-527C07A3FE70}" srcOrd="1" destOrd="0" presId="urn:microsoft.com/office/officeart/2005/8/layout/cycle4"/>
    <dgm:cxn modelId="{62DDB86A-953E-4BAF-A577-FD70748AB0F0}" type="presParOf" srcId="{C9316803-9E54-4C26-A678-527C07A3FE70}" destId="{5372B0C5-C7EF-4CB4-832B-CD011AD4EB69}" srcOrd="0" destOrd="0" presId="urn:microsoft.com/office/officeart/2005/8/layout/cycle4"/>
    <dgm:cxn modelId="{D0A3E8C4-F3EA-4781-B18E-FD7C76405DDE}" type="presParOf" srcId="{C9316803-9E54-4C26-A678-527C07A3FE70}" destId="{CAC0B805-FEF1-4751-AF9B-920541DADD45}" srcOrd="1" destOrd="0" presId="urn:microsoft.com/office/officeart/2005/8/layout/cycle4"/>
    <dgm:cxn modelId="{7F50F0C5-3124-47C2-AEFB-FCE0FB067A88}" type="presParOf" srcId="{F3A2C2AF-49F9-4CD1-A7A8-80DA03AAB4B9}" destId="{919249E4-537F-4212-AAFB-EDD2A964251E}" srcOrd="2" destOrd="0" presId="urn:microsoft.com/office/officeart/2005/8/layout/cycle4"/>
    <dgm:cxn modelId="{68A5C472-AD54-4640-9ABD-3573C746AF50}" type="presParOf" srcId="{919249E4-537F-4212-AAFB-EDD2A964251E}" destId="{B569B5EF-D114-482F-820B-A0174AFAD1E2}" srcOrd="0" destOrd="0" presId="urn:microsoft.com/office/officeart/2005/8/layout/cycle4"/>
    <dgm:cxn modelId="{FCD9EEFE-2C8C-459D-838D-CC3702DEFE7E}" type="presParOf" srcId="{919249E4-537F-4212-AAFB-EDD2A964251E}" destId="{C7C62E38-C3F4-43AE-8172-F3C3D2DEFC95}" srcOrd="1" destOrd="0" presId="urn:microsoft.com/office/officeart/2005/8/layout/cycle4"/>
    <dgm:cxn modelId="{26D362BC-D824-472F-A7AE-C8E534FB3D3D}" type="presParOf" srcId="{F3A2C2AF-49F9-4CD1-A7A8-80DA03AAB4B9}" destId="{D30D2D00-237E-4301-A2EA-A68CC6E65B1A}" srcOrd="3" destOrd="0" presId="urn:microsoft.com/office/officeart/2005/8/layout/cycle4"/>
    <dgm:cxn modelId="{B2ED2419-44B6-455D-871D-EC8A1027BB4F}" type="presParOf" srcId="{D30D2D00-237E-4301-A2EA-A68CC6E65B1A}" destId="{1925A970-3FE3-4C5C-893B-6BF04A18AA42}" srcOrd="0" destOrd="0" presId="urn:microsoft.com/office/officeart/2005/8/layout/cycle4"/>
    <dgm:cxn modelId="{DD852B38-0B12-4E21-A10E-A247733BE48B}" type="presParOf" srcId="{D30D2D00-237E-4301-A2EA-A68CC6E65B1A}" destId="{7D962EBE-89FF-4105-969F-5B6E2DF1BF92}" srcOrd="1" destOrd="0" presId="urn:microsoft.com/office/officeart/2005/8/layout/cycle4"/>
    <dgm:cxn modelId="{55C4086C-5945-491F-876F-333A3FDA3AE7}" type="presParOf" srcId="{F3A2C2AF-49F9-4CD1-A7A8-80DA03AAB4B9}" destId="{AF5D9490-44F0-4DF5-9132-80ECF11E95A6}" srcOrd="4" destOrd="0" presId="urn:microsoft.com/office/officeart/2005/8/layout/cycle4"/>
    <dgm:cxn modelId="{242E4A7A-CD36-45DD-A4EE-5DAA458CF7B0}" type="presParOf" srcId="{60FC9B4E-4321-4E1E-B558-9BA5C1E3357F}" destId="{79CA9332-5A87-4E55-ABAE-9B5BBF9E62D5}" srcOrd="1" destOrd="0" presId="urn:microsoft.com/office/officeart/2005/8/layout/cycle4"/>
    <dgm:cxn modelId="{C5A5A4CB-D32F-4F97-9B07-E569FD229859}" type="presParOf" srcId="{79CA9332-5A87-4E55-ABAE-9B5BBF9E62D5}" destId="{24A3A5FA-1F70-4A20-B5E9-9C27C5ABDBFB}" srcOrd="0" destOrd="0" presId="urn:microsoft.com/office/officeart/2005/8/layout/cycle4"/>
    <dgm:cxn modelId="{8AEF18E7-FD20-4770-8918-866F68F3C75F}" type="presParOf" srcId="{79CA9332-5A87-4E55-ABAE-9B5BBF9E62D5}" destId="{5D075684-C4A6-48F4-B046-29BBE51CC20A}" srcOrd="1" destOrd="0" presId="urn:microsoft.com/office/officeart/2005/8/layout/cycle4"/>
    <dgm:cxn modelId="{B86B4B43-E4C6-4952-921C-AC03066100F5}" type="presParOf" srcId="{79CA9332-5A87-4E55-ABAE-9B5BBF9E62D5}" destId="{18E126E6-120E-474C-AEC3-B2CC64787D38}" srcOrd="2" destOrd="0" presId="urn:microsoft.com/office/officeart/2005/8/layout/cycle4"/>
    <dgm:cxn modelId="{B9EA4F12-5CD7-4DBE-8115-94014D1E085E}" type="presParOf" srcId="{79CA9332-5A87-4E55-ABAE-9B5BBF9E62D5}" destId="{6B569F56-5149-4796-B7E7-C026595458AA}" srcOrd="3" destOrd="0" presId="urn:microsoft.com/office/officeart/2005/8/layout/cycle4"/>
    <dgm:cxn modelId="{0C555CF1-0F7C-4A57-B197-869A2C965A7E}" type="presParOf" srcId="{79CA9332-5A87-4E55-ABAE-9B5BBF9E62D5}" destId="{DEF6E417-7B01-4D11-969F-C9FDDB6C9B45}" srcOrd="4" destOrd="0" presId="urn:microsoft.com/office/officeart/2005/8/layout/cycle4"/>
    <dgm:cxn modelId="{E86DC31E-8DE7-442E-BC96-DC9624F3A7E2}" type="presParOf" srcId="{60FC9B4E-4321-4E1E-B558-9BA5C1E3357F}" destId="{064B5A02-2D9E-4864-8F53-BB894F3BC229}" srcOrd="2" destOrd="0" presId="urn:microsoft.com/office/officeart/2005/8/layout/cycle4"/>
    <dgm:cxn modelId="{A82ACC7A-A6AC-444C-BF5F-D445DCA0D5F7}" type="presParOf" srcId="{60FC9B4E-4321-4E1E-B558-9BA5C1E3357F}" destId="{9C9F0BC7-1956-446B-8516-80B52D2087B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8204CF-98A5-4421-8D9A-5AD1D40AAE55}"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cs-CZ"/>
        </a:p>
      </dgm:t>
    </dgm:pt>
    <dgm:pt modelId="{890DD7B5-3643-4697-AD7D-1A73F90B4524}">
      <dgm:prSet phldrT="[Text]" custT="1"/>
      <dgm:spPr>
        <a:solidFill>
          <a:srgbClr val="92D050"/>
        </a:solidFill>
      </dgm:spPr>
      <dgm:t>
        <a:bodyPr/>
        <a:lstStyle/>
        <a:p>
          <a:r>
            <a:rPr lang="en-US" sz="2800" b="1" noProof="0" dirty="0">
              <a:solidFill>
                <a:schemeClr val="tx1"/>
              </a:solidFill>
            </a:rPr>
            <a:t>How do we know what is ethical?</a:t>
          </a:r>
        </a:p>
      </dgm:t>
    </dgm:pt>
    <dgm:pt modelId="{D2773AA9-E8AE-497C-8174-63267E3C6B82}" type="parTrans" cxnId="{DC47423E-7453-4C68-8A74-AD5F0AA08A5A}">
      <dgm:prSet/>
      <dgm:spPr/>
      <dgm:t>
        <a:bodyPr/>
        <a:lstStyle/>
        <a:p>
          <a:endParaRPr lang="cs-CZ"/>
        </a:p>
      </dgm:t>
    </dgm:pt>
    <dgm:pt modelId="{70F0FF29-3BEA-4F57-A13A-97EA98ABA759}" type="sibTrans" cxnId="{DC47423E-7453-4C68-8A74-AD5F0AA08A5A}">
      <dgm:prSet/>
      <dgm:spPr/>
      <dgm:t>
        <a:bodyPr/>
        <a:lstStyle/>
        <a:p>
          <a:endParaRPr lang="cs-CZ"/>
        </a:p>
      </dgm:t>
    </dgm:pt>
    <dgm:pt modelId="{03FE9C2C-F9CA-4CE3-A8CB-4D1EDA472295}">
      <dgm:prSet phldrT="[Text]" custT="1"/>
      <dgm:spPr>
        <a:solidFill>
          <a:schemeClr val="accent4">
            <a:lumMod val="40000"/>
            <a:lumOff val="60000"/>
          </a:schemeClr>
        </a:solidFill>
      </dgm:spPr>
      <dgm:t>
        <a:bodyPr/>
        <a:lstStyle/>
        <a:p>
          <a:r>
            <a:rPr lang="en-US" sz="2800" b="1" noProof="0" dirty="0">
              <a:solidFill>
                <a:schemeClr val="tx1"/>
              </a:solidFill>
            </a:rPr>
            <a:t>Religious Answers</a:t>
          </a:r>
        </a:p>
      </dgm:t>
    </dgm:pt>
    <dgm:pt modelId="{095D32A3-CACE-47D3-B72C-F7B590CB67AD}" type="parTrans" cxnId="{8E7A11ED-D66C-447C-9C14-D56C47D7E3BF}">
      <dgm:prSet/>
      <dgm:spPr/>
      <dgm:t>
        <a:bodyPr/>
        <a:lstStyle/>
        <a:p>
          <a:endParaRPr lang="cs-CZ"/>
        </a:p>
      </dgm:t>
    </dgm:pt>
    <dgm:pt modelId="{7E091030-6D07-4B76-995D-A215FA0C2272}" type="sibTrans" cxnId="{8E7A11ED-D66C-447C-9C14-D56C47D7E3BF}">
      <dgm:prSet/>
      <dgm:spPr/>
      <dgm:t>
        <a:bodyPr/>
        <a:lstStyle/>
        <a:p>
          <a:endParaRPr lang="cs-CZ"/>
        </a:p>
      </dgm:t>
    </dgm:pt>
    <dgm:pt modelId="{19E2AAC9-416C-43BD-B37A-409ED60B84FF}">
      <dgm:prSet phldrT="[Text]" custT="1"/>
      <dgm:spPr>
        <a:solidFill>
          <a:schemeClr val="accent4">
            <a:lumMod val="40000"/>
            <a:lumOff val="60000"/>
          </a:schemeClr>
        </a:solidFill>
      </dgm:spPr>
      <dgm:t>
        <a:bodyPr/>
        <a:lstStyle/>
        <a:p>
          <a:r>
            <a:rPr lang="en-US" sz="2800" b="1" noProof="0" dirty="0">
              <a:solidFill>
                <a:schemeClr val="tx1"/>
              </a:solidFill>
            </a:rPr>
            <a:t>Secular Answers</a:t>
          </a:r>
        </a:p>
      </dgm:t>
    </dgm:pt>
    <dgm:pt modelId="{69F51FA4-5C08-41D6-AFC0-268C798BA57F}" type="parTrans" cxnId="{137F6471-26BF-4CE5-82B0-A3833C14FBB2}">
      <dgm:prSet/>
      <dgm:spPr/>
      <dgm:t>
        <a:bodyPr/>
        <a:lstStyle/>
        <a:p>
          <a:endParaRPr lang="cs-CZ"/>
        </a:p>
      </dgm:t>
    </dgm:pt>
    <dgm:pt modelId="{1DA1AA90-51A5-41B3-BD44-5F6810A2AABB}" type="sibTrans" cxnId="{137F6471-26BF-4CE5-82B0-A3833C14FBB2}">
      <dgm:prSet/>
      <dgm:spPr/>
      <dgm:t>
        <a:bodyPr/>
        <a:lstStyle/>
        <a:p>
          <a:endParaRPr lang="cs-CZ"/>
        </a:p>
      </dgm:t>
    </dgm:pt>
    <dgm:pt modelId="{6976E1A8-86C8-416A-B421-EF70CEAAD674}">
      <dgm:prSet custT="1"/>
      <dgm:spPr>
        <a:solidFill>
          <a:srgbClr val="FFC000"/>
        </a:solidFill>
      </dgm:spPr>
      <dgm:t>
        <a:bodyPr/>
        <a:lstStyle/>
        <a:p>
          <a:endParaRPr lang="cs-CZ" sz="2000" b="1" dirty="0">
            <a:solidFill>
              <a:schemeClr val="tx1"/>
            </a:solidFill>
          </a:endParaRPr>
        </a:p>
      </dgm:t>
    </dgm:pt>
    <dgm:pt modelId="{DBE7DE76-9EF6-4C14-8F5D-FAE0505ED7D1}" type="parTrans" cxnId="{3772DAE2-5439-493E-B315-F006C4B6C7D4}">
      <dgm:prSet/>
      <dgm:spPr/>
      <dgm:t>
        <a:bodyPr/>
        <a:lstStyle/>
        <a:p>
          <a:endParaRPr lang="cs-CZ"/>
        </a:p>
      </dgm:t>
    </dgm:pt>
    <dgm:pt modelId="{8037891F-521D-430B-8B12-B8031FF7AE43}" type="sibTrans" cxnId="{3772DAE2-5439-493E-B315-F006C4B6C7D4}">
      <dgm:prSet/>
      <dgm:spPr/>
      <dgm:t>
        <a:bodyPr/>
        <a:lstStyle/>
        <a:p>
          <a:endParaRPr lang="cs-CZ"/>
        </a:p>
      </dgm:t>
    </dgm:pt>
    <dgm:pt modelId="{4E8D0C51-E01E-47A7-B2E1-65AB5CED3A81}">
      <dgm:prSet custT="1"/>
      <dgm:spPr>
        <a:solidFill>
          <a:srgbClr val="FFC000"/>
        </a:solidFill>
      </dgm:spPr>
      <dgm:t>
        <a:bodyPr/>
        <a:lstStyle/>
        <a:p>
          <a:endParaRPr lang="cs-CZ" sz="2000" b="1" dirty="0">
            <a:solidFill>
              <a:schemeClr val="tx1"/>
            </a:solidFill>
          </a:endParaRPr>
        </a:p>
      </dgm:t>
    </dgm:pt>
    <dgm:pt modelId="{50FCA4B4-6E06-4C24-ACD4-E38E86997295}" type="parTrans" cxnId="{E9F335A2-9C3D-4421-A469-1AB386525911}">
      <dgm:prSet/>
      <dgm:spPr/>
      <dgm:t>
        <a:bodyPr/>
        <a:lstStyle/>
        <a:p>
          <a:endParaRPr lang="cs-CZ"/>
        </a:p>
      </dgm:t>
    </dgm:pt>
    <dgm:pt modelId="{042DEC32-D44A-4CEC-8333-92BF16B7C063}" type="sibTrans" cxnId="{E9F335A2-9C3D-4421-A469-1AB386525911}">
      <dgm:prSet/>
      <dgm:spPr/>
      <dgm:t>
        <a:bodyPr/>
        <a:lstStyle/>
        <a:p>
          <a:endParaRPr lang="cs-CZ"/>
        </a:p>
      </dgm:t>
    </dgm:pt>
    <dgm:pt modelId="{0E03CC3B-771C-4E36-B8E5-1BA45FF04BA5}">
      <dgm:prSet custT="1"/>
      <dgm:spPr>
        <a:solidFill>
          <a:srgbClr val="FFC000"/>
        </a:solidFill>
      </dgm:spPr>
      <dgm:t>
        <a:bodyPr/>
        <a:lstStyle/>
        <a:p>
          <a:endParaRPr lang="cs-CZ" sz="2400" b="1" dirty="0">
            <a:solidFill>
              <a:schemeClr val="tx1"/>
            </a:solidFill>
          </a:endParaRPr>
        </a:p>
      </dgm:t>
    </dgm:pt>
    <dgm:pt modelId="{5D7C663A-0256-48DF-8F30-14A5EDA21587}" type="parTrans" cxnId="{1F52C470-165C-4889-A8B4-5F0750AB4171}">
      <dgm:prSet/>
      <dgm:spPr/>
      <dgm:t>
        <a:bodyPr/>
        <a:lstStyle/>
        <a:p>
          <a:endParaRPr lang="cs-CZ"/>
        </a:p>
      </dgm:t>
    </dgm:pt>
    <dgm:pt modelId="{A2F9BE5D-02A2-4A00-A5EF-017AAC0A3E0E}" type="sibTrans" cxnId="{1F52C470-165C-4889-A8B4-5F0750AB4171}">
      <dgm:prSet/>
      <dgm:spPr/>
      <dgm:t>
        <a:bodyPr/>
        <a:lstStyle/>
        <a:p>
          <a:endParaRPr lang="cs-CZ"/>
        </a:p>
      </dgm:t>
    </dgm:pt>
    <dgm:pt modelId="{3C2C040D-E08A-42C1-BADD-109AD4C14586}">
      <dgm:prSet custT="1"/>
      <dgm:spPr>
        <a:solidFill>
          <a:srgbClr val="FFC000"/>
        </a:solidFill>
      </dgm:spPr>
      <dgm:t>
        <a:bodyPr/>
        <a:lstStyle/>
        <a:p>
          <a:r>
            <a:rPr lang="en-US" sz="2300" b="1" noProof="0" dirty="0">
              <a:solidFill>
                <a:schemeClr val="tx1"/>
              </a:solidFill>
            </a:rPr>
            <a:t>Experience and Observation</a:t>
          </a:r>
        </a:p>
      </dgm:t>
    </dgm:pt>
    <dgm:pt modelId="{1720264F-AE65-456B-BD99-248E463F2A05}" type="parTrans" cxnId="{F1EF531C-2AB5-4BAC-AA40-73EE0ABC3204}">
      <dgm:prSet/>
      <dgm:spPr/>
      <dgm:t>
        <a:bodyPr/>
        <a:lstStyle/>
        <a:p>
          <a:endParaRPr lang="cs-CZ"/>
        </a:p>
      </dgm:t>
    </dgm:pt>
    <dgm:pt modelId="{D7DF5BB7-090B-4A96-9CFB-9335004210D2}" type="sibTrans" cxnId="{F1EF531C-2AB5-4BAC-AA40-73EE0ABC3204}">
      <dgm:prSet/>
      <dgm:spPr/>
      <dgm:t>
        <a:bodyPr/>
        <a:lstStyle/>
        <a:p>
          <a:endParaRPr lang="cs-CZ"/>
        </a:p>
      </dgm:t>
    </dgm:pt>
    <dgm:pt modelId="{19BA42F3-D5DA-42E8-A444-7A02ED6D6F44}">
      <dgm:prSet custT="1"/>
      <dgm:spPr>
        <a:solidFill>
          <a:srgbClr val="FFC000"/>
        </a:solidFill>
      </dgm:spPr>
      <dgm:t>
        <a:bodyPr/>
        <a:lstStyle/>
        <a:p>
          <a:endParaRPr lang="cs-CZ" sz="2000" b="1" dirty="0">
            <a:solidFill>
              <a:schemeClr val="tx1"/>
            </a:solidFill>
          </a:endParaRPr>
        </a:p>
      </dgm:t>
    </dgm:pt>
    <dgm:pt modelId="{B2B00431-C55E-4DA9-A6BA-AAF5CBF021A1}" type="parTrans" cxnId="{94BF2ECC-A9D2-484E-82B2-C90C75A149FB}">
      <dgm:prSet/>
      <dgm:spPr/>
      <dgm:t>
        <a:bodyPr/>
        <a:lstStyle/>
        <a:p>
          <a:endParaRPr lang="cs-CZ"/>
        </a:p>
      </dgm:t>
    </dgm:pt>
    <dgm:pt modelId="{064D94A9-7312-4EE9-86F8-54793F27717E}" type="sibTrans" cxnId="{94BF2ECC-A9D2-484E-82B2-C90C75A149FB}">
      <dgm:prSet/>
      <dgm:spPr/>
      <dgm:t>
        <a:bodyPr/>
        <a:lstStyle/>
        <a:p>
          <a:endParaRPr lang="cs-CZ"/>
        </a:p>
      </dgm:t>
    </dgm:pt>
    <dgm:pt modelId="{F38F9A44-B9B0-41DF-83C6-F28FA56DD210}">
      <dgm:prSet custT="1"/>
      <dgm:spPr>
        <a:solidFill>
          <a:srgbClr val="FFC000"/>
        </a:solidFill>
      </dgm:spPr>
      <dgm:t>
        <a:bodyPr/>
        <a:lstStyle/>
        <a:p>
          <a:r>
            <a:rPr lang="en-US" sz="2200" b="1" noProof="0" dirty="0">
              <a:solidFill>
                <a:schemeClr val="tx1"/>
              </a:solidFill>
            </a:rPr>
            <a:t>Intuition</a:t>
          </a:r>
        </a:p>
      </dgm:t>
    </dgm:pt>
    <dgm:pt modelId="{B29FED6D-B729-4FB9-AE3A-4C835F783AA8}" type="parTrans" cxnId="{3A3B6755-30F9-463B-A39D-0534A76480B4}">
      <dgm:prSet/>
      <dgm:spPr/>
      <dgm:t>
        <a:bodyPr/>
        <a:lstStyle/>
        <a:p>
          <a:endParaRPr lang="cs-CZ"/>
        </a:p>
      </dgm:t>
    </dgm:pt>
    <dgm:pt modelId="{BA8A6632-8D78-436E-A7D4-7AD9867AB7C8}" type="sibTrans" cxnId="{3A3B6755-30F9-463B-A39D-0534A76480B4}">
      <dgm:prSet/>
      <dgm:spPr/>
      <dgm:t>
        <a:bodyPr/>
        <a:lstStyle/>
        <a:p>
          <a:endParaRPr lang="cs-CZ"/>
        </a:p>
      </dgm:t>
    </dgm:pt>
    <dgm:pt modelId="{00DCFBDF-5B74-4CB2-A76F-E69E73D75686}">
      <dgm:prSet custT="1"/>
      <dgm:spPr>
        <a:solidFill>
          <a:srgbClr val="FFC000"/>
        </a:solidFill>
      </dgm:spPr>
      <dgm:t>
        <a:bodyPr/>
        <a:lstStyle/>
        <a:p>
          <a:r>
            <a:rPr lang="en-US" sz="2100" b="1" noProof="0" dirty="0">
              <a:solidFill>
                <a:schemeClr val="tx1"/>
              </a:solidFill>
            </a:rPr>
            <a:t>Social Agreement or Contract</a:t>
          </a:r>
        </a:p>
      </dgm:t>
    </dgm:pt>
    <dgm:pt modelId="{4ECA0E62-F7EA-4361-9B58-6960F9AEAA4E}" type="parTrans" cxnId="{570F9CC1-CFD5-4FA2-8A7C-91127B3F2CBA}">
      <dgm:prSet/>
      <dgm:spPr/>
      <dgm:t>
        <a:bodyPr/>
        <a:lstStyle/>
        <a:p>
          <a:endParaRPr lang="cs-CZ"/>
        </a:p>
      </dgm:t>
    </dgm:pt>
    <dgm:pt modelId="{BC53145D-FD33-49F2-962A-1C95DD9FC57F}" type="sibTrans" cxnId="{570F9CC1-CFD5-4FA2-8A7C-91127B3F2CBA}">
      <dgm:prSet/>
      <dgm:spPr/>
      <dgm:t>
        <a:bodyPr/>
        <a:lstStyle/>
        <a:p>
          <a:endParaRPr lang="cs-CZ"/>
        </a:p>
      </dgm:t>
    </dgm:pt>
    <dgm:pt modelId="{9027A410-E0C6-4425-9489-562E814819D1}">
      <dgm:prSet custT="1"/>
      <dgm:spPr>
        <a:solidFill>
          <a:srgbClr val="FFC000"/>
        </a:solidFill>
      </dgm:spPr>
      <dgm:t>
        <a:bodyPr/>
        <a:lstStyle/>
        <a:p>
          <a:endParaRPr lang="cs-CZ" sz="2000" b="1" dirty="0">
            <a:solidFill>
              <a:schemeClr val="tx1"/>
            </a:solidFill>
          </a:endParaRPr>
        </a:p>
      </dgm:t>
    </dgm:pt>
    <dgm:pt modelId="{D265DE68-9A41-410C-A968-C35F14271533}" type="sibTrans" cxnId="{28C7C994-C283-4D6B-B6BA-CBD6F398D199}">
      <dgm:prSet/>
      <dgm:spPr/>
      <dgm:t>
        <a:bodyPr/>
        <a:lstStyle/>
        <a:p>
          <a:endParaRPr lang="cs-CZ"/>
        </a:p>
      </dgm:t>
    </dgm:pt>
    <dgm:pt modelId="{1E1C4F71-8D27-4359-89DE-C3F6630E9E95}" type="parTrans" cxnId="{28C7C994-C283-4D6B-B6BA-CBD6F398D199}">
      <dgm:prSet/>
      <dgm:spPr/>
      <dgm:t>
        <a:bodyPr/>
        <a:lstStyle/>
        <a:p>
          <a:endParaRPr lang="cs-CZ"/>
        </a:p>
      </dgm:t>
    </dgm:pt>
    <dgm:pt modelId="{1D1A8EB7-B483-4E6A-A92D-539825560B16}" type="pres">
      <dgm:prSet presAssocID="{268204CF-98A5-4421-8D9A-5AD1D40AAE55}" presName="Name0" presStyleCnt="0">
        <dgm:presLayoutVars>
          <dgm:chPref val="1"/>
          <dgm:dir/>
          <dgm:animOne val="branch"/>
          <dgm:animLvl val="lvl"/>
          <dgm:resizeHandles/>
        </dgm:presLayoutVars>
      </dgm:prSet>
      <dgm:spPr/>
    </dgm:pt>
    <dgm:pt modelId="{01824372-0393-496E-8374-914F1D383CAC}" type="pres">
      <dgm:prSet presAssocID="{890DD7B5-3643-4697-AD7D-1A73F90B4524}" presName="vertOne" presStyleCnt="0"/>
      <dgm:spPr/>
    </dgm:pt>
    <dgm:pt modelId="{94B6A41E-BC94-488A-A68E-893F03C89DA2}" type="pres">
      <dgm:prSet presAssocID="{890DD7B5-3643-4697-AD7D-1A73F90B4524}" presName="txOne" presStyleLbl="node0" presStyleIdx="0" presStyleCnt="1" custScaleY="43077" custLinFactNeighborX="86" custLinFactNeighborY="22712">
        <dgm:presLayoutVars>
          <dgm:chPref val="3"/>
        </dgm:presLayoutVars>
      </dgm:prSet>
      <dgm:spPr/>
    </dgm:pt>
    <dgm:pt modelId="{83FED49D-8BDA-430A-B523-8CBD08E3276B}" type="pres">
      <dgm:prSet presAssocID="{890DD7B5-3643-4697-AD7D-1A73F90B4524}" presName="parTransOne" presStyleCnt="0"/>
      <dgm:spPr/>
    </dgm:pt>
    <dgm:pt modelId="{85428403-421D-4D37-BC5F-7B39528FDBB8}" type="pres">
      <dgm:prSet presAssocID="{890DD7B5-3643-4697-AD7D-1A73F90B4524}" presName="horzOne" presStyleCnt="0"/>
      <dgm:spPr/>
    </dgm:pt>
    <dgm:pt modelId="{31F42DA1-4A0C-4C73-ABE2-87D01AC1340A}" type="pres">
      <dgm:prSet presAssocID="{03FE9C2C-F9CA-4CE3-A8CB-4D1EDA472295}" presName="vertTwo" presStyleCnt="0"/>
      <dgm:spPr/>
    </dgm:pt>
    <dgm:pt modelId="{7516BD53-F541-4463-990C-1E54155D186D}" type="pres">
      <dgm:prSet presAssocID="{03FE9C2C-F9CA-4CE3-A8CB-4D1EDA472295}" presName="txTwo" presStyleLbl="node2" presStyleIdx="0" presStyleCnt="2" custScaleY="66062" custLinFactNeighborX="-440" custLinFactNeighborY="10048">
        <dgm:presLayoutVars>
          <dgm:chPref val="3"/>
        </dgm:presLayoutVars>
      </dgm:prSet>
      <dgm:spPr/>
    </dgm:pt>
    <dgm:pt modelId="{A3D31EA3-288F-4F32-8ED7-E29955D2B5FC}" type="pres">
      <dgm:prSet presAssocID="{03FE9C2C-F9CA-4CE3-A8CB-4D1EDA472295}" presName="parTransTwo" presStyleCnt="0"/>
      <dgm:spPr/>
    </dgm:pt>
    <dgm:pt modelId="{AA5F464D-C023-4F92-9F78-8F4EC6D762D4}" type="pres">
      <dgm:prSet presAssocID="{03FE9C2C-F9CA-4CE3-A8CB-4D1EDA472295}" presName="horzTwo" presStyleCnt="0"/>
      <dgm:spPr/>
    </dgm:pt>
    <dgm:pt modelId="{FCD36802-B509-4E0F-98A6-2A6DA36BF271}" type="pres">
      <dgm:prSet presAssocID="{6976E1A8-86C8-416A-B421-EF70CEAAD674}" presName="vertThree" presStyleCnt="0"/>
      <dgm:spPr/>
    </dgm:pt>
    <dgm:pt modelId="{A0A03307-8A9C-4651-8594-D74F368249E5}" type="pres">
      <dgm:prSet presAssocID="{6976E1A8-86C8-416A-B421-EF70CEAAD674}" presName="txThree" presStyleLbl="node3" presStyleIdx="0" presStyleCnt="8">
        <dgm:presLayoutVars>
          <dgm:chPref val="3"/>
        </dgm:presLayoutVars>
      </dgm:prSet>
      <dgm:spPr/>
    </dgm:pt>
    <dgm:pt modelId="{687FADC8-6979-4E8C-AF48-B4C3EA3BE550}" type="pres">
      <dgm:prSet presAssocID="{6976E1A8-86C8-416A-B421-EF70CEAAD674}" presName="horzThree" presStyleCnt="0"/>
      <dgm:spPr/>
    </dgm:pt>
    <dgm:pt modelId="{CBA8E778-910C-4142-97A0-BA47F15DB6DE}" type="pres">
      <dgm:prSet presAssocID="{8037891F-521D-430B-8B12-B8031FF7AE43}" presName="sibSpaceThree" presStyleCnt="0"/>
      <dgm:spPr/>
    </dgm:pt>
    <dgm:pt modelId="{87FB0007-CE00-4766-A225-67979F908C6C}" type="pres">
      <dgm:prSet presAssocID="{4E8D0C51-E01E-47A7-B2E1-65AB5CED3A81}" presName="vertThree" presStyleCnt="0"/>
      <dgm:spPr/>
    </dgm:pt>
    <dgm:pt modelId="{F11CB649-A562-40D1-BF0B-CB264FA30697}" type="pres">
      <dgm:prSet presAssocID="{4E8D0C51-E01E-47A7-B2E1-65AB5CED3A81}" presName="txThree" presStyleLbl="node3" presStyleIdx="1" presStyleCnt="8">
        <dgm:presLayoutVars>
          <dgm:chPref val="3"/>
        </dgm:presLayoutVars>
      </dgm:prSet>
      <dgm:spPr/>
    </dgm:pt>
    <dgm:pt modelId="{AF36396C-6816-4E46-B7C8-AFBD9A570A0D}" type="pres">
      <dgm:prSet presAssocID="{4E8D0C51-E01E-47A7-B2E1-65AB5CED3A81}" presName="horzThree" presStyleCnt="0"/>
      <dgm:spPr/>
    </dgm:pt>
    <dgm:pt modelId="{6C7F5894-B990-4238-B406-139C5189EB3B}" type="pres">
      <dgm:prSet presAssocID="{042DEC32-D44A-4CEC-8333-92BF16B7C063}" presName="sibSpaceThree" presStyleCnt="0"/>
      <dgm:spPr/>
    </dgm:pt>
    <dgm:pt modelId="{012E164C-FD99-44F4-9098-C98F7E6A62ED}" type="pres">
      <dgm:prSet presAssocID="{19BA42F3-D5DA-42E8-A444-7A02ED6D6F44}" presName="vertThree" presStyleCnt="0"/>
      <dgm:spPr/>
    </dgm:pt>
    <dgm:pt modelId="{7C052A32-BD55-44C2-890C-6E12085823B9}" type="pres">
      <dgm:prSet presAssocID="{19BA42F3-D5DA-42E8-A444-7A02ED6D6F44}" presName="txThree" presStyleLbl="node3" presStyleIdx="2" presStyleCnt="8">
        <dgm:presLayoutVars>
          <dgm:chPref val="3"/>
        </dgm:presLayoutVars>
      </dgm:prSet>
      <dgm:spPr/>
    </dgm:pt>
    <dgm:pt modelId="{2507B688-7D46-493B-ABF2-6860B2C43E70}" type="pres">
      <dgm:prSet presAssocID="{19BA42F3-D5DA-42E8-A444-7A02ED6D6F44}" presName="horzThree" presStyleCnt="0"/>
      <dgm:spPr/>
    </dgm:pt>
    <dgm:pt modelId="{79484AD6-8258-4C41-9CE0-6380811B6AF7}" type="pres">
      <dgm:prSet presAssocID="{064D94A9-7312-4EE9-86F8-54793F27717E}" presName="sibSpaceThree" presStyleCnt="0"/>
      <dgm:spPr/>
    </dgm:pt>
    <dgm:pt modelId="{15946C47-952A-4E08-8FA1-CE170EE3BA9C}" type="pres">
      <dgm:prSet presAssocID="{9027A410-E0C6-4425-9489-562E814819D1}" presName="vertThree" presStyleCnt="0"/>
      <dgm:spPr/>
    </dgm:pt>
    <dgm:pt modelId="{2EF992AD-B642-4AB3-A5E2-BDB8021A87CF}" type="pres">
      <dgm:prSet presAssocID="{9027A410-E0C6-4425-9489-562E814819D1}" presName="txThree" presStyleLbl="node3" presStyleIdx="3" presStyleCnt="8" custScaleX="103396">
        <dgm:presLayoutVars>
          <dgm:chPref val="3"/>
        </dgm:presLayoutVars>
      </dgm:prSet>
      <dgm:spPr/>
    </dgm:pt>
    <dgm:pt modelId="{876AE378-FC49-4ACC-8819-0CAF391C0C4D}" type="pres">
      <dgm:prSet presAssocID="{9027A410-E0C6-4425-9489-562E814819D1}" presName="horzThree" presStyleCnt="0"/>
      <dgm:spPr/>
    </dgm:pt>
    <dgm:pt modelId="{D8E77183-48A5-4D52-AD5F-C477DD4FFBDA}" type="pres">
      <dgm:prSet presAssocID="{7E091030-6D07-4B76-995D-A215FA0C2272}" presName="sibSpaceTwo" presStyleCnt="0"/>
      <dgm:spPr/>
    </dgm:pt>
    <dgm:pt modelId="{A4483DD3-D54B-409A-94FE-81FBF6DF9AB2}" type="pres">
      <dgm:prSet presAssocID="{19E2AAC9-416C-43BD-B37A-409ED60B84FF}" presName="vertTwo" presStyleCnt="0"/>
      <dgm:spPr/>
    </dgm:pt>
    <dgm:pt modelId="{793539F2-33E5-4D41-B13F-E61140AE8BF1}" type="pres">
      <dgm:prSet presAssocID="{19E2AAC9-416C-43BD-B37A-409ED60B84FF}" presName="txTwo" presStyleLbl="node2" presStyleIdx="1" presStyleCnt="2" custScaleX="74148" custScaleY="68666" custLinFactNeighborX="-3139" custLinFactNeighborY="-22493">
        <dgm:presLayoutVars>
          <dgm:chPref val="3"/>
        </dgm:presLayoutVars>
      </dgm:prSet>
      <dgm:spPr/>
    </dgm:pt>
    <dgm:pt modelId="{93B021C2-6C41-42BA-9B04-6F38A4AE4F54}" type="pres">
      <dgm:prSet presAssocID="{19E2AAC9-416C-43BD-B37A-409ED60B84FF}" presName="parTransTwo" presStyleCnt="0"/>
      <dgm:spPr/>
    </dgm:pt>
    <dgm:pt modelId="{F2508ECD-1DE0-4E28-9F33-4F53013F4CC3}" type="pres">
      <dgm:prSet presAssocID="{19E2AAC9-416C-43BD-B37A-409ED60B84FF}" presName="horzTwo" presStyleCnt="0"/>
      <dgm:spPr/>
    </dgm:pt>
    <dgm:pt modelId="{40CC6532-A128-4FB7-9A54-0B1C9D9DE45F}" type="pres">
      <dgm:prSet presAssocID="{0E03CC3B-771C-4E36-B8E5-1BA45FF04BA5}" presName="vertThree" presStyleCnt="0"/>
      <dgm:spPr/>
    </dgm:pt>
    <dgm:pt modelId="{4A374790-94EA-4E31-A4A5-A85E45D986D3}" type="pres">
      <dgm:prSet presAssocID="{0E03CC3B-771C-4E36-B8E5-1BA45FF04BA5}" presName="txThree" presStyleLbl="node3" presStyleIdx="4" presStyleCnt="8" custScaleX="126716" custLinFactNeighborX="33662" custLinFactNeighborY="-17198">
        <dgm:presLayoutVars>
          <dgm:chPref val="3"/>
        </dgm:presLayoutVars>
      </dgm:prSet>
      <dgm:spPr/>
    </dgm:pt>
    <dgm:pt modelId="{3D123572-A651-4CE9-9E50-B3EE140240DD}" type="pres">
      <dgm:prSet presAssocID="{0E03CC3B-771C-4E36-B8E5-1BA45FF04BA5}" presName="horzThree" presStyleCnt="0"/>
      <dgm:spPr/>
    </dgm:pt>
    <dgm:pt modelId="{B7F0AEA4-8114-4B73-B864-345D49E82682}" type="pres">
      <dgm:prSet presAssocID="{A2F9BE5D-02A2-4A00-A5EF-017AAC0A3E0E}" presName="sibSpaceThree" presStyleCnt="0"/>
      <dgm:spPr/>
    </dgm:pt>
    <dgm:pt modelId="{AFAD0BF9-D44D-4644-9EDD-50BBE0781377}" type="pres">
      <dgm:prSet presAssocID="{3C2C040D-E08A-42C1-BADD-109AD4C14586}" presName="vertThree" presStyleCnt="0"/>
      <dgm:spPr/>
    </dgm:pt>
    <dgm:pt modelId="{1E0A784A-EEF7-46AE-8168-9013E553D026}" type="pres">
      <dgm:prSet presAssocID="{3C2C040D-E08A-42C1-BADD-109AD4C14586}" presName="txThree" presStyleLbl="node3" presStyleIdx="5" presStyleCnt="8" custScaleX="260830" custLinFactNeighborX="29155" custLinFactNeighborY="-17198">
        <dgm:presLayoutVars>
          <dgm:chPref val="3"/>
        </dgm:presLayoutVars>
      </dgm:prSet>
      <dgm:spPr/>
    </dgm:pt>
    <dgm:pt modelId="{FAC839F2-EC29-4100-92DF-3837E3A30B38}" type="pres">
      <dgm:prSet presAssocID="{3C2C040D-E08A-42C1-BADD-109AD4C14586}" presName="horzThree" presStyleCnt="0"/>
      <dgm:spPr/>
    </dgm:pt>
    <dgm:pt modelId="{003340A9-DF0D-40DD-828C-4518BE3384EB}" type="pres">
      <dgm:prSet presAssocID="{D7DF5BB7-090B-4A96-9CFB-9335004210D2}" presName="sibSpaceThree" presStyleCnt="0"/>
      <dgm:spPr/>
    </dgm:pt>
    <dgm:pt modelId="{3FC12964-CD66-4C65-9EC2-1C89B1804600}" type="pres">
      <dgm:prSet presAssocID="{F38F9A44-B9B0-41DF-83C6-F28FA56DD210}" presName="vertThree" presStyleCnt="0"/>
      <dgm:spPr/>
    </dgm:pt>
    <dgm:pt modelId="{BECB2203-C38A-4D09-80EB-DEBF19B4B2C7}" type="pres">
      <dgm:prSet presAssocID="{F38F9A44-B9B0-41DF-83C6-F28FA56DD210}" presName="txThree" presStyleLbl="node3" presStyleIdx="6" presStyleCnt="8" custScaleX="201068" custLinFactX="100000" custLinFactNeighborX="125467" custLinFactNeighborY="-17198">
        <dgm:presLayoutVars>
          <dgm:chPref val="3"/>
        </dgm:presLayoutVars>
      </dgm:prSet>
      <dgm:spPr/>
    </dgm:pt>
    <dgm:pt modelId="{85765883-5B0C-49DF-BC0E-9223B4E8E155}" type="pres">
      <dgm:prSet presAssocID="{F38F9A44-B9B0-41DF-83C6-F28FA56DD210}" presName="horzThree" presStyleCnt="0"/>
      <dgm:spPr/>
    </dgm:pt>
    <dgm:pt modelId="{20B60449-7696-47D9-97C6-4F8CE0F99537}" type="pres">
      <dgm:prSet presAssocID="{BA8A6632-8D78-436E-A7D4-7AD9867AB7C8}" presName="sibSpaceThree" presStyleCnt="0"/>
      <dgm:spPr/>
    </dgm:pt>
    <dgm:pt modelId="{D983918F-7A20-4709-9249-AE3F3CBB2919}" type="pres">
      <dgm:prSet presAssocID="{00DCFBDF-5B74-4CB2-A76F-E69E73D75686}" presName="vertThree" presStyleCnt="0"/>
      <dgm:spPr/>
    </dgm:pt>
    <dgm:pt modelId="{DA05DB06-678B-406D-AE54-F59CA663B2D6}" type="pres">
      <dgm:prSet presAssocID="{00DCFBDF-5B74-4CB2-A76F-E69E73D75686}" presName="txThree" presStyleLbl="node3" presStyleIdx="7" presStyleCnt="8" custScaleX="220045" custLinFactX="-86134" custLinFactNeighborX="-100000" custLinFactNeighborY="-17198">
        <dgm:presLayoutVars>
          <dgm:chPref val="3"/>
        </dgm:presLayoutVars>
      </dgm:prSet>
      <dgm:spPr/>
    </dgm:pt>
    <dgm:pt modelId="{C59AF27E-C035-4E0C-8C07-87935B4D256B}" type="pres">
      <dgm:prSet presAssocID="{00DCFBDF-5B74-4CB2-A76F-E69E73D75686}" presName="horzThree" presStyleCnt="0"/>
      <dgm:spPr/>
    </dgm:pt>
  </dgm:ptLst>
  <dgm:cxnLst>
    <dgm:cxn modelId="{6C51B40B-04E8-4A67-BA15-3CAE479828CB}" type="presOf" srcId="{3C2C040D-E08A-42C1-BADD-109AD4C14586}" destId="{1E0A784A-EEF7-46AE-8168-9013E553D026}" srcOrd="0" destOrd="0" presId="urn:microsoft.com/office/officeart/2005/8/layout/hierarchy4"/>
    <dgm:cxn modelId="{458B790E-0339-45A2-BFFF-0C9399D8C8CF}" type="presOf" srcId="{6976E1A8-86C8-416A-B421-EF70CEAAD674}" destId="{A0A03307-8A9C-4651-8594-D74F368249E5}" srcOrd="0" destOrd="0" presId="urn:microsoft.com/office/officeart/2005/8/layout/hierarchy4"/>
    <dgm:cxn modelId="{D1EBD41B-24B8-4957-A422-728689067B1F}" type="presOf" srcId="{00DCFBDF-5B74-4CB2-A76F-E69E73D75686}" destId="{DA05DB06-678B-406D-AE54-F59CA663B2D6}" srcOrd="0" destOrd="0" presId="urn:microsoft.com/office/officeart/2005/8/layout/hierarchy4"/>
    <dgm:cxn modelId="{F1EF531C-2AB5-4BAC-AA40-73EE0ABC3204}" srcId="{19E2AAC9-416C-43BD-B37A-409ED60B84FF}" destId="{3C2C040D-E08A-42C1-BADD-109AD4C14586}" srcOrd="1" destOrd="0" parTransId="{1720264F-AE65-456B-BD99-248E463F2A05}" sibTransId="{D7DF5BB7-090B-4A96-9CFB-9335004210D2}"/>
    <dgm:cxn modelId="{BE927E35-D106-4762-885A-F4B872365755}" type="presOf" srcId="{F38F9A44-B9B0-41DF-83C6-F28FA56DD210}" destId="{BECB2203-C38A-4D09-80EB-DEBF19B4B2C7}" srcOrd="0" destOrd="0" presId="urn:microsoft.com/office/officeart/2005/8/layout/hierarchy4"/>
    <dgm:cxn modelId="{DC47423E-7453-4C68-8A74-AD5F0AA08A5A}" srcId="{268204CF-98A5-4421-8D9A-5AD1D40AAE55}" destId="{890DD7B5-3643-4697-AD7D-1A73F90B4524}" srcOrd="0" destOrd="0" parTransId="{D2773AA9-E8AE-497C-8174-63267E3C6B82}" sibTransId="{70F0FF29-3BEA-4F57-A13A-97EA98ABA759}"/>
    <dgm:cxn modelId="{75DD4D5E-356E-4797-A5A8-9B276E5C1957}" type="presOf" srcId="{19BA42F3-D5DA-42E8-A444-7A02ED6D6F44}" destId="{7C052A32-BD55-44C2-890C-6E12085823B9}" srcOrd="0" destOrd="0" presId="urn:microsoft.com/office/officeart/2005/8/layout/hierarchy4"/>
    <dgm:cxn modelId="{1F52C470-165C-4889-A8B4-5F0750AB4171}" srcId="{19E2AAC9-416C-43BD-B37A-409ED60B84FF}" destId="{0E03CC3B-771C-4E36-B8E5-1BA45FF04BA5}" srcOrd="0" destOrd="0" parTransId="{5D7C663A-0256-48DF-8F30-14A5EDA21587}" sibTransId="{A2F9BE5D-02A2-4A00-A5EF-017AAC0A3E0E}"/>
    <dgm:cxn modelId="{137F6471-26BF-4CE5-82B0-A3833C14FBB2}" srcId="{890DD7B5-3643-4697-AD7D-1A73F90B4524}" destId="{19E2AAC9-416C-43BD-B37A-409ED60B84FF}" srcOrd="1" destOrd="0" parTransId="{69F51FA4-5C08-41D6-AFC0-268C798BA57F}" sibTransId="{1DA1AA90-51A5-41B3-BD44-5F6810A2AABB}"/>
    <dgm:cxn modelId="{5FE1EE54-D8D1-4B0F-86DF-FED2CC19A1F7}" type="presOf" srcId="{9027A410-E0C6-4425-9489-562E814819D1}" destId="{2EF992AD-B642-4AB3-A5E2-BDB8021A87CF}" srcOrd="0" destOrd="0" presId="urn:microsoft.com/office/officeart/2005/8/layout/hierarchy4"/>
    <dgm:cxn modelId="{3A3B6755-30F9-463B-A39D-0534A76480B4}" srcId="{19E2AAC9-416C-43BD-B37A-409ED60B84FF}" destId="{F38F9A44-B9B0-41DF-83C6-F28FA56DD210}" srcOrd="2" destOrd="0" parTransId="{B29FED6D-B729-4FB9-AE3A-4C835F783AA8}" sibTransId="{BA8A6632-8D78-436E-A7D4-7AD9867AB7C8}"/>
    <dgm:cxn modelId="{ABAEA476-C1AE-4532-BD85-79EB95B2B517}" type="presOf" srcId="{268204CF-98A5-4421-8D9A-5AD1D40AAE55}" destId="{1D1A8EB7-B483-4E6A-A92D-539825560B16}" srcOrd="0" destOrd="0" presId="urn:microsoft.com/office/officeart/2005/8/layout/hierarchy4"/>
    <dgm:cxn modelId="{79FD6B94-D184-4E9A-ACF6-B2ACFEF41BE9}" type="presOf" srcId="{4E8D0C51-E01E-47A7-B2E1-65AB5CED3A81}" destId="{F11CB649-A562-40D1-BF0B-CB264FA30697}" srcOrd="0" destOrd="0" presId="urn:microsoft.com/office/officeart/2005/8/layout/hierarchy4"/>
    <dgm:cxn modelId="{28C7C994-C283-4D6B-B6BA-CBD6F398D199}" srcId="{03FE9C2C-F9CA-4CE3-A8CB-4D1EDA472295}" destId="{9027A410-E0C6-4425-9489-562E814819D1}" srcOrd="3" destOrd="0" parTransId="{1E1C4F71-8D27-4359-89DE-C3F6630E9E95}" sibTransId="{D265DE68-9A41-410C-A968-C35F14271533}"/>
    <dgm:cxn modelId="{B02E0498-8A26-45B2-89D3-AC98715A57AC}" type="presOf" srcId="{0E03CC3B-771C-4E36-B8E5-1BA45FF04BA5}" destId="{4A374790-94EA-4E31-A4A5-A85E45D986D3}" srcOrd="0" destOrd="0" presId="urn:microsoft.com/office/officeart/2005/8/layout/hierarchy4"/>
    <dgm:cxn modelId="{E9F335A2-9C3D-4421-A469-1AB386525911}" srcId="{03FE9C2C-F9CA-4CE3-A8CB-4D1EDA472295}" destId="{4E8D0C51-E01E-47A7-B2E1-65AB5CED3A81}" srcOrd="1" destOrd="0" parTransId="{50FCA4B4-6E06-4C24-ACD4-E38E86997295}" sibTransId="{042DEC32-D44A-4CEC-8333-92BF16B7C063}"/>
    <dgm:cxn modelId="{C02D36A4-7AA8-4F32-852A-F672EEF10FD0}" type="presOf" srcId="{19E2AAC9-416C-43BD-B37A-409ED60B84FF}" destId="{793539F2-33E5-4D41-B13F-E61140AE8BF1}" srcOrd="0" destOrd="0" presId="urn:microsoft.com/office/officeart/2005/8/layout/hierarchy4"/>
    <dgm:cxn modelId="{558748A6-8D1E-4255-8026-315FBDAD572D}" type="presOf" srcId="{03FE9C2C-F9CA-4CE3-A8CB-4D1EDA472295}" destId="{7516BD53-F541-4463-990C-1E54155D186D}" srcOrd="0" destOrd="0" presId="urn:microsoft.com/office/officeart/2005/8/layout/hierarchy4"/>
    <dgm:cxn modelId="{616A38B5-BF31-4AF4-A7FC-DAE8EC4507E2}" type="presOf" srcId="{890DD7B5-3643-4697-AD7D-1A73F90B4524}" destId="{94B6A41E-BC94-488A-A68E-893F03C89DA2}" srcOrd="0" destOrd="0" presId="urn:microsoft.com/office/officeart/2005/8/layout/hierarchy4"/>
    <dgm:cxn modelId="{570F9CC1-CFD5-4FA2-8A7C-91127B3F2CBA}" srcId="{19E2AAC9-416C-43BD-B37A-409ED60B84FF}" destId="{00DCFBDF-5B74-4CB2-A76F-E69E73D75686}" srcOrd="3" destOrd="0" parTransId="{4ECA0E62-F7EA-4361-9B58-6960F9AEAA4E}" sibTransId="{BC53145D-FD33-49F2-962A-1C95DD9FC57F}"/>
    <dgm:cxn modelId="{94BF2ECC-A9D2-484E-82B2-C90C75A149FB}" srcId="{03FE9C2C-F9CA-4CE3-A8CB-4D1EDA472295}" destId="{19BA42F3-D5DA-42E8-A444-7A02ED6D6F44}" srcOrd="2" destOrd="0" parTransId="{B2B00431-C55E-4DA9-A6BA-AAF5CBF021A1}" sibTransId="{064D94A9-7312-4EE9-86F8-54793F27717E}"/>
    <dgm:cxn modelId="{3772DAE2-5439-493E-B315-F006C4B6C7D4}" srcId="{03FE9C2C-F9CA-4CE3-A8CB-4D1EDA472295}" destId="{6976E1A8-86C8-416A-B421-EF70CEAAD674}" srcOrd="0" destOrd="0" parTransId="{DBE7DE76-9EF6-4C14-8F5D-FAE0505ED7D1}" sibTransId="{8037891F-521D-430B-8B12-B8031FF7AE43}"/>
    <dgm:cxn modelId="{8E7A11ED-D66C-447C-9C14-D56C47D7E3BF}" srcId="{890DD7B5-3643-4697-AD7D-1A73F90B4524}" destId="{03FE9C2C-F9CA-4CE3-A8CB-4D1EDA472295}" srcOrd="0" destOrd="0" parTransId="{095D32A3-CACE-47D3-B72C-F7B590CB67AD}" sibTransId="{7E091030-6D07-4B76-995D-A215FA0C2272}"/>
    <dgm:cxn modelId="{0393C0C1-AA38-43C5-9DF0-6F0FC93F0BBC}" type="presParOf" srcId="{1D1A8EB7-B483-4E6A-A92D-539825560B16}" destId="{01824372-0393-496E-8374-914F1D383CAC}" srcOrd="0" destOrd="0" presId="urn:microsoft.com/office/officeart/2005/8/layout/hierarchy4"/>
    <dgm:cxn modelId="{86E1D168-566F-46CD-975C-BF517102BA28}" type="presParOf" srcId="{01824372-0393-496E-8374-914F1D383CAC}" destId="{94B6A41E-BC94-488A-A68E-893F03C89DA2}" srcOrd="0" destOrd="0" presId="urn:microsoft.com/office/officeart/2005/8/layout/hierarchy4"/>
    <dgm:cxn modelId="{8232000E-F120-4144-AB27-745047FBF70E}" type="presParOf" srcId="{01824372-0393-496E-8374-914F1D383CAC}" destId="{83FED49D-8BDA-430A-B523-8CBD08E3276B}" srcOrd="1" destOrd="0" presId="urn:microsoft.com/office/officeart/2005/8/layout/hierarchy4"/>
    <dgm:cxn modelId="{CE78D252-6D62-4793-A463-CC6D8600BB54}" type="presParOf" srcId="{01824372-0393-496E-8374-914F1D383CAC}" destId="{85428403-421D-4D37-BC5F-7B39528FDBB8}" srcOrd="2" destOrd="0" presId="urn:microsoft.com/office/officeart/2005/8/layout/hierarchy4"/>
    <dgm:cxn modelId="{A1063746-5002-4E37-94B2-D926A7630B9E}" type="presParOf" srcId="{85428403-421D-4D37-BC5F-7B39528FDBB8}" destId="{31F42DA1-4A0C-4C73-ABE2-87D01AC1340A}" srcOrd="0" destOrd="0" presId="urn:microsoft.com/office/officeart/2005/8/layout/hierarchy4"/>
    <dgm:cxn modelId="{6BCCDCDA-6285-4A2E-9B2D-9BFA8E2B387A}" type="presParOf" srcId="{31F42DA1-4A0C-4C73-ABE2-87D01AC1340A}" destId="{7516BD53-F541-4463-990C-1E54155D186D}" srcOrd="0" destOrd="0" presId="urn:microsoft.com/office/officeart/2005/8/layout/hierarchy4"/>
    <dgm:cxn modelId="{66CF46DD-3853-4A63-BE79-BA117344386E}" type="presParOf" srcId="{31F42DA1-4A0C-4C73-ABE2-87D01AC1340A}" destId="{A3D31EA3-288F-4F32-8ED7-E29955D2B5FC}" srcOrd="1" destOrd="0" presId="urn:microsoft.com/office/officeart/2005/8/layout/hierarchy4"/>
    <dgm:cxn modelId="{7B8207C7-45B5-4BB6-9AF1-67DB99A31A94}" type="presParOf" srcId="{31F42DA1-4A0C-4C73-ABE2-87D01AC1340A}" destId="{AA5F464D-C023-4F92-9F78-8F4EC6D762D4}" srcOrd="2" destOrd="0" presId="urn:microsoft.com/office/officeart/2005/8/layout/hierarchy4"/>
    <dgm:cxn modelId="{2CEB9424-9B98-4920-B7F8-A189B2B4CBCF}" type="presParOf" srcId="{AA5F464D-C023-4F92-9F78-8F4EC6D762D4}" destId="{FCD36802-B509-4E0F-98A6-2A6DA36BF271}" srcOrd="0" destOrd="0" presId="urn:microsoft.com/office/officeart/2005/8/layout/hierarchy4"/>
    <dgm:cxn modelId="{B7AA7563-7B84-4604-8A69-D3C19523AF2A}" type="presParOf" srcId="{FCD36802-B509-4E0F-98A6-2A6DA36BF271}" destId="{A0A03307-8A9C-4651-8594-D74F368249E5}" srcOrd="0" destOrd="0" presId="urn:microsoft.com/office/officeart/2005/8/layout/hierarchy4"/>
    <dgm:cxn modelId="{6B8559D3-0387-475B-ACC2-B7EC655582E5}" type="presParOf" srcId="{FCD36802-B509-4E0F-98A6-2A6DA36BF271}" destId="{687FADC8-6979-4E8C-AF48-B4C3EA3BE550}" srcOrd="1" destOrd="0" presId="urn:microsoft.com/office/officeart/2005/8/layout/hierarchy4"/>
    <dgm:cxn modelId="{731DDBD7-895A-45E3-99A5-CB8137BE7E3A}" type="presParOf" srcId="{AA5F464D-C023-4F92-9F78-8F4EC6D762D4}" destId="{CBA8E778-910C-4142-97A0-BA47F15DB6DE}" srcOrd="1" destOrd="0" presId="urn:microsoft.com/office/officeart/2005/8/layout/hierarchy4"/>
    <dgm:cxn modelId="{F31D1E87-755D-4B6C-BCB5-E2714F3D2BB8}" type="presParOf" srcId="{AA5F464D-C023-4F92-9F78-8F4EC6D762D4}" destId="{87FB0007-CE00-4766-A225-67979F908C6C}" srcOrd="2" destOrd="0" presId="urn:microsoft.com/office/officeart/2005/8/layout/hierarchy4"/>
    <dgm:cxn modelId="{D5E96233-DDAE-4197-931C-CCB2D0F7488C}" type="presParOf" srcId="{87FB0007-CE00-4766-A225-67979F908C6C}" destId="{F11CB649-A562-40D1-BF0B-CB264FA30697}" srcOrd="0" destOrd="0" presId="urn:microsoft.com/office/officeart/2005/8/layout/hierarchy4"/>
    <dgm:cxn modelId="{D0CB3CAC-8D16-4E93-990E-4A368C11E6C4}" type="presParOf" srcId="{87FB0007-CE00-4766-A225-67979F908C6C}" destId="{AF36396C-6816-4E46-B7C8-AFBD9A570A0D}" srcOrd="1" destOrd="0" presId="urn:microsoft.com/office/officeart/2005/8/layout/hierarchy4"/>
    <dgm:cxn modelId="{CAB13191-D9E8-4A23-95A3-E2F0B43A0BC1}" type="presParOf" srcId="{AA5F464D-C023-4F92-9F78-8F4EC6D762D4}" destId="{6C7F5894-B990-4238-B406-139C5189EB3B}" srcOrd="3" destOrd="0" presId="urn:microsoft.com/office/officeart/2005/8/layout/hierarchy4"/>
    <dgm:cxn modelId="{BB8BA0F2-1F72-42C9-9CE3-7ACB7B504DB2}" type="presParOf" srcId="{AA5F464D-C023-4F92-9F78-8F4EC6D762D4}" destId="{012E164C-FD99-44F4-9098-C98F7E6A62ED}" srcOrd="4" destOrd="0" presId="urn:microsoft.com/office/officeart/2005/8/layout/hierarchy4"/>
    <dgm:cxn modelId="{37EFCC3C-BAE2-4602-931A-AB37F49CC367}" type="presParOf" srcId="{012E164C-FD99-44F4-9098-C98F7E6A62ED}" destId="{7C052A32-BD55-44C2-890C-6E12085823B9}" srcOrd="0" destOrd="0" presId="urn:microsoft.com/office/officeart/2005/8/layout/hierarchy4"/>
    <dgm:cxn modelId="{C6487324-9B25-4117-8F9A-47E7D1C02475}" type="presParOf" srcId="{012E164C-FD99-44F4-9098-C98F7E6A62ED}" destId="{2507B688-7D46-493B-ABF2-6860B2C43E70}" srcOrd="1" destOrd="0" presId="urn:microsoft.com/office/officeart/2005/8/layout/hierarchy4"/>
    <dgm:cxn modelId="{C9C42705-60C8-48A4-AF41-5940F3BD87AA}" type="presParOf" srcId="{AA5F464D-C023-4F92-9F78-8F4EC6D762D4}" destId="{79484AD6-8258-4C41-9CE0-6380811B6AF7}" srcOrd="5" destOrd="0" presId="urn:microsoft.com/office/officeart/2005/8/layout/hierarchy4"/>
    <dgm:cxn modelId="{7C1595E4-0AEA-4D19-89F0-3A3ED73E7539}" type="presParOf" srcId="{AA5F464D-C023-4F92-9F78-8F4EC6D762D4}" destId="{15946C47-952A-4E08-8FA1-CE170EE3BA9C}" srcOrd="6" destOrd="0" presId="urn:microsoft.com/office/officeart/2005/8/layout/hierarchy4"/>
    <dgm:cxn modelId="{531E5E3B-4D94-4352-9560-4242D1308656}" type="presParOf" srcId="{15946C47-952A-4E08-8FA1-CE170EE3BA9C}" destId="{2EF992AD-B642-4AB3-A5E2-BDB8021A87CF}" srcOrd="0" destOrd="0" presId="urn:microsoft.com/office/officeart/2005/8/layout/hierarchy4"/>
    <dgm:cxn modelId="{B427A5E8-F076-45FC-B4F7-C78035E3E335}" type="presParOf" srcId="{15946C47-952A-4E08-8FA1-CE170EE3BA9C}" destId="{876AE378-FC49-4ACC-8819-0CAF391C0C4D}" srcOrd="1" destOrd="0" presId="urn:microsoft.com/office/officeart/2005/8/layout/hierarchy4"/>
    <dgm:cxn modelId="{C70D039E-92AA-453A-B7EF-A497D408968A}" type="presParOf" srcId="{85428403-421D-4D37-BC5F-7B39528FDBB8}" destId="{D8E77183-48A5-4D52-AD5F-C477DD4FFBDA}" srcOrd="1" destOrd="0" presId="urn:microsoft.com/office/officeart/2005/8/layout/hierarchy4"/>
    <dgm:cxn modelId="{451DA7AF-3DE6-42E0-96A7-8CA54C0BAA6F}" type="presParOf" srcId="{85428403-421D-4D37-BC5F-7B39528FDBB8}" destId="{A4483DD3-D54B-409A-94FE-81FBF6DF9AB2}" srcOrd="2" destOrd="0" presId="urn:microsoft.com/office/officeart/2005/8/layout/hierarchy4"/>
    <dgm:cxn modelId="{52CE0B0F-A367-4063-92BE-67DAC3093102}" type="presParOf" srcId="{A4483DD3-D54B-409A-94FE-81FBF6DF9AB2}" destId="{793539F2-33E5-4D41-B13F-E61140AE8BF1}" srcOrd="0" destOrd="0" presId="urn:microsoft.com/office/officeart/2005/8/layout/hierarchy4"/>
    <dgm:cxn modelId="{7DB4BCF4-E0C8-454D-9726-EE535ED3B3BC}" type="presParOf" srcId="{A4483DD3-D54B-409A-94FE-81FBF6DF9AB2}" destId="{93B021C2-6C41-42BA-9B04-6F38A4AE4F54}" srcOrd="1" destOrd="0" presId="urn:microsoft.com/office/officeart/2005/8/layout/hierarchy4"/>
    <dgm:cxn modelId="{CF741E3E-229A-40F0-A51B-5E95E237874D}" type="presParOf" srcId="{A4483DD3-D54B-409A-94FE-81FBF6DF9AB2}" destId="{F2508ECD-1DE0-4E28-9F33-4F53013F4CC3}" srcOrd="2" destOrd="0" presId="urn:microsoft.com/office/officeart/2005/8/layout/hierarchy4"/>
    <dgm:cxn modelId="{AEACA0F6-DC45-492D-B214-55A081554988}" type="presParOf" srcId="{F2508ECD-1DE0-4E28-9F33-4F53013F4CC3}" destId="{40CC6532-A128-4FB7-9A54-0B1C9D9DE45F}" srcOrd="0" destOrd="0" presId="urn:microsoft.com/office/officeart/2005/8/layout/hierarchy4"/>
    <dgm:cxn modelId="{2B4747A7-5599-4992-A95D-4308B852AA34}" type="presParOf" srcId="{40CC6532-A128-4FB7-9A54-0B1C9D9DE45F}" destId="{4A374790-94EA-4E31-A4A5-A85E45D986D3}" srcOrd="0" destOrd="0" presId="urn:microsoft.com/office/officeart/2005/8/layout/hierarchy4"/>
    <dgm:cxn modelId="{38B4DFF4-DE1B-49CA-B42A-A07FE536F468}" type="presParOf" srcId="{40CC6532-A128-4FB7-9A54-0B1C9D9DE45F}" destId="{3D123572-A651-4CE9-9E50-B3EE140240DD}" srcOrd="1" destOrd="0" presId="urn:microsoft.com/office/officeart/2005/8/layout/hierarchy4"/>
    <dgm:cxn modelId="{00D9DD02-E753-4295-9B95-D03637E680E3}" type="presParOf" srcId="{F2508ECD-1DE0-4E28-9F33-4F53013F4CC3}" destId="{B7F0AEA4-8114-4B73-B864-345D49E82682}" srcOrd="1" destOrd="0" presId="urn:microsoft.com/office/officeart/2005/8/layout/hierarchy4"/>
    <dgm:cxn modelId="{99934312-7B4F-4D76-9CAB-A169B2D8E7E9}" type="presParOf" srcId="{F2508ECD-1DE0-4E28-9F33-4F53013F4CC3}" destId="{AFAD0BF9-D44D-4644-9EDD-50BBE0781377}" srcOrd="2" destOrd="0" presId="urn:microsoft.com/office/officeart/2005/8/layout/hierarchy4"/>
    <dgm:cxn modelId="{DEF31A86-D14F-4681-BEB8-6CC61ADB4050}" type="presParOf" srcId="{AFAD0BF9-D44D-4644-9EDD-50BBE0781377}" destId="{1E0A784A-EEF7-46AE-8168-9013E553D026}" srcOrd="0" destOrd="0" presId="urn:microsoft.com/office/officeart/2005/8/layout/hierarchy4"/>
    <dgm:cxn modelId="{675D753E-355D-43C5-A05A-894EF84298FB}" type="presParOf" srcId="{AFAD0BF9-D44D-4644-9EDD-50BBE0781377}" destId="{FAC839F2-EC29-4100-92DF-3837E3A30B38}" srcOrd="1" destOrd="0" presId="urn:microsoft.com/office/officeart/2005/8/layout/hierarchy4"/>
    <dgm:cxn modelId="{BFB9A4C2-4D90-44C1-971F-A0EADBB2F166}" type="presParOf" srcId="{F2508ECD-1DE0-4E28-9F33-4F53013F4CC3}" destId="{003340A9-DF0D-40DD-828C-4518BE3384EB}" srcOrd="3" destOrd="0" presId="urn:microsoft.com/office/officeart/2005/8/layout/hierarchy4"/>
    <dgm:cxn modelId="{C9209041-BBE5-495F-8829-39DCE5021D94}" type="presParOf" srcId="{F2508ECD-1DE0-4E28-9F33-4F53013F4CC3}" destId="{3FC12964-CD66-4C65-9EC2-1C89B1804600}" srcOrd="4" destOrd="0" presId="urn:microsoft.com/office/officeart/2005/8/layout/hierarchy4"/>
    <dgm:cxn modelId="{9C7AEA6A-FE93-42F7-A4B5-3B86340CD80B}" type="presParOf" srcId="{3FC12964-CD66-4C65-9EC2-1C89B1804600}" destId="{BECB2203-C38A-4D09-80EB-DEBF19B4B2C7}" srcOrd="0" destOrd="0" presId="urn:microsoft.com/office/officeart/2005/8/layout/hierarchy4"/>
    <dgm:cxn modelId="{025E8196-4CE9-43C3-A528-3F2E9AED917A}" type="presParOf" srcId="{3FC12964-CD66-4C65-9EC2-1C89B1804600}" destId="{85765883-5B0C-49DF-BC0E-9223B4E8E155}" srcOrd="1" destOrd="0" presId="urn:microsoft.com/office/officeart/2005/8/layout/hierarchy4"/>
    <dgm:cxn modelId="{61CD1A17-0C7A-4420-B71B-28E65C0981C4}" type="presParOf" srcId="{F2508ECD-1DE0-4E28-9F33-4F53013F4CC3}" destId="{20B60449-7696-47D9-97C6-4F8CE0F99537}" srcOrd="5" destOrd="0" presId="urn:microsoft.com/office/officeart/2005/8/layout/hierarchy4"/>
    <dgm:cxn modelId="{DEAD4727-CFB8-4C19-B055-4D80984CC431}" type="presParOf" srcId="{F2508ECD-1DE0-4E28-9F33-4F53013F4CC3}" destId="{D983918F-7A20-4709-9249-AE3F3CBB2919}" srcOrd="6" destOrd="0" presId="urn:microsoft.com/office/officeart/2005/8/layout/hierarchy4"/>
    <dgm:cxn modelId="{4B208617-47A4-4A7A-A1C9-89BAD195688A}" type="presParOf" srcId="{D983918F-7A20-4709-9249-AE3F3CBB2919}" destId="{DA05DB06-678B-406D-AE54-F59CA663B2D6}" srcOrd="0" destOrd="0" presId="urn:microsoft.com/office/officeart/2005/8/layout/hierarchy4"/>
    <dgm:cxn modelId="{BA551F2A-52BE-4C75-8AD7-7EEAF731B0F4}" type="presParOf" srcId="{D983918F-7A20-4709-9249-AE3F3CBB2919}" destId="{C59AF27E-C035-4E0C-8C07-87935B4D256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8204CF-98A5-4421-8D9A-5AD1D40AAE55}"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cs-CZ"/>
        </a:p>
      </dgm:t>
    </dgm:pt>
    <dgm:pt modelId="{890DD7B5-3643-4697-AD7D-1A73F90B4524}">
      <dgm:prSet phldrT="[Text]" custT="1"/>
      <dgm:spPr>
        <a:solidFill>
          <a:srgbClr val="92D050"/>
        </a:solidFill>
      </dgm:spPr>
      <dgm:t>
        <a:bodyPr/>
        <a:lstStyle/>
        <a:p>
          <a:r>
            <a:rPr lang="cs-CZ" sz="2800" b="1" dirty="0" err="1">
              <a:solidFill>
                <a:schemeClr val="tx1"/>
              </a:solidFill>
            </a:rPr>
            <a:t>What</a:t>
          </a:r>
          <a:r>
            <a:rPr lang="cs-CZ" sz="2800" b="1" dirty="0">
              <a:solidFill>
                <a:schemeClr val="tx1"/>
              </a:solidFill>
            </a:rPr>
            <a:t> </a:t>
          </a:r>
          <a:r>
            <a:rPr lang="cs-CZ" sz="2800" b="1" dirty="0" err="1">
              <a:solidFill>
                <a:schemeClr val="tx1"/>
              </a:solidFill>
            </a:rPr>
            <a:t>is</a:t>
          </a:r>
          <a:r>
            <a:rPr lang="cs-CZ" sz="2800" b="1" dirty="0">
              <a:solidFill>
                <a:schemeClr val="tx1"/>
              </a:solidFill>
            </a:rPr>
            <a:t> </a:t>
          </a:r>
          <a:r>
            <a:rPr lang="cs-CZ" sz="2800" b="1" dirty="0" err="1">
              <a:solidFill>
                <a:schemeClr val="tx1"/>
              </a:solidFill>
            </a:rPr>
            <a:t>the</a:t>
          </a:r>
          <a:r>
            <a:rPr lang="cs-CZ" sz="2800" b="1" dirty="0">
              <a:solidFill>
                <a:schemeClr val="tx1"/>
              </a:solidFill>
            </a:rPr>
            <a:t> </a:t>
          </a:r>
          <a:r>
            <a:rPr lang="cs-CZ" sz="2800" b="1" dirty="0" err="1">
              <a:solidFill>
                <a:schemeClr val="tx1"/>
              </a:solidFill>
            </a:rPr>
            <a:t>source</a:t>
          </a:r>
          <a:r>
            <a:rPr lang="cs-CZ" sz="2800" b="1" dirty="0">
              <a:solidFill>
                <a:schemeClr val="tx1"/>
              </a:solidFill>
            </a:rPr>
            <a:t> </a:t>
          </a:r>
          <a:r>
            <a:rPr lang="cs-CZ" sz="2800" b="1" dirty="0" err="1">
              <a:solidFill>
                <a:schemeClr val="tx1"/>
              </a:solidFill>
            </a:rPr>
            <a:t>of</a:t>
          </a:r>
          <a:r>
            <a:rPr lang="cs-CZ" sz="2800" b="1" dirty="0">
              <a:solidFill>
                <a:schemeClr val="tx1"/>
              </a:solidFill>
            </a:rPr>
            <a:t> </a:t>
          </a:r>
          <a:r>
            <a:rPr lang="cs-CZ" sz="2800" b="1" dirty="0" err="1">
              <a:solidFill>
                <a:schemeClr val="tx1"/>
              </a:solidFill>
            </a:rPr>
            <a:t>ethics</a:t>
          </a:r>
          <a:r>
            <a:rPr lang="cs-CZ" sz="2800" b="1" dirty="0">
              <a:solidFill>
                <a:schemeClr val="tx1"/>
              </a:solidFill>
            </a:rPr>
            <a:t>?</a:t>
          </a:r>
        </a:p>
      </dgm:t>
    </dgm:pt>
    <dgm:pt modelId="{D2773AA9-E8AE-497C-8174-63267E3C6B82}" type="parTrans" cxnId="{DC47423E-7453-4C68-8A74-AD5F0AA08A5A}">
      <dgm:prSet/>
      <dgm:spPr/>
      <dgm:t>
        <a:bodyPr/>
        <a:lstStyle/>
        <a:p>
          <a:endParaRPr lang="cs-CZ"/>
        </a:p>
      </dgm:t>
    </dgm:pt>
    <dgm:pt modelId="{70F0FF29-3BEA-4F57-A13A-97EA98ABA759}" type="sibTrans" cxnId="{DC47423E-7453-4C68-8A74-AD5F0AA08A5A}">
      <dgm:prSet/>
      <dgm:spPr/>
      <dgm:t>
        <a:bodyPr/>
        <a:lstStyle/>
        <a:p>
          <a:endParaRPr lang="cs-CZ"/>
        </a:p>
      </dgm:t>
    </dgm:pt>
    <dgm:pt modelId="{03FE9C2C-F9CA-4CE3-A8CB-4D1EDA472295}">
      <dgm:prSet phldrT="[Text]" custT="1"/>
      <dgm:spPr>
        <a:solidFill>
          <a:schemeClr val="accent4">
            <a:lumMod val="40000"/>
            <a:lumOff val="60000"/>
          </a:schemeClr>
        </a:solidFill>
      </dgm:spPr>
      <dgm:t>
        <a:bodyPr/>
        <a:lstStyle/>
        <a:p>
          <a:r>
            <a:rPr lang="cs-CZ" sz="2800" b="1" dirty="0" err="1">
              <a:solidFill>
                <a:schemeClr val="tx1"/>
              </a:solidFill>
            </a:rPr>
            <a:t>Religious</a:t>
          </a:r>
          <a:r>
            <a:rPr lang="cs-CZ" sz="2800" b="1" dirty="0">
              <a:solidFill>
                <a:schemeClr val="tx1"/>
              </a:solidFill>
            </a:rPr>
            <a:t> </a:t>
          </a:r>
          <a:r>
            <a:rPr lang="cs-CZ" sz="2800" b="1" dirty="0" err="1">
              <a:solidFill>
                <a:schemeClr val="tx1"/>
              </a:solidFill>
            </a:rPr>
            <a:t>Answers</a:t>
          </a:r>
          <a:endParaRPr lang="cs-CZ" sz="2800" b="1" dirty="0">
            <a:solidFill>
              <a:schemeClr val="tx1"/>
            </a:solidFill>
          </a:endParaRPr>
        </a:p>
      </dgm:t>
    </dgm:pt>
    <dgm:pt modelId="{095D32A3-CACE-47D3-B72C-F7B590CB67AD}" type="parTrans" cxnId="{8E7A11ED-D66C-447C-9C14-D56C47D7E3BF}">
      <dgm:prSet/>
      <dgm:spPr/>
      <dgm:t>
        <a:bodyPr/>
        <a:lstStyle/>
        <a:p>
          <a:endParaRPr lang="cs-CZ"/>
        </a:p>
      </dgm:t>
    </dgm:pt>
    <dgm:pt modelId="{7E091030-6D07-4B76-995D-A215FA0C2272}" type="sibTrans" cxnId="{8E7A11ED-D66C-447C-9C14-D56C47D7E3BF}">
      <dgm:prSet/>
      <dgm:spPr/>
      <dgm:t>
        <a:bodyPr/>
        <a:lstStyle/>
        <a:p>
          <a:endParaRPr lang="cs-CZ"/>
        </a:p>
      </dgm:t>
    </dgm:pt>
    <dgm:pt modelId="{19E2AAC9-416C-43BD-B37A-409ED60B84FF}">
      <dgm:prSet phldrT="[Text]" custT="1"/>
      <dgm:spPr>
        <a:solidFill>
          <a:schemeClr val="accent4">
            <a:lumMod val="40000"/>
            <a:lumOff val="60000"/>
          </a:schemeClr>
        </a:solidFill>
      </dgm:spPr>
      <dgm:t>
        <a:bodyPr/>
        <a:lstStyle/>
        <a:p>
          <a:r>
            <a:rPr lang="cs-CZ" sz="2800" b="1" dirty="0" err="1">
              <a:solidFill>
                <a:schemeClr val="tx1"/>
              </a:solidFill>
            </a:rPr>
            <a:t>Secular</a:t>
          </a:r>
          <a:r>
            <a:rPr lang="cs-CZ" sz="2800" b="1" dirty="0">
              <a:solidFill>
                <a:schemeClr val="tx1"/>
              </a:solidFill>
            </a:rPr>
            <a:t> </a:t>
          </a:r>
          <a:r>
            <a:rPr lang="cs-CZ" sz="2800" b="1" dirty="0" err="1">
              <a:solidFill>
                <a:schemeClr val="tx1"/>
              </a:solidFill>
            </a:rPr>
            <a:t>Answers</a:t>
          </a:r>
          <a:endParaRPr lang="cs-CZ" sz="2800" b="1" dirty="0">
            <a:solidFill>
              <a:schemeClr val="tx1"/>
            </a:solidFill>
          </a:endParaRPr>
        </a:p>
      </dgm:t>
    </dgm:pt>
    <dgm:pt modelId="{69F51FA4-5C08-41D6-AFC0-268C798BA57F}" type="parTrans" cxnId="{137F6471-26BF-4CE5-82B0-A3833C14FBB2}">
      <dgm:prSet/>
      <dgm:spPr/>
      <dgm:t>
        <a:bodyPr/>
        <a:lstStyle/>
        <a:p>
          <a:endParaRPr lang="cs-CZ"/>
        </a:p>
      </dgm:t>
    </dgm:pt>
    <dgm:pt modelId="{1DA1AA90-51A5-41B3-BD44-5F6810A2AABB}" type="sibTrans" cxnId="{137F6471-26BF-4CE5-82B0-A3833C14FBB2}">
      <dgm:prSet/>
      <dgm:spPr/>
      <dgm:t>
        <a:bodyPr/>
        <a:lstStyle/>
        <a:p>
          <a:endParaRPr lang="cs-CZ"/>
        </a:p>
      </dgm:t>
    </dgm:pt>
    <dgm:pt modelId="{6976E1A8-86C8-416A-B421-EF70CEAAD674}">
      <dgm:prSet/>
      <dgm:spPr>
        <a:solidFill>
          <a:srgbClr val="FFC000"/>
        </a:solidFill>
      </dgm:spPr>
      <dgm:t>
        <a:bodyPr/>
        <a:lstStyle/>
        <a:p>
          <a:r>
            <a:rPr lang="cs-CZ" b="1" dirty="0" err="1">
              <a:solidFill>
                <a:schemeClr val="tx1"/>
              </a:solidFill>
            </a:rPr>
            <a:t>The</a:t>
          </a:r>
          <a:r>
            <a:rPr lang="cs-CZ" b="1" dirty="0">
              <a:solidFill>
                <a:schemeClr val="tx1"/>
              </a:solidFill>
            </a:rPr>
            <a:t> </a:t>
          </a:r>
          <a:r>
            <a:rPr lang="cs-CZ" b="1" dirty="0" err="1">
              <a:solidFill>
                <a:schemeClr val="tx1"/>
              </a:solidFill>
            </a:rPr>
            <a:t>Divine</a:t>
          </a:r>
          <a:r>
            <a:rPr lang="cs-CZ" b="1" dirty="0">
              <a:solidFill>
                <a:schemeClr val="tx1"/>
              </a:solidFill>
            </a:rPr>
            <a:t> </a:t>
          </a:r>
          <a:r>
            <a:rPr lang="cs-CZ" b="1" dirty="0" err="1">
              <a:solidFill>
                <a:schemeClr val="tx1"/>
              </a:solidFill>
            </a:rPr>
            <a:t>Will</a:t>
          </a:r>
          <a:endParaRPr lang="cs-CZ" b="1" dirty="0">
            <a:solidFill>
              <a:schemeClr val="tx1"/>
            </a:solidFill>
          </a:endParaRPr>
        </a:p>
      </dgm:t>
    </dgm:pt>
    <dgm:pt modelId="{DBE7DE76-9EF6-4C14-8F5D-FAE0505ED7D1}" type="parTrans" cxnId="{3772DAE2-5439-493E-B315-F006C4B6C7D4}">
      <dgm:prSet/>
      <dgm:spPr/>
      <dgm:t>
        <a:bodyPr/>
        <a:lstStyle/>
        <a:p>
          <a:endParaRPr lang="cs-CZ"/>
        </a:p>
      </dgm:t>
    </dgm:pt>
    <dgm:pt modelId="{8037891F-521D-430B-8B12-B8031FF7AE43}" type="sibTrans" cxnId="{3772DAE2-5439-493E-B315-F006C4B6C7D4}">
      <dgm:prSet/>
      <dgm:spPr/>
      <dgm:t>
        <a:bodyPr/>
        <a:lstStyle/>
        <a:p>
          <a:endParaRPr lang="cs-CZ"/>
        </a:p>
      </dgm:t>
    </dgm:pt>
    <dgm:pt modelId="{4E8D0C51-E01E-47A7-B2E1-65AB5CED3A81}">
      <dgm:prSet/>
      <dgm:spPr>
        <a:solidFill>
          <a:srgbClr val="FFC000"/>
        </a:solidFill>
      </dgm:spPr>
      <dgm:t>
        <a:bodyPr/>
        <a:lstStyle/>
        <a:p>
          <a:r>
            <a:rPr lang="cs-CZ" b="1" dirty="0" err="1">
              <a:solidFill>
                <a:schemeClr val="tx1"/>
              </a:solidFill>
            </a:rPr>
            <a:t>The</a:t>
          </a:r>
          <a:r>
            <a:rPr lang="cs-CZ" b="1" dirty="0">
              <a:solidFill>
                <a:schemeClr val="tx1"/>
              </a:solidFill>
            </a:rPr>
            <a:t> </a:t>
          </a:r>
          <a:r>
            <a:rPr lang="cs-CZ" b="1" dirty="0" err="1">
              <a:solidFill>
                <a:schemeClr val="tx1"/>
              </a:solidFill>
            </a:rPr>
            <a:t>Divine</a:t>
          </a:r>
          <a:r>
            <a:rPr lang="cs-CZ" b="1" dirty="0">
              <a:solidFill>
                <a:schemeClr val="tx1"/>
              </a:solidFill>
            </a:rPr>
            <a:t> </a:t>
          </a:r>
          <a:r>
            <a:rPr lang="cs-CZ" b="1" dirty="0" err="1">
              <a:solidFill>
                <a:schemeClr val="tx1"/>
              </a:solidFill>
            </a:rPr>
            <a:t>Law</a:t>
          </a:r>
          <a:endParaRPr lang="cs-CZ" b="1" dirty="0">
            <a:solidFill>
              <a:schemeClr val="tx1"/>
            </a:solidFill>
          </a:endParaRPr>
        </a:p>
      </dgm:t>
    </dgm:pt>
    <dgm:pt modelId="{50FCA4B4-6E06-4C24-ACD4-E38E86997295}" type="parTrans" cxnId="{E9F335A2-9C3D-4421-A469-1AB386525911}">
      <dgm:prSet/>
      <dgm:spPr/>
      <dgm:t>
        <a:bodyPr/>
        <a:lstStyle/>
        <a:p>
          <a:endParaRPr lang="cs-CZ"/>
        </a:p>
      </dgm:t>
    </dgm:pt>
    <dgm:pt modelId="{042DEC32-D44A-4CEC-8333-92BF16B7C063}" type="sibTrans" cxnId="{E9F335A2-9C3D-4421-A469-1AB386525911}">
      <dgm:prSet/>
      <dgm:spPr/>
      <dgm:t>
        <a:bodyPr/>
        <a:lstStyle/>
        <a:p>
          <a:endParaRPr lang="cs-CZ"/>
        </a:p>
      </dgm:t>
    </dgm:pt>
    <dgm:pt modelId="{D66AD685-E5A0-40DE-AEF3-7ECE9792A4B2}">
      <dgm:prSet/>
      <dgm:spPr>
        <a:solidFill>
          <a:schemeClr val="accent1">
            <a:lumMod val="40000"/>
            <a:lumOff val="60000"/>
          </a:schemeClr>
        </a:solidFill>
      </dgm:spPr>
      <dgm:t>
        <a:bodyPr/>
        <a:lstStyle/>
        <a:p>
          <a:r>
            <a:rPr lang="cs-CZ" b="1" u="sng" dirty="0" err="1">
              <a:solidFill>
                <a:schemeClr val="tx1"/>
              </a:solidFill>
            </a:rPr>
            <a:t>Universal</a:t>
          </a:r>
          <a:r>
            <a:rPr lang="cs-CZ" b="1" dirty="0">
              <a:solidFill>
                <a:schemeClr val="tx1"/>
              </a:solidFill>
            </a:rPr>
            <a:t> </a:t>
          </a:r>
          <a:r>
            <a:rPr lang="cs-CZ" b="1" dirty="0" err="1">
              <a:solidFill>
                <a:schemeClr val="tx1"/>
              </a:solidFill>
            </a:rPr>
            <a:t>Sources</a:t>
          </a:r>
          <a:endParaRPr lang="cs-CZ" b="1" dirty="0">
            <a:solidFill>
              <a:schemeClr val="tx1"/>
            </a:solidFill>
          </a:endParaRPr>
        </a:p>
      </dgm:t>
    </dgm:pt>
    <dgm:pt modelId="{08FAB007-3210-4CF8-A3D5-50490894B8AD}" type="parTrans" cxnId="{E221AFFB-A8BA-4392-A0CB-1085CCC81CB5}">
      <dgm:prSet/>
      <dgm:spPr/>
      <dgm:t>
        <a:bodyPr/>
        <a:lstStyle/>
        <a:p>
          <a:endParaRPr lang="cs-CZ"/>
        </a:p>
      </dgm:t>
    </dgm:pt>
    <dgm:pt modelId="{EB0181D1-13C8-48B0-8178-8DA3570DA5A4}" type="sibTrans" cxnId="{E221AFFB-A8BA-4392-A0CB-1085CCC81CB5}">
      <dgm:prSet/>
      <dgm:spPr/>
      <dgm:t>
        <a:bodyPr/>
        <a:lstStyle/>
        <a:p>
          <a:endParaRPr lang="cs-CZ"/>
        </a:p>
      </dgm:t>
    </dgm:pt>
    <dgm:pt modelId="{D9453705-85D5-4C9B-8525-06F06A4FB4C4}">
      <dgm:prSet/>
      <dgm:spPr>
        <a:solidFill>
          <a:schemeClr val="accent1">
            <a:lumMod val="40000"/>
            <a:lumOff val="60000"/>
          </a:schemeClr>
        </a:solidFill>
      </dgm:spPr>
      <dgm:t>
        <a:bodyPr/>
        <a:lstStyle/>
        <a:p>
          <a:r>
            <a:rPr lang="cs-CZ" b="1" dirty="0" err="1">
              <a:solidFill>
                <a:schemeClr val="tx1"/>
              </a:solidFill>
            </a:rPr>
            <a:t>Relativist</a:t>
          </a:r>
          <a:r>
            <a:rPr lang="cs-CZ" b="1" dirty="0">
              <a:solidFill>
                <a:schemeClr val="tx1"/>
              </a:solidFill>
            </a:rPr>
            <a:t> </a:t>
          </a:r>
          <a:r>
            <a:rPr lang="cs-CZ" b="1" dirty="0" err="1">
              <a:solidFill>
                <a:schemeClr val="tx1"/>
              </a:solidFill>
            </a:rPr>
            <a:t>Answers</a:t>
          </a:r>
          <a:endParaRPr lang="cs-CZ" b="1" dirty="0">
            <a:solidFill>
              <a:schemeClr val="tx1"/>
            </a:solidFill>
          </a:endParaRPr>
        </a:p>
      </dgm:t>
    </dgm:pt>
    <dgm:pt modelId="{EADE0D53-FEDF-416F-A9A1-43655DD1955A}" type="parTrans" cxnId="{861D2CA7-E9ED-47BB-8144-5544D7EB2E70}">
      <dgm:prSet/>
      <dgm:spPr/>
      <dgm:t>
        <a:bodyPr/>
        <a:lstStyle/>
        <a:p>
          <a:endParaRPr lang="cs-CZ"/>
        </a:p>
      </dgm:t>
    </dgm:pt>
    <dgm:pt modelId="{E5D974A8-15F6-4B50-BCD1-889FF62A1E47}" type="sibTrans" cxnId="{861D2CA7-E9ED-47BB-8144-5544D7EB2E70}">
      <dgm:prSet/>
      <dgm:spPr/>
      <dgm:t>
        <a:bodyPr/>
        <a:lstStyle/>
        <a:p>
          <a:endParaRPr lang="cs-CZ"/>
        </a:p>
      </dgm:t>
    </dgm:pt>
    <dgm:pt modelId="{0E03CC3B-771C-4E36-B8E5-1BA45FF04BA5}">
      <dgm:prSet custT="1"/>
      <dgm:spPr>
        <a:solidFill>
          <a:srgbClr val="FFC000"/>
        </a:solidFill>
      </dgm:spPr>
      <dgm:t>
        <a:bodyPr/>
        <a:lstStyle/>
        <a:p>
          <a:r>
            <a:rPr lang="cs-CZ" sz="2400" b="1" u="sng" dirty="0" err="1">
              <a:solidFill>
                <a:schemeClr val="tx1"/>
              </a:solidFill>
            </a:rPr>
            <a:t>Natural</a:t>
          </a:r>
          <a:r>
            <a:rPr lang="cs-CZ" sz="2400" b="1" u="sng" dirty="0">
              <a:solidFill>
                <a:schemeClr val="tx1"/>
              </a:solidFill>
            </a:rPr>
            <a:t> </a:t>
          </a:r>
          <a:r>
            <a:rPr lang="cs-CZ" sz="2400" b="1" u="sng" dirty="0" err="1">
              <a:solidFill>
                <a:schemeClr val="tx1"/>
              </a:solidFill>
            </a:rPr>
            <a:t>Law</a:t>
          </a:r>
          <a:endParaRPr lang="cs-CZ" sz="2400" b="1" u="sng" dirty="0">
            <a:solidFill>
              <a:schemeClr val="tx1"/>
            </a:solidFill>
          </a:endParaRPr>
        </a:p>
      </dgm:t>
    </dgm:pt>
    <dgm:pt modelId="{5D7C663A-0256-48DF-8F30-14A5EDA21587}" type="parTrans" cxnId="{1F52C470-165C-4889-A8B4-5F0750AB4171}">
      <dgm:prSet/>
      <dgm:spPr/>
      <dgm:t>
        <a:bodyPr/>
        <a:lstStyle/>
        <a:p>
          <a:endParaRPr lang="cs-CZ"/>
        </a:p>
      </dgm:t>
    </dgm:pt>
    <dgm:pt modelId="{A2F9BE5D-02A2-4A00-A5EF-017AAC0A3E0E}" type="sibTrans" cxnId="{1F52C470-165C-4889-A8B4-5F0750AB4171}">
      <dgm:prSet/>
      <dgm:spPr/>
      <dgm:t>
        <a:bodyPr/>
        <a:lstStyle/>
        <a:p>
          <a:endParaRPr lang="cs-CZ"/>
        </a:p>
      </dgm:t>
    </dgm:pt>
    <dgm:pt modelId="{0FB577A2-161B-45DC-B836-89719B7E49FE}">
      <dgm:prSet custT="1"/>
      <dgm:spPr>
        <a:solidFill>
          <a:srgbClr val="FFC000"/>
        </a:solidFill>
      </dgm:spPr>
      <dgm:t>
        <a:bodyPr/>
        <a:lstStyle/>
        <a:p>
          <a:r>
            <a:rPr lang="cs-CZ" sz="2400" b="1" dirty="0" err="1">
              <a:solidFill>
                <a:schemeClr val="tx1"/>
              </a:solidFill>
            </a:rPr>
            <a:t>Hypo</a:t>
          </a:r>
          <a:r>
            <a:rPr lang="cs-CZ" sz="2400" b="1" dirty="0">
              <a:solidFill>
                <a:schemeClr val="tx1"/>
              </a:solidFill>
            </a:rPr>
            <a:t>-</a:t>
          </a:r>
          <a:r>
            <a:rPr lang="cs-CZ" sz="2400" b="1" dirty="0" err="1">
              <a:solidFill>
                <a:schemeClr val="tx1"/>
              </a:solidFill>
            </a:rPr>
            <a:t>thetical</a:t>
          </a:r>
          <a:r>
            <a:rPr lang="cs-CZ" sz="2400" b="1" dirty="0">
              <a:solidFill>
                <a:schemeClr val="tx1"/>
              </a:solidFill>
            </a:rPr>
            <a:t> </a:t>
          </a:r>
          <a:r>
            <a:rPr lang="cs-CZ" sz="2400" b="1" dirty="0" err="1">
              <a:solidFill>
                <a:schemeClr val="tx1"/>
              </a:solidFill>
            </a:rPr>
            <a:t>Contract</a:t>
          </a:r>
          <a:endParaRPr lang="cs-CZ" sz="2400" b="1" dirty="0">
            <a:solidFill>
              <a:schemeClr val="tx1"/>
            </a:solidFill>
          </a:endParaRPr>
        </a:p>
      </dgm:t>
    </dgm:pt>
    <dgm:pt modelId="{C4D81015-41E3-43CF-892A-D6A344214E40}" type="parTrans" cxnId="{B885839A-FDA2-4E68-BA01-D43BC62914AB}">
      <dgm:prSet/>
      <dgm:spPr/>
      <dgm:t>
        <a:bodyPr/>
        <a:lstStyle/>
        <a:p>
          <a:endParaRPr lang="cs-CZ"/>
        </a:p>
      </dgm:t>
    </dgm:pt>
    <dgm:pt modelId="{6B83E8A0-4B7F-4FCF-A48E-351B72CD37C7}" type="sibTrans" cxnId="{B885839A-FDA2-4E68-BA01-D43BC62914AB}">
      <dgm:prSet/>
      <dgm:spPr/>
      <dgm:t>
        <a:bodyPr/>
        <a:lstStyle/>
        <a:p>
          <a:endParaRPr lang="cs-CZ"/>
        </a:p>
      </dgm:t>
    </dgm:pt>
    <dgm:pt modelId="{3C2C040D-E08A-42C1-BADD-109AD4C14586}">
      <dgm:prSet custT="1"/>
      <dgm:spPr>
        <a:solidFill>
          <a:srgbClr val="FFC000"/>
        </a:solidFill>
      </dgm:spPr>
      <dgm:t>
        <a:bodyPr/>
        <a:lstStyle/>
        <a:p>
          <a:r>
            <a:rPr lang="cs-CZ" sz="2400" b="1" dirty="0" err="1">
              <a:solidFill>
                <a:schemeClr val="tx1"/>
              </a:solidFill>
            </a:rPr>
            <a:t>One</a:t>
          </a:r>
          <a:r>
            <a:rPr lang="cs-CZ" sz="2400" b="1" dirty="0">
              <a:solidFill>
                <a:schemeClr val="tx1"/>
              </a:solidFill>
            </a:rPr>
            <a:t>´s </a:t>
          </a:r>
          <a:r>
            <a:rPr lang="cs-CZ" sz="2400" b="1" dirty="0" err="1">
              <a:solidFill>
                <a:schemeClr val="tx1"/>
              </a:solidFill>
            </a:rPr>
            <a:t>Culture</a:t>
          </a:r>
          <a:endParaRPr lang="cs-CZ" sz="2400" b="1" dirty="0">
            <a:solidFill>
              <a:schemeClr val="tx1"/>
            </a:solidFill>
          </a:endParaRPr>
        </a:p>
      </dgm:t>
    </dgm:pt>
    <dgm:pt modelId="{1720264F-AE65-456B-BD99-248E463F2A05}" type="parTrans" cxnId="{F1EF531C-2AB5-4BAC-AA40-73EE0ABC3204}">
      <dgm:prSet/>
      <dgm:spPr/>
      <dgm:t>
        <a:bodyPr/>
        <a:lstStyle/>
        <a:p>
          <a:endParaRPr lang="cs-CZ"/>
        </a:p>
      </dgm:t>
    </dgm:pt>
    <dgm:pt modelId="{D7DF5BB7-090B-4A96-9CFB-9335004210D2}" type="sibTrans" cxnId="{F1EF531C-2AB5-4BAC-AA40-73EE0ABC3204}">
      <dgm:prSet/>
      <dgm:spPr/>
      <dgm:t>
        <a:bodyPr/>
        <a:lstStyle/>
        <a:p>
          <a:endParaRPr lang="cs-CZ"/>
        </a:p>
      </dgm:t>
    </dgm:pt>
    <dgm:pt modelId="{F6B32CE2-BE46-483C-8B10-89038F9129EA}">
      <dgm:prSet custT="1"/>
      <dgm:spPr>
        <a:solidFill>
          <a:srgbClr val="FFC000"/>
        </a:solidFill>
      </dgm:spPr>
      <dgm:t>
        <a:bodyPr/>
        <a:lstStyle/>
        <a:p>
          <a:r>
            <a:rPr lang="cs-CZ" sz="2000" b="1" dirty="0" err="1">
              <a:solidFill>
                <a:schemeClr val="tx1"/>
              </a:solidFill>
            </a:rPr>
            <a:t>Actual</a:t>
          </a:r>
          <a:r>
            <a:rPr lang="cs-CZ" sz="2000" b="1" dirty="0">
              <a:solidFill>
                <a:schemeClr val="tx1"/>
              </a:solidFill>
            </a:rPr>
            <a:t> </a:t>
          </a:r>
          <a:r>
            <a:rPr lang="cs-CZ" sz="2000" b="1" dirty="0" err="1">
              <a:solidFill>
                <a:schemeClr val="tx1"/>
              </a:solidFill>
            </a:rPr>
            <a:t>Social</a:t>
          </a:r>
          <a:r>
            <a:rPr lang="cs-CZ" sz="2000" b="1" dirty="0">
              <a:solidFill>
                <a:schemeClr val="tx1"/>
              </a:solidFill>
            </a:rPr>
            <a:t> </a:t>
          </a:r>
          <a:r>
            <a:rPr lang="cs-CZ" sz="2000" b="1" dirty="0" err="1">
              <a:solidFill>
                <a:schemeClr val="tx1"/>
              </a:solidFill>
            </a:rPr>
            <a:t>Contract</a:t>
          </a:r>
          <a:endParaRPr lang="cs-CZ" sz="2000" b="1" dirty="0">
            <a:solidFill>
              <a:schemeClr val="tx1"/>
            </a:solidFill>
          </a:endParaRPr>
        </a:p>
      </dgm:t>
    </dgm:pt>
    <dgm:pt modelId="{9698DF24-337E-44FC-8789-3EC7136C1E2F}" type="parTrans" cxnId="{FBA984D6-4C7C-4D81-B8C2-C2A25151E14D}">
      <dgm:prSet/>
      <dgm:spPr/>
      <dgm:t>
        <a:bodyPr/>
        <a:lstStyle/>
        <a:p>
          <a:endParaRPr lang="cs-CZ"/>
        </a:p>
      </dgm:t>
    </dgm:pt>
    <dgm:pt modelId="{D5CCCF8D-7054-44B1-B043-3E5D9EFFA41C}" type="sibTrans" cxnId="{FBA984D6-4C7C-4D81-B8C2-C2A25151E14D}">
      <dgm:prSet/>
      <dgm:spPr/>
      <dgm:t>
        <a:bodyPr/>
        <a:lstStyle/>
        <a:p>
          <a:endParaRPr lang="cs-CZ"/>
        </a:p>
      </dgm:t>
    </dgm:pt>
    <dgm:pt modelId="{9CA593F6-02F3-4568-983D-91D037C524E0}">
      <dgm:prSet custT="1"/>
      <dgm:spPr>
        <a:solidFill>
          <a:srgbClr val="FFC000"/>
        </a:solidFill>
      </dgm:spPr>
      <dgm:t>
        <a:bodyPr/>
        <a:lstStyle/>
        <a:p>
          <a:r>
            <a:rPr lang="cs-CZ" sz="2000" b="1" dirty="0" err="1">
              <a:solidFill>
                <a:schemeClr val="tx1"/>
              </a:solidFill>
            </a:rPr>
            <a:t>One</a:t>
          </a:r>
          <a:r>
            <a:rPr lang="cs-CZ" sz="2000" b="1" dirty="0">
              <a:solidFill>
                <a:schemeClr val="tx1"/>
              </a:solidFill>
            </a:rPr>
            <a:t>´s </a:t>
          </a:r>
          <a:r>
            <a:rPr lang="cs-CZ" sz="2000" b="1" dirty="0" err="1">
              <a:solidFill>
                <a:schemeClr val="tx1"/>
              </a:solidFill>
            </a:rPr>
            <a:t>Personal</a:t>
          </a:r>
          <a:r>
            <a:rPr lang="cs-CZ" sz="2000" b="1" dirty="0">
              <a:solidFill>
                <a:schemeClr val="tx1"/>
              </a:solidFill>
            </a:rPr>
            <a:t> </a:t>
          </a:r>
          <a:r>
            <a:rPr lang="cs-CZ" sz="2000" b="1" dirty="0" err="1">
              <a:solidFill>
                <a:schemeClr val="tx1"/>
              </a:solidFill>
            </a:rPr>
            <a:t>Preferences</a:t>
          </a:r>
          <a:endParaRPr lang="cs-CZ" sz="2000" b="1" dirty="0">
            <a:solidFill>
              <a:schemeClr val="tx1"/>
            </a:solidFill>
          </a:endParaRPr>
        </a:p>
      </dgm:t>
    </dgm:pt>
    <dgm:pt modelId="{5BDF0781-05BC-4306-B865-030FDDD77EFC}" type="parTrans" cxnId="{E622AB0B-77E9-48E7-911B-DAA1721B46D3}">
      <dgm:prSet/>
      <dgm:spPr/>
      <dgm:t>
        <a:bodyPr/>
        <a:lstStyle/>
        <a:p>
          <a:endParaRPr lang="cs-CZ"/>
        </a:p>
      </dgm:t>
    </dgm:pt>
    <dgm:pt modelId="{BF2DC0E4-7A41-4D43-B862-98B67240FC55}" type="sibTrans" cxnId="{E622AB0B-77E9-48E7-911B-DAA1721B46D3}">
      <dgm:prSet/>
      <dgm:spPr/>
      <dgm:t>
        <a:bodyPr/>
        <a:lstStyle/>
        <a:p>
          <a:endParaRPr lang="cs-CZ"/>
        </a:p>
      </dgm:t>
    </dgm:pt>
    <dgm:pt modelId="{1D1A8EB7-B483-4E6A-A92D-539825560B16}" type="pres">
      <dgm:prSet presAssocID="{268204CF-98A5-4421-8D9A-5AD1D40AAE55}" presName="Name0" presStyleCnt="0">
        <dgm:presLayoutVars>
          <dgm:chPref val="1"/>
          <dgm:dir/>
          <dgm:animOne val="branch"/>
          <dgm:animLvl val="lvl"/>
          <dgm:resizeHandles/>
        </dgm:presLayoutVars>
      </dgm:prSet>
      <dgm:spPr/>
    </dgm:pt>
    <dgm:pt modelId="{01824372-0393-496E-8374-914F1D383CAC}" type="pres">
      <dgm:prSet presAssocID="{890DD7B5-3643-4697-AD7D-1A73F90B4524}" presName="vertOne" presStyleCnt="0"/>
      <dgm:spPr/>
    </dgm:pt>
    <dgm:pt modelId="{94B6A41E-BC94-488A-A68E-893F03C89DA2}" type="pres">
      <dgm:prSet presAssocID="{890DD7B5-3643-4697-AD7D-1A73F90B4524}" presName="txOne" presStyleLbl="node0" presStyleIdx="0" presStyleCnt="1" custScaleY="43077" custLinFactNeighborX="86" custLinFactNeighborY="22712">
        <dgm:presLayoutVars>
          <dgm:chPref val="3"/>
        </dgm:presLayoutVars>
      </dgm:prSet>
      <dgm:spPr/>
    </dgm:pt>
    <dgm:pt modelId="{83FED49D-8BDA-430A-B523-8CBD08E3276B}" type="pres">
      <dgm:prSet presAssocID="{890DD7B5-3643-4697-AD7D-1A73F90B4524}" presName="parTransOne" presStyleCnt="0"/>
      <dgm:spPr/>
    </dgm:pt>
    <dgm:pt modelId="{85428403-421D-4D37-BC5F-7B39528FDBB8}" type="pres">
      <dgm:prSet presAssocID="{890DD7B5-3643-4697-AD7D-1A73F90B4524}" presName="horzOne" presStyleCnt="0"/>
      <dgm:spPr/>
    </dgm:pt>
    <dgm:pt modelId="{31F42DA1-4A0C-4C73-ABE2-87D01AC1340A}" type="pres">
      <dgm:prSet presAssocID="{03FE9C2C-F9CA-4CE3-A8CB-4D1EDA472295}" presName="vertTwo" presStyleCnt="0"/>
      <dgm:spPr/>
    </dgm:pt>
    <dgm:pt modelId="{7516BD53-F541-4463-990C-1E54155D186D}" type="pres">
      <dgm:prSet presAssocID="{03FE9C2C-F9CA-4CE3-A8CB-4D1EDA472295}" presName="txTwo" presStyleLbl="node2" presStyleIdx="0" presStyleCnt="2" custScaleY="66062">
        <dgm:presLayoutVars>
          <dgm:chPref val="3"/>
        </dgm:presLayoutVars>
      </dgm:prSet>
      <dgm:spPr/>
    </dgm:pt>
    <dgm:pt modelId="{A3D31EA3-288F-4F32-8ED7-E29955D2B5FC}" type="pres">
      <dgm:prSet presAssocID="{03FE9C2C-F9CA-4CE3-A8CB-4D1EDA472295}" presName="parTransTwo" presStyleCnt="0"/>
      <dgm:spPr/>
    </dgm:pt>
    <dgm:pt modelId="{AA5F464D-C023-4F92-9F78-8F4EC6D762D4}" type="pres">
      <dgm:prSet presAssocID="{03FE9C2C-F9CA-4CE3-A8CB-4D1EDA472295}" presName="horzTwo" presStyleCnt="0"/>
      <dgm:spPr/>
    </dgm:pt>
    <dgm:pt modelId="{FCD36802-B509-4E0F-98A6-2A6DA36BF271}" type="pres">
      <dgm:prSet presAssocID="{6976E1A8-86C8-416A-B421-EF70CEAAD674}" presName="vertThree" presStyleCnt="0"/>
      <dgm:spPr/>
    </dgm:pt>
    <dgm:pt modelId="{A0A03307-8A9C-4651-8594-D74F368249E5}" type="pres">
      <dgm:prSet presAssocID="{6976E1A8-86C8-416A-B421-EF70CEAAD674}" presName="txThree" presStyleLbl="node3" presStyleIdx="0" presStyleCnt="4">
        <dgm:presLayoutVars>
          <dgm:chPref val="3"/>
        </dgm:presLayoutVars>
      </dgm:prSet>
      <dgm:spPr/>
    </dgm:pt>
    <dgm:pt modelId="{687FADC8-6979-4E8C-AF48-B4C3EA3BE550}" type="pres">
      <dgm:prSet presAssocID="{6976E1A8-86C8-416A-B421-EF70CEAAD674}" presName="horzThree" presStyleCnt="0"/>
      <dgm:spPr/>
    </dgm:pt>
    <dgm:pt modelId="{CBA8E778-910C-4142-97A0-BA47F15DB6DE}" type="pres">
      <dgm:prSet presAssocID="{8037891F-521D-430B-8B12-B8031FF7AE43}" presName="sibSpaceThree" presStyleCnt="0"/>
      <dgm:spPr/>
    </dgm:pt>
    <dgm:pt modelId="{87FB0007-CE00-4766-A225-67979F908C6C}" type="pres">
      <dgm:prSet presAssocID="{4E8D0C51-E01E-47A7-B2E1-65AB5CED3A81}" presName="vertThree" presStyleCnt="0"/>
      <dgm:spPr/>
    </dgm:pt>
    <dgm:pt modelId="{F11CB649-A562-40D1-BF0B-CB264FA30697}" type="pres">
      <dgm:prSet presAssocID="{4E8D0C51-E01E-47A7-B2E1-65AB5CED3A81}" presName="txThree" presStyleLbl="node3" presStyleIdx="1" presStyleCnt="4">
        <dgm:presLayoutVars>
          <dgm:chPref val="3"/>
        </dgm:presLayoutVars>
      </dgm:prSet>
      <dgm:spPr/>
    </dgm:pt>
    <dgm:pt modelId="{AF36396C-6816-4E46-B7C8-AFBD9A570A0D}" type="pres">
      <dgm:prSet presAssocID="{4E8D0C51-E01E-47A7-B2E1-65AB5CED3A81}" presName="horzThree" presStyleCnt="0"/>
      <dgm:spPr/>
    </dgm:pt>
    <dgm:pt modelId="{D8E77183-48A5-4D52-AD5F-C477DD4FFBDA}" type="pres">
      <dgm:prSet presAssocID="{7E091030-6D07-4B76-995D-A215FA0C2272}" presName="sibSpaceTwo" presStyleCnt="0"/>
      <dgm:spPr/>
    </dgm:pt>
    <dgm:pt modelId="{A4483DD3-D54B-409A-94FE-81FBF6DF9AB2}" type="pres">
      <dgm:prSet presAssocID="{19E2AAC9-416C-43BD-B37A-409ED60B84FF}" presName="vertTwo" presStyleCnt="0"/>
      <dgm:spPr/>
    </dgm:pt>
    <dgm:pt modelId="{793539F2-33E5-4D41-B13F-E61140AE8BF1}" type="pres">
      <dgm:prSet presAssocID="{19E2AAC9-416C-43BD-B37A-409ED60B84FF}" presName="txTwo" presStyleLbl="node2" presStyleIdx="1" presStyleCnt="2" custScaleY="68666">
        <dgm:presLayoutVars>
          <dgm:chPref val="3"/>
        </dgm:presLayoutVars>
      </dgm:prSet>
      <dgm:spPr/>
    </dgm:pt>
    <dgm:pt modelId="{93B021C2-6C41-42BA-9B04-6F38A4AE4F54}" type="pres">
      <dgm:prSet presAssocID="{19E2AAC9-416C-43BD-B37A-409ED60B84FF}" presName="parTransTwo" presStyleCnt="0"/>
      <dgm:spPr/>
    </dgm:pt>
    <dgm:pt modelId="{F2508ECD-1DE0-4E28-9F33-4F53013F4CC3}" type="pres">
      <dgm:prSet presAssocID="{19E2AAC9-416C-43BD-B37A-409ED60B84FF}" presName="horzTwo" presStyleCnt="0"/>
      <dgm:spPr/>
    </dgm:pt>
    <dgm:pt modelId="{0496CE3E-E57B-4551-8B46-067E0D59DD88}" type="pres">
      <dgm:prSet presAssocID="{D66AD685-E5A0-40DE-AEF3-7ECE9792A4B2}" presName="vertThree" presStyleCnt="0"/>
      <dgm:spPr/>
    </dgm:pt>
    <dgm:pt modelId="{96F8161B-B211-41C3-9CA7-C2C93A137A2E}" type="pres">
      <dgm:prSet presAssocID="{D66AD685-E5A0-40DE-AEF3-7ECE9792A4B2}" presName="txThree" presStyleLbl="node3" presStyleIdx="2" presStyleCnt="4" custScaleY="58156">
        <dgm:presLayoutVars>
          <dgm:chPref val="3"/>
        </dgm:presLayoutVars>
      </dgm:prSet>
      <dgm:spPr/>
    </dgm:pt>
    <dgm:pt modelId="{2A99BBB5-F075-4B05-A4C4-1D658D3ADAD3}" type="pres">
      <dgm:prSet presAssocID="{D66AD685-E5A0-40DE-AEF3-7ECE9792A4B2}" presName="parTransThree" presStyleCnt="0"/>
      <dgm:spPr/>
    </dgm:pt>
    <dgm:pt modelId="{D1ACB299-18B2-4749-BC1D-90333CD4F276}" type="pres">
      <dgm:prSet presAssocID="{D66AD685-E5A0-40DE-AEF3-7ECE9792A4B2}" presName="horzThree" presStyleCnt="0"/>
      <dgm:spPr/>
    </dgm:pt>
    <dgm:pt modelId="{F5A13031-7D78-4F56-B567-991C2B694BFC}" type="pres">
      <dgm:prSet presAssocID="{0E03CC3B-771C-4E36-B8E5-1BA45FF04BA5}" presName="vertFour" presStyleCnt="0">
        <dgm:presLayoutVars>
          <dgm:chPref val="3"/>
        </dgm:presLayoutVars>
      </dgm:prSet>
      <dgm:spPr/>
    </dgm:pt>
    <dgm:pt modelId="{E51316DA-9DA5-458E-B7DD-BA9D80A0E15F}" type="pres">
      <dgm:prSet presAssocID="{0E03CC3B-771C-4E36-B8E5-1BA45FF04BA5}" presName="txFour" presStyleLbl="node4" presStyleIdx="0" presStyleCnt="5" custScaleX="127079" custScaleY="94733" custLinFactNeighborX="-12233" custLinFactNeighborY="-1718">
        <dgm:presLayoutVars>
          <dgm:chPref val="3"/>
        </dgm:presLayoutVars>
      </dgm:prSet>
      <dgm:spPr/>
    </dgm:pt>
    <dgm:pt modelId="{52734287-DBD2-405C-9766-73C011847D4B}" type="pres">
      <dgm:prSet presAssocID="{0E03CC3B-771C-4E36-B8E5-1BA45FF04BA5}" presName="horzFour" presStyleCnt="0"/>
      <dgm:spPr/>
    </dgm:pt>
    <dgm:pt modelId="{C7BDD1E5-CA6C-4742-B9A3-A5624DCAC75C}" type="pres">
      <dgm:prSet presAssocID="{A2F9BE5D-02A2-4A00-A5EF-017AAC0A3E0E}" presName="sibSpaceFour" presStyleCnt="0"/>
      <dgm:spPr/>
    </dgm:pt>
    <dgm:pt modelId="{413E3D3C-4A85-4B3D-9888-9D3327C6A837}" type="pres">
      <dgm:prSet presAssocID="{0FB577A2-161B-45DC-B836-89719B7E49FE}" presName="vertFour" presStyleCnt="0">
        <dgm:presLayoutVars>
          <dgm:chPref val="3"/>
        </dgm:presLayoutVars>
      </dgm:prSet>
      <dgm:spPr/>
    </dgm:pt>
    <dgm:pt modelId="{3E8B0F3D-A162-4DA9-9C25-572D9035C92B}" type="pres">
      <dgm:prSet presAssocID="{0FB577A2-161B-45DC-B836-89719B7E49FE}" presName="txFour" presStyleLbl="node4" presStyleIdx="1" presStyleCnt="5" custScaleX="147940" custScaleY="94392" custLinFactNeighborX="-12306" custLinFactNeighborY="-2393">
        <dgm:presLayoutVars>
          <dgm:chPref val="3"/>
        </dgm:presLayoutVars>
      </dgm:prSet>
      <dgm:spPr/>
    </dgm:pt>
    <dgm:pt modelId="{F089A76B-FE05-4E34-835C-C9DF3B33F6A5}" type="pres">
      <dgm:prSet presAssocID="{0FB577A2-161B-45DC-B836-89719B7E49FE}" presName="horzFour" presStyleCnt="0"/>
      <dgm:spPr/>
    </dgm:pt>
    <dgm:pt modelId="{A2569833-EE96-41D2-8D11-BE3486D24F6F}" type="pres">
      <dgm:prSet presAssocID="{EB0181D1-13C8-48B0-8178-8DA3570DA5A4}" presName="sibSpaceThree" presStyleCnt="0"/>
      <dgm:spPr/>
    </dgm:pt>
    <dgm:pt modelId="{BAA2F11F-1BF8-473D-B0A1-FBB88E9C5520}" type="pres">
      <dgm:prSet presAssocID="{D9453705-85D5-4C9B-8525-06F06A4FB4C4}" presName="vertThree" presStyleCnt="0"/>
      <dgm:spPr/>
    </dgm:pt>
    <dgm:pt modelId="{BA07C4C0-E43C-461F-B814-F0426DD2DF50}" type="pres">
      <dgm:prSet presAssocID="{D9453705-85D5-4C9B-8525-06F06A4FB4C4}" presName="txThree" presStyleLbl="node3" presStyleIdx="3" presStyleCnt="4" custScaleY="58156">
        <dgm:presLayoutVars>
          <dgm:chPref val="3"/>
        </dgm:presLayoutVars>
      </dgm:prSet>
      <dgm:spPr/>
    </dgm:pt>
    <dgm:pt modelId="{B91424F0-AC2C-4F1F-A717-DD4369A64787}" type="pres">
      <dgm:prSet presAssocID="{D9453705-85D5-4C9B-8525-06F06A4FB4C4}" presName="parTransThree" presStyleCnt="0"/>
      <dgm:spPr/>
    </dgm:pt>
    <dgm:pt modelId="{9824B055-56F3-41B9-B1C2-6E97AD92081C}" type="pres">
      <dgm:prSet presAssocID="{D9453705-85D5-4C9B-8525-06F06A4FB4C4}" presName="horzThree" presStyleCnt="0"/>
      <dgm:spPr/>
    </dgm:pt>
    <dgm:pt modelId="{D784964D-B285-4AB7-A06A-9C066BE253C9}" type="pres">
      <dgm:prSet presAssocID="{3C2C040D-E08A-42C1-BADD-109AD4C14586}" presName="vertFour" presStyleCnt="0">
        <dgm:presLayoutVars>
          <dgm:chPref val="3"/>
        </dgm:presLayoutVars>
      </dgm:prSet>
      <dgm:spPr/>
    </dgm:pt>
    <dgm:pt modelId="{BC2921C6-D312-4197-B6DA-A41A7DF778DF}" type="pres">
      <dgm:prSet presAssocID="{3C2C040D-E08A-42C1-BADD-109AD4C14586}" presName="txFour" presStyleLbl="node4" presStyleIdx="2" presStyleCnt="5" custScaleX="116494">
        <dgm:presLayoutVars>
          <dgm:chPref val="3"/>
        </dgm:presLayoutVars>
      </dgm:prSet>
      <dgm:spPr/>
    </dgm:pt>
    <dgm:pt modelId="{3CAD094D-BC9E-4238-9B20-9289500FA2AF}" type="pres">
      <dgm:prSet presAssocID="{3C2C040D-E08A-42C1-BADD-109AD4C14586}" presName="horzFour" presStyleCnt="0"/>
      <dgm:spPr/>
    </dgm:pt>
    <dgm:pt modelId="{10E1CB09-12BC-4E26-A861-F2944E1F2F1F}" type="pres">
      <dgm:prSet presAssocID="{D7DF5BB7-090B-4A96-9CFB-9335004210D2}" presName="sibSpaceFour" presStyleCnt="0"/>
      <dgm:spPr/>
    </dgm:pt>
    <dgm:pt modelId="{6C56307D-E6BA-42AB-970C-01F3281C9F57}" type="pres">
      <dgm:prSet presAssocID="{9CA593F6-02F3-4568-983D-91D037C524E0}" presName="vertFour" presStyleCnt="0">
        <dgm:presLayoutVars>
          <dgm:chPref val="3"/>
        </dgm:presLayoutVars>
      </dgm:prSet>
      <dgm:spPr/>
    </dgm:pt>
    <dgm:pt modelId="{164BF858-F048-4C3C-952F-83DF06918A28}" type="pres">
      <dgm:prSet presAssocID="{9CA593F6-02F3-4568-983D-91D037C524E0}" presName="txFour" presStyleLbl="node4" presStyleIdx="3" presStyleCnt="5" custScaleX="152697">
        <dgm:presLayoutVars>
          <dgm:chPref val="3"/>
        </dgm:presLayoutVars>
      </dgm:prSet>
      <dgm:spPr/>
    </dgm:pt>
    <dgm:pt modelId="{A44E0EFC-1491-46BF-8731-B563876367FC}" type="pres">
      <dgm:prSet presAssocID="{9CA593F6-02F3-4568-983D-91D037C524E0}" presName="horzFour" presStyleCnt="0"/>
      <dgm:spPr/>
    </dgm:pt>
    <dgm:pt modelId="{CCAD6CE3-45FB-445C-AB0E-3D123292B8A9}" type="pres">
      <dgm:prSet presAssocID="{BF2DC0E4-7A41-4D43-B862-98B67240FC55}" presName="sibSpaceFour" presStyleCnt="0"/>
      <dgm:spPr/>
    </dgm:pt>
    <dgm:pt modelId="{06DC3957-18AA-48E6-A307-59A81B0B17F1}" type="pres">
      <dgm:prSet presAssocID="{F6B32CE2-BE46-483C-8B10-89038F9129EA}" presName="vertFour" presStyleCnt="0">
        <dgm:presLayoutVars>
          <dgm:chPref val="3"/>
        </dgm:presLayoutVars>
      </dgm:prSet>
      <dgm:spPr/>
    </dgm:pt>
    <dgm:pt modelId="{95FBD48F-7A0E-4C48-A59A-B05EA6CB235D}" type="pres">
      <dgm:prSet presAssocID="{F6B32CE2-BE46-483C-8B10-89038F9129EA}" presName="txFour" presStyleLbl="node4" presStyleIdx="4" presStyleCnt="5" custScaleX="122867">
        <dgm:presLayoutVars>
          <dgm:chPref val="3"/>
        </dgm:presLayoutVars>
      </dgm:prSet>
      <dgm:spPr/>
    </dgm:pt>
    <dgm:pt modelId="{159CAA42-A820-4FCD-BAE4-EE979A8E9395}" type="pres">
      <dgm:prSet presAssocID="{F6B32CE2-BE46-483C-8B10-89038F9129EA}" presName="horzFour" presStyleCnt="0"/>
      <dgm:spPr/>
    </dgm:pt>
  </dgm:ptLst>
  <dgm:cxnLst>
    <dgm:cxn modelId="{188A9205-8926-44BB-B6F9-6EE81053EF2C}" type="presOf" srcId="{6976E1A8-86C8-416A-B421-EF70CEAAD674}" destId="{A0A03307-8A9C-4651-8594-D74F368249E5}" srcOrd="0" destOrd="0" presId="urn:microsoft.com/office/officeart/2005/8/layout/hierarchy4"/>
    <dgm:cxn modelId="{E622AB0B-77E9-48E7-911B-DAA1721B46D3}" srcId="{D9453705-85D5-4C9B-8525-06F06A4FB4C4}" destId="{9CA593F6-02F3-4568-983D-91D037C524E0}" srcOrd="1" destOrd="0" parTransId="{5BDF0781-05BC-4306-B865-030FDDD77EFC}" sibTransId="{BF2DC0E4-7A41-4D43-B862-98B67240FC55}"/>
    <dgm:cxn modelId="{FFE9A718-4EA8-4437-8A23-4BB8A1FB9535}" type="presOf" srcId="{03FE9C2C-F9CA-4CE3-A8CB-4D1EDA472295}" destId="{7516BD53-F541-4463-990C-1E54155D186D}" srcOrd="0" destOrd="0" presId="urn:microsoft.com/office/officeart/2005/8/layout/hierarchy4"/>
    <dgm:cxn modelId="{F1EF531C-2AB5-4BAC-AA40-73EE0ABC3204}" srcId="{D9453705-85D5-4C9B-8525-06F06A4FB4C4}" destId="{3C2C040D-E08A-42C1-BADD-109AD4C14586}" srcOrd="0" destOrd="0" parTransId="{1720264F-AE65-456B-BD99-248E463F2A05}" sibTransId="{D7DF5BB7-090B-4A96-9CFB-9335004210D2}"/>
    <dgm:cxn modelId="{DC47423E-7453-4C68-8A74-AD5F0AA08A5A}" srcId="{268204CF-98A5-4421-8D9A-5AD1D40AAE55}" destId="{890DD7B5-3643-4697-AD7D-1A73F90B4524}" srcOrd="0" destOrd="0" parTransId="{D2773AA9-E8AE-497C-8174-63267E3C6B82}" sibTransId="{70F0FF29-3BEA-4F57-A13A-97EA98ABA759}"/>
    <dgm:cxn modelId="{1F52C470-165C-4889-A8B4-5F0750AB4171}" srcId="{D66AD685-E5A0-40DE-AEF3-7ECE9792A4B2}" destId="{0E03CC3B-771C-4E36-B8E5-1BA45FF04BA5}" srcOrd="0" destOrd="0" parTransId="{5D7C663A-0256-48DF-8F30-14A5EDA21587}" sibTransId="{A2F9BE5D-02A2-4A00-A5EF-017AAC0A3E0E}"/>
    <dgm:cxn modelId="{137F6471-26BF-4CE5-82B0-A3833C14FBB2}" srcId="{890DD7B5-3643-4697-AD7D-1A73F90B4524}" destId="{19E2AAC9-416C-43BD-B37A-409ED60B84FF}" srcOrd="1" destOrd="0" parTransId="{69F51FA4-5C08-41D6-AFC0-268C798BA57F}" sibTransId="{1DA1AA90-51A5-41B3-BD44-5F6810A2AABB}"/>
    <dgm:cxn modelId="{8E995058-1AEA-4EDA-9A3E-DC417F6AA5DD}" type="presOf" srcId="{890DD7B5-3643-4697-AD7D-1A73F90B4524}" destId="{94B6A41E-BC94-488A-A68E-893F03C89DA2}" srcOrd="0" destOrd="0" presId="urn:microsoft.com/office/officeart/2005/8/layout/hierarchy4"/>
    <dgm:cxn modelId="{7281EB88-46A9-4CD2-8666-02296FA9D895}" type="presOf" srcId="{3C2C040D-E08A-42C1-BADD-109AD4C14586}" destId="{BC2921C6-D312-4197-B6DA-A41A7DF778DF}" srcOrd="0" destOrd="0" presId="urn:microsoft.com/office/officeart/2005/8/layout/hierarchy4"/>
    <dgm:cxn modelId="{051EBA8B-2D40-4524-8C1A-09FA0C8C6A50}" type="presOf" srcId="{19E2AAC9-416C-43BD-B37A-409ED60B84FF}" destId="{793539F2-33E5-4D41-B13F-E61140AE8BF1}" srcOrd="0" destOrd="0" presId="urn:microsoft.com/office/officeart/2005/8/layout/hierarchy4"/>
    <dgm:cxn modelId="{742B2C98-CE2F-41CB-9474-1872F8ED098E}" type="presOf" srcId="{D66AD685-E5A0-40DE-AEF3-7ECE9792A4B2}" destId="{96F8161B-B211-41C3-9CA7-C2C93A137A2E}" srcOrd="0" destOrd="0" presId="urn:microsoft.com/office/officeart/2005/8/layout/hierarchy4"/>
    <dgm:cxn modelId="{A4C97099-DCF1-4C2C-9AC3-FC95901A751D}" type="presOf" srcId="{0FB577A2-161B-45DC-B836-89719B7E49FE}" destId="{3E8B0F3D-A162-4DA9-9C25-572D9035C92B}" srcOrd="0" destOrd="0" presId="urn:microsoft.com/office/officeart/2005/8/layout/hierarchy4"/>
    <dgm:cxn modelId="{B885839A-FDA2-4E68-BA01-D43BC62914AB}" srcId="{D66AD685-E5A0-40DE-AEF3-7ECE9792A4B2}" destId="{0FB577A2-161B-45DC-B836-89719B7E49FE}" srcOrd="1" destOrd="0" parTransId="{C4D81015-41E3-43CF-892A-D6A344214E40}" sibTransId="{6B83E8A0-4B7F-4FCF-A48E-351B72CD37C7}"/>
    <dgm:cxn modelId="{E9F335A2-9C3D-4421-A469-1AB386525911}" srcId="{03FE9C2C-F9CA-4CE3-A8CB-4D1EDA472295}" destId="{4E8D0C51-E01E-47A7-B2E1-65AB5CED3A81}" srcOrd="1" destOrd="0" parTransId="{50FCA4B4-6E06-4C24-ACD4-E38E86997295}" sibTransId="{042DEC32-D44A-4CEC-8333-92BF16B7C063}"/>
    <dgm:cxn modelId="{861D2CA7-E9ED-47BB-8144-5544D7EB2E70}" srcId="{19E2AAC9-416C-43BD-B37A-409ED60B84FF}" destId="{D9453705-85D5-4C9B-8525-06F06A4FB4C4}" srcOrd="1" destOrd="0" parTransId="{EADE0D53-FEDF-416F-A9A1-43655DD1955A}" sibTransId="{E5D974A8-15F6-4B50-BCD1-889FF62A1E47}"/>
    <dgm:cxn modelId="{E4A989C1-3E31-4033-9893-D698FB326E85}" type="presOf" srcId="{0E03CC3B-771C-4E36-B8E5-1BA45FF04BA5}" destId="{E51316DA-9DA5-458E-B7DD-BA9D80A0E15F}" srcOrd="0" destOrd="0" presId="urn:microsoft.com/office/officeart/2005/8/layout/hierarchy4"/>
    <dgm:cxn modelId="{335A14D0-3F45-42B5-884B-E48F9A5AFD90}" type="presOf" srcId="{9CA593F6-02F3-4568-983D-91D037C524E0}" destId="{164BF858-F048-4C3C-952F-83DF06918A28}" srcOrd="0" destOrd="0" presId="urn:microsoft.com/office/officeart/2005/8/layout/hierarchy4"/>
    <dgm:cxn modelId="{FBA984D6-4C7C-4D81-B8C2-C2A25151E14D}" srcId="{D9453705-85D5-4C9B-8525-06F06A4FB4C4}" destId="{F6B32CE2-BE46-483C-8B10-89038F9129EA}" srcOrd="2" destOrd="0" parTransId="{9698DF24-337E-44FC-8789-3EC7136C1E2F}" sibTransId="{D5CCCF8D-7054-44B1-B043-3E5D9EFFA41C}"/>
    <dgm:cxn modelId="{B8078BDB-056C-467A-A514-489395BF584A}" type="presOf" srcId="{F6B32CE2-BE46-483C-8B10-89038F9129EA}" destId="{95FBD48F-7A0E-4C48-A59A-B05EA6CB235D}" srcOrd="0" destOrd="0" presId="urn:microsoft.com/office/officeart/2005/8/layout/hierarchy4"/>
    <dgm:cxn modelId="{3772DAE2-5439-493E-B315-F006C4B6C7D4}" srcId="{03FE9C2C-F9CA-4CE3-A8CB-4D1EDA472295}" destId="{6976E1A8-86C8-416A-B421-EF70CEAAD674}" srcOrd="0" destOrd="0" parTransId="{DBE7DE76-9EF6-4C14-8F5D-FAE0505ED7D1}" sibTransId="{8037891F-521D-430B-8B12-B8031FF7AE43}"/>
    <dgm:cxn modelId="{C6080DE6-1F14-4AF7-8B24-3FBAD8057A2C}" type="presOf" srcId="{D9453705-85D5-4C9B-8525-06F06A4FB4C4}" destId="{BA07C4C0-E43C-461F-B814-F0426DD2DF50}" srcOrd="0" destOrd="0" presId="urn:microsoft.com/office/officeart/2005/8/layout/hierarchy4"/>
    <dgm:cxn modelId="{8E7A11ED-D66C-447C-9C14-D56C47D7E3BF}" srcId="{890DD7B5-3643-4697-AD7D-1A73F90B4524}" destId="{03FE9C2C-F9CA-4CE3-A8CB-4D1EDA472295}" srcOrd="0" destOrd="0" parTransId="{095D32A3-CACE-47D3-B72C-F7B590CB67AD}" sibTransId="{7E091030-6D07-4B76-995D-A215FA0C2272}"/>
    <dgm:cxn modelId="{E221AFFB-A8BA-4392-A0CB-1085CCC81CB5}" srcId="{19E2AAC9-416C-43BD-B37A-409ED60B84FF}" destId="{D66AD685-E5A0-40DE-AEF3-7ECE9792A4B2}" srcOrd="0" destOrd="0" parTransId="{08FAB007-3210-4CF8-A3D5-50490894B8AD}" sibTransId="{EB0181D1-13C8-48B0-8178-8DA3570DA5A4}"/>
    <dgm:cxn modelId="{D32762FC-AFD4-46F0-B168-6BA8F672735F}" type="presOf" srcId="{268204CF-98A5-4421-8D9A-5AD1D40AAE55}" destId="{1D1A8EB7-B483-4E6A-A92D-539825560B16}" srcOrd="0" destOrd="0" presId="urn:microsoft.com/office/officeart/2005/8/layout/hierarchy4"/>
    <dgm:cxn modelId="{9630D9FD-5B2B-44C5-9959-0F3FD7ED7114}" type="presOf" srcId="{4E8D0C51-E01E-47A7-B2E1-65AB5CED3A81}" destId="{F11CB649-A562-40D1-BF0B-CB264FA30697}" srcOrd="0" destOrd="0" presId="urn:microsoft.com/office/officeart/2005/8/layout/hierarchy4"/>
    <dgm:cxn modelId="{BB60C127-FB57-459F-91AE-BF4BFE87358C}" type="presParOf" srcId="{1D1A8EB7-B483-4E6A-A92D-539825560B16}" destId="{01824372-0393-496E-8374-914F1D383CAC}" srcOrd="0" destOrd="0" presId="urn:microsoft.com/office/officeart/2005/8/layout/hierarchy4"/>
    <dgm:cxn modelId="{16F96083-BDB5-499E-BC62-430DF6BDB21B}" type="presParOf" srcId="{01824372-0393-496E-8374-914F1D383CAC}" destId="{94B6A41E-BC94-488A-A68E-893F03C89DA2}" srcOrd="0" destOrd="0" presId="urn:microsoft.com/office/officeart/2005/8/layout/hierarchy4"/>
    <dgm:cxn modelId="{D91FFAC6-8512-46E0-A367-8FA10A4736E2}" type="presParOf" srcId="{01824372-0393-496E-8374-914F1D383CAC}" destId="{83FED49D-8BDA-430A-B523-8CBD08E3276B}" srcOrd="1" destOrd="0" presId="urn:microsoft.com/office/officeart/2005/8/layout/hierarchy4"/>
    <dgm:cxn modelId="{A5FF241D-F5A3-46CC-ABD7-5944ECA8434E}" type="presParOf" srcId="{01824372-0393-496E-8374-914F1D383CAC}" destId="{85428403-421D-4D37-BC5F-7B39528FDBB8}" srcOrd="2" destOrd="0" presId="urn:microsoft.com/office/officeart/2005/8/layout/hierarchy4"/>
    <dgm:cxn modelId="{692AEB5B-0701-4D8F-A07C-7ED851E6F3EF}" type="presParOf" srcId="{85428403-421D-4D37-BC5F-7B39528FDBB8}" destId="{31F42DA1-4A0C-4C73-ABE2-87D01AC1340A}" srcOrd="0" destOrd="0" presId="urn:microsoft.com/office/officeart/2005/8/layout/hierarchy4"/>
    <dgm:cxn modelId="{0C124615-EF1B-480C-9811-FA617DD02186}" type="presParOf" srcId="{31F42DA1-4A0C-4C73-ABE2-87D01AC1340A}" destId="{7516BD53-F541-4463-990C-1E54155D186D}" srcOrd="0" destOrd="0" presId="urn:microsoft.com/office/officeart/2005/8/layout/hierarchy4"/>
    <dgm:cxn modelId="{69921CE3-F420-479D-887A-21CFA12BA16B}" type="presParOf" srcId="{31F42DA1-4A0C-4C73-ABE2-87D01AC1340A}" destId="{A3D31EA3-288F-4F32-8ED7-E29955D2B5FC}" srcOrd="1" destOrd="0" presId="urn:microsoft.com/office/officeart/2005/8/layout/hierarchy4"/>
    <dgm:cxn modelId="{859B3FE0-139C-418A-BBCB-C5F4A8D0F04D}" type="presParOf" srcId="{31F42DA1-4A0C-4C73-ABE2-87D01AC1340A}" destId="{AA5F464D-C023-4F92-9F78-8F4EC6D762D4}" srcOrd="2" destOrd="0" presId="urn:microsoft.com/office/officeart/2005/8/layout/hierarchy4"/>
    <dgm:cxn modelId="{D1E36D7D-CB78-4B02-83F0-4714267C5AB6}" type="presParOf" srcId="{AA5F464D-C023-4F92-9F78-8F4EC6D762D4}" destId="{FCD36802-B509-4E0F-98A6-2A6DA36BF271}" srcOrd="0" destOrd="0" presId="urn:microsoft.com/office/officeart/2005/8/layout/hierarchy4"/>
    <dgm:cxn modelId="{17E571A2-001C-45F4-A2E0-66B34C509ED8}" type="presParOf" srcId="{FCD36802-B509-4E0F-98A6-2A6DA36BF271}" destId="{A0A03307-8A9C-4651-8594-D74F368249E5}" srcOrd="0" destOrd="0" presId="urn:microsoft.com/office/officeart/2005/8/layout/hierarchy4"/>
    <dgm:cxn modelId="{4DE34618-1EFB-49BB-A857-8B543A99D1E4}" type="presParOf" srcId="{FCD36802-B509-4E0F-98A6-2A6DA36BF271}" destId="{687FADC8-6979-4E8C-AF48-B4C3EA3BE550}" srcOrd="1" destOrd="0" presId="urn:microsoft.com/office/officeart/2005/8/layout/hierarchy4"/>
    <dgm:cxn modelId="{E6C62723-B863-4243-ADA0-F3C5066941B7}" type="presParOf" srcId="{AA5F464D-C023-4F92-9F78-8F4EC6D762D4}" destId="{CBA8E778-910C-4142-97A0-BA47F15DB6DE}" srcOrd="1" destOrd="0" presId="urn:microsoft.com/office/officeart/2005/8/layout/hierarchy4"/>
    <dgm:cxn modelId="{CDB35CE1-9D4D-4774-9BD1-EEB2528A3662}" type="presParOf" srcId="{AA5F464D-C023-4F92-9F78-8F4EC6D762D4}" destId="{87FB0007-CE00-4766-A225-67979F908C6C}" srcOrd="2" destOrd="0" presId="urn:microsoft.com/office/officeart/2005/8/layout/hierarchy4"/>
    <dgm:cxn modelId="{5CA09ED0-7EA1-433A-9372-C3BF52CECD52}" type="presParOf" srcId="{87FB0007-CE00-4766-A225-67979F908C6C}" destId="{F11CB649-A562-40D1-BF0B-CB264FA30697}" srcOrd="0" destOrd="0" presId="urn:microsoft.com/office/officeart/2005/8/layout/hierarchy4"/>
    <dgm:cxn modelId="{F3CC7C60-7FFC-4C99-AAFA-E9D8289B76D8}" type="presParOf" srcId="{87FB0007-CE00-4766-A225-67979F908C6C}" destId="{AF36396C-6816-4E46-B7C8-AFBD9A570A0D}" srcOrd="1" destOrd="0" presId="urn:microsoft.com/office/officeart/2005/8/layout/hierarchy4"/>
    <dgm:cxn modelId="{83632E34-12A8-4498-A386-792962442A52}" type="presParOf" srcId="{85428403-421D-4D37-BC5F-7B39528FDBB8}" destId="{D8E77183-48A5-4D52-AD5F-C477DD4FFBDA}" srcOrd="1" destOrd="0" presId="urn:microsoft.com/office/officeart/2005/8/layout/hierarchy4"/>
    <dgm:cxn modelId="{A77AF3E9-94C8-4D5D-A7DD-FE97983E006B}" type="presParOf" srcId="{85428403-421D-4D37-BC5F-7B39528FDBB8}" destId="{A4483DD3-D54B-409A-94FE-81FBF6DF9AB2}" srcOrd="2" destOrd="0" presId="urn:microsoft.com/office/officeart/2005/8/layout/hierarchy4"/>
    <dgm:cxn modelId="{A1DAE7B5-9288-4BCF-A490-84462D453425}" type="presParOf" srcId="{A4483DD3-D54B-409A-94FE-81FBF6DF9AB2}" destId="{793539F2-33E5-4D41-B13F-E61140AE8BF1}" srcOrd="0" destOrd="0" presId="urn:microsoft.com/office/officeart/2005/8/layout/hierarchy4"/>
    <dgm:cxn modelId="{FAA8681F-774D-413A-8986-AD6E782F0127}" type="presParOf" srcId="{A4483DD3-D54B-409A-94FE-81FBF6DF9AB2}" destId="{93B021C2-6C41-42BA-9B04-6F38A4AE4F54}" srcOrd="1" destOrd="0" presId="urn:microsoft.com/office/officeart/2005/8/layout/hierarchy4"/>
    <dgm:cxn modelId="{7905BB4B-9B12-4EDA-9DCE-8CDBD8F70729}" type="presParOf" srcId="{A4483DD3-D54B-409A-94FE-81FBF6DF9AB2}" destId="{F2508ECD-1DE0-4E28-9F33-4F53013F4CC3}" srcOrd="2" destOrd="0" presId="urn:microsoft.com/office/officeart/2005/8/layout/hierarchy4"/>
    <dgm:cxn modelId="{FE393C4B-3258-44E8-BBE0-A8CF08DFF3C6}" type="presParOf" srcId="{F2508ECD-1DE0-4E28-9F33-4F53013F4CC3}" destId="{0496CE3E-E57B-4551-8B46-067E0D59DD88}" srcOrd="0" destOrd="0" presId="urn:microsoft.com/office/officeart/2005/8/layout/hierarchy4"/>
    <dgm:cxn modelId="{2A6F8680-FE72-4588-A421-C33F070FC58A}" type="presParOf" srcId="{0496CE3E-E57B-4551-8B46-067E0D59DD88}" destId="{96F8161B-B211-41C3-9CA7-C2C93A137A2E}" srcOrd="0" destOrd="0" presId="urn:microsoft.com/office/officeart/2005/8/layout/hierarchy4"/>
    <dgm:cxn modelId="{730BF143-9931-4F2C-94DF-9F1D3B46469E}" type="presParOf" srcId="{0496CE3E-E57B-4551-8B46-067E0D59DD88}" destId="{2A99BBB5-F075-4B05-A4C4-1D658D3ADAD3}" srcOrd="1" destOrd="0" presId="urn:microsoft.com/office/officeart/2005/8/layout/hierarchy4"/>
    <dgm:cxn modelId="{D99A5100-F49D-4A0B-AF0A-579A6C3433DA}" type="presParOf" srcId="{0496CE3E-E57B-4551-8B46-067E0D59DD88}" destId="{D1ACB299-18B2-4749-BC1D-90333CD4F276}" srcOrd="2" destOrd="0" presId="urn:microsoft.com/office/officeart/2005/8/layout/hierarchy4"/>
    <dgm:cxn modelId="{7299AD2D-AD0E-429B-AB39-E8CFF0868007}" type="presParOf" srcId="{D1ACB299-18B2-4749-BC1D-90333CD4F276}" destId="{F5A13031-7D78-4F56-B567-991C2B694BFC}" srcOrd="0" destOrd="0" presId="urn:microsoft.com/office/officeart/2005/8/layout/hierarchy4"/>
    <dgm:cxn modelId="{D8B92611-607A-4B9D-8B60-B04D29672B86}" type="presParOf" srcId="{F5A13031-7D78-4F56-B567-991C2B694BFC}" destId="{E51316DA-9DA5-458E-B7DD-BA9D80A0E15F}" srcOrd="0" destOrd="0" presId="urn:microsoft.com/office/officeart/2005/8/layout/hierarchy4"/>
    <dgm:cxn modelId="{47099487-68E8-4DB4-8BDD-59B4E1CD336E}" type="presParOf" srcId="{F5A13031-7D78-4F56-B567-991C2B694BFC}" destId="{52734287-DBD2-405C-9766-73C011847D4B}" srcOrd="1" destOrd="0" presId="urn:microsoft.com/office/officeart/2005/8/layout/hierarchy4"/>
    <dgm:cxn modelId="{87E38C27-7676-4253-B540-9FDD22D7213B}" type="presParOf" srcId="{D1ACB299-18B2-4749-BC1D-90333CD4F276}" destId="{C7BDD1E5-CA6C-4742-B9A3-A5624DCAC75C}" srcOrd="1" destOrd="0" presId="urn:microsoft.com/office/officeart/2005/8/layout/hierarchy4"/>
    <dgm:cxn modelId="{C5039795-B5B5-4028-A3E7-B2A950358EAC}" type="presParOf" srcId="{D1ACB299-18B2-4749-BC1D-90333CD4F276}" destId="{413E3D3C-4A85-4B3D-9888-9D3327C6A837}" srcOrd="2" destOrd="0" presId="urn:microsoft.com/office/officeart/2005/8/layout/hierarchy4"/>
    <dgm:cxn modelId="{C96EDD4D-7B81-47E2-8CAC-FA8121008AD3}" type="presParOf" srcId="{413E3D3C-4A85-4B3D-9888-9D3327C6A837}" destId="{3E8B0F3D-A162-4DA9-9C25-572D9035C92B}" srcOrd="0" destOrd="0" presId="urn:microsoft.com/office/officeart/2005/8/layout/hierarchy4"/>
    <dgm:cxn modelId="{4407CB7E-CE5D-471D-9A01-C25AD24506FE}" type="presParOf" srcId="{413E3D3C-4A85-4B3D-9888-9D3327C6A837}" destId="{F089A76B-FE05-4E34-835C-C9DF3B33F6A5}" srcOrd="1" destOrd="0" presId="urn:microsoft.com/office/officeart/2005/8/layout/hierarchy4"/>
    <dgm:cxn modelId="{8CCE3F4D-3444-421E-85C8-2770282CF503}" type="presParOf" srcId="{F2508ECD-1DE0-4E28-9F33-4F53013F4CC3}" destId="{A2569833-EE96-41D2-8D11-BE3486D24F6F}" srcOrd="1" destOrd="0" presId="urn:microsoft.com/office/officeart/2005/8/layout/hierarchy4"/>
    <dgm:cxn modelId="{D803461D-9078-4A0C-884A-D5E0EC3079F6}" type="presParOf" srcId="{F2508ECD-1DE0-4E28-9F33-4F53013F4CC3}" destId="{BAA2F11F-1BF8-473D-B0A1-FBB88E9C5520}" srcOrd="2" destOrd="0" presId="urn:microsoft.com/office/officeart/2005/8/layout/hierarchy4"/>
    <dgm:cxn modelId="{3C59962E-2553-4965-BEBB-B79FCD44EDC0}" type="presParOf" srcId="{BAA2F11F-1BF8-473D-B0A1-FBB88E9C5520}" destId="{BA07C4C0-E43C-461F-B814-F0426DD2DF50}" srcOrd="0" destOrd="0" presId="urn:microsoft.com/office/officeart/2005/8/layout/hierarchy4"/>
    <dgm:cxn modelId="{FB7276C0-4774-4BFD-B37A-C9814FB3B7F9}" type="presParOf" srcId="{BAA2F11F-1BF8-473D-B0A1-FBB88E9C5520}" destId="{B91424F0-AC2C-4F1F-A717-DD4369A64787}" srcOrd="1" destOrd="0" presId="urn:microsoft.com/office/officeart/2005/8/layout/hierarchy4"/>
    <dgm:cxn modelId="{598E9D88-E6FE-4171-A669-9D7BC824EFB5}" type="presParOf" srcId="{BAA2F11F-1BF8-473D-B0A1-FBB88E9C5520}" destId="{9824B055-56F3-41B9-B1C2-6E97AD92081C}" srcOrd="2" destOrd="0" presId="urn:microsoft.com/office/officeart/2005/8/layout/hierarchy4"/>
    <dgm:cxn modelId="{8DE66AAE-9639-4928-BDDC-0BBC5182494E}" type="presParOf" srcId="{9824B055-56F3-41B9-B1C2-6E97AD92081C}" destId="{D784964D-B285-4AB7-A06A-9C066BE253C9}" srcOrd="0" destOrd="0" presId="urn:microsoft.com/office/officeart/2005/8/layout/hierarchy4"/>
    <dgm:cxn modelId="{533E887E-759A-467C-8CD1-DD883C6FC727}" type="presParOf" srcId="{D784964D-B285-4AB7-A06A-9C066BE253C9}" destId="{BC2921C6-D312-4197-B6DA-A41A7DF778DF}" srcOrd="0" destOrd="0" presId="urn:microsoft.com/office/officeart/2005/8/layout/hierarchy4"/>
    <dgm:cxn modelId="{4CBCFB5B-B338-47DF-8039-27126388DA57}" type="presParOf" srcId="{D784964D-B285-4AB7-A06A-9C066BE253C9}" destId="{3CAD094D-BC9E-4238-9B20-9289500FA2AF}" srcOrd="1" destOrd="0" presId="urn:microsoft.com/office/officeart/2005/8/layout/hierarchy4"/>
    <dgm:cxn modelId="{9DBC0B30-6AE6-4A9B-891D-D79685143D96}" type="presParOf" srcId="{9824B055-56F3-41B9-B1C2-6E97AD92081C}" destId="{10E1CB09-12BC-4E26-A861-F2944E1F2F1F}" srcOrd="1" destOrd="0" presId="urn:microsoft.com/office/officeart/2005/8/layout/hierarchy4"/>
    <dgm:cxn modelId="{155203C4-4659-4B18-BFB3-AA16CDC400ED}" type="presParOf" srcId="{9824B055-56F3-41B9-B1C2-6E97AD92081C}" destId="{6C56307D-E6BA-42AB-970C-01F3281C9F57}" srcOrd="2" destOrd="0" presId="urn:microsoft.com/office/officeart/2005/8/layout/hierarchy4"/>
    <dgm:cxn modelId="{590349FC-1E42-4BF5-BCBB-F276AA5AA75E}" type="presParOf" srcId="{6C56307D-E6BA-42AB-970C-01F3281C9F57}" destId="{164BF858-F048-4C3C-952F-83DF06918A28}" srcOrd="0" destOrd="0" presId="urn:microsoft.com/office/officeart/2005/8/layout/hierarchy4"/>
    <dgm:cxn modelId="{D99EC01E-B648-4734-834F-4A89739333C6}" type="presParOf" srcId="{6C56307D-E6BA-42AB-970C-01F3281C9F57}" destId="{A44E0EFC-1491-46BF-8731-B563876367FC}" srcOrd="1" destOrd="0" presId="urn:microsoft.com/office/officeart/2005/8/layout/hierarchy4"/>
    <dgm:cxn modelId="{54078799-BE14-4B75-A992-7AFF3652F037}" type="presParOf" srcId="{9824B055-56F3-41B9-B1C2-6E97AD92081C}" destId="{CCAD6CE3-45FB-445C-AB0E-3D123292B8A9}" srcOrd="3" destOrd="0" presId="urn:microsoft.com/office/officeart/2005/8/layout/hierarchy4"/>
    <dgm:cxn modelId="{8F1D6E30-6B90-412D-A13A-93B798300D77}" type="presParOf" srcId="{9824B055-56F3-41B9-B1C2-6E97AD92081C}" destId="{06DC3957-18AA-48E6-A307-59A81B0B17F1}" srcOrd="4" destOrd="0" presId="urn:microsoft.com/office/officeart/2005/8/layout/hierarchy4"/>
    <dgm:cxn modelId="{445F5540-8827-42D0-B91D-143314C5EECC}" type="presParOf" srcId="{06DC3957-18AA-48E6-A307-59A81B0B17F1}" destId="{95FBD48F-7A0E-4C48-A59A-B05EA6CB235D}" srcOrd="0" destOrd="0" presId="urn:microsoft.com/office/officeart/2005/8/layout/hierarchy4"/>
    <dgm:cxn modelId="{65669431-5482-41C4-B7F6-4D41A3A3ECF4}" type="presParOf" srcId="{06DC3957-18AA-48E6-A307-59A81B0B17F1}" destId="{159CAA42-A820-4FCD-BAE4-EE979A8E939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6A41E-BC94-488A-A68E-893F03C89DA2}">
      <dsp:nvSpPr>
        <dsp:cNvPr id="0" name=""/>
        <dsp:cNvSpPr/>
      </dsp:nvSpPr>
      <dsp:spPr>
        <a:xfrm>
          <a:off x="3592" y="40687"/>
          <a:ext cx="9140407" cy="84779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What</a:t>
          </a:r>
          <a:r>
            <a:rPr lang="cs-CZ" sz="2800" b="1" kern="1200" dirty="0">
              <a:solidFill>
                <a:schemeClr val="tx1"/>
              </a:solidFill>
            </a:rPr>
            <a:t> </a:t>
          </a:r>
          <a:r>
            <a:rPr lang="cs-CZ" sz="2800" b="1" kern="1200" dirty="0" err="1">
              <a:solidFill>
                <a:schemeClr val="tx1"/>
              </a:solidFill>
            </a:rPr>
            <a:t>is</a:t>
          </a:r>
          <a:r>
            <a:rPr lang="cs-CZ" sz="2800" b="1" kern="1200" dirty="0">
              <a:solidFill>
                <a:schemeClr val="tx1"/>
              </a:solidFill>
            </a:rPr>
            <a:t> </a:t>
          </a:r>
          <a:r>
            <a:rPr lang="cs-CZ" sz="2800" b="1" kern="1200" dirty="0" err="1">
              <a:solidFill>
                <a:schemeClr val="tx1"/>
              </a:solidFill>
            </a:rPr>
            <a:t>the</a:t>
          </a:r>
          <a:r>
            <a:rPr lang="cs-CZ" sz="2800" b="1" kern="1200" dirty="0">
              <a:solidFill>
                <a:schemeClr val="tx1"/>
              </a:solidFill>
            </a:rPr>
            <a:t> </a:t>
          </a:r>
          <a:r>
            <a:rPr lang="cs-CZ" sz="2800" b="1" kern="1200" dirty="0" err="1">
              <a:solidFill>
                <a:schemeClr val="tx1"/>
              </a:solidFill>
            </a:rPr>
            <a:t>source</a:t>
          </a:r>
          <a:r>
            <a:rPr lang="cs-CZ" sz="2800" b="1" kern="1200" dirty="0">
              <a:solidFill>
                <a:schemeClr val="tx1"/>
              </a:solidFill>
            </a:rPr>
            <a:t> </a:t>
          </a:r>
          <a:r>
            <a:rPr lang="cs-CZ" sz="2800" b="1" kern="1200" dirty="0" err="1">
              <a:solidFill>
                <a:schemeClr val="tx1"/>
              </a:solidFill>
            </a:rPr>
            <a:t>of</a:t>
          </a:r>
          <a:r>
            <a:rPr lang="cs-CZ" sz="2800" b="1" kern="1200" dirty="0">
              <a:solidFill>
                <a:schemeClr val="tx1"/>
              </a:solidFill>
            </a:rPr>
            <a:t> </a:t>
          </a:r>
          <a:r>
            <a:rPr lang="cs-CZ" sz="2800" b="1" kern="1200" dirty="0" err="1">
              <a:solidFill>
                <a:schemeClr val="tx1"/>
              </a:solidFill>
            </a:rPr>
            <a:t>ethics</a:t>
          </a:r>
          <a:r>
            <a:rPr lang="cs-CZ" sz="2800" b="1" kern="1200" dirty="0">
              <a:solidFill>
                <a:schemeClr val="tx1"/>
              </a:solidFill>
            </a:rPr>
            <a:t>?</a:t>
          </a:r>
        </a:p>
      </dsp:txBody>
      <dsp:txXfrm>
        <a:off x="28423" y="65518"/>
        <a:ext cx="9090745" cy="798132"/>
      </dsp:txXfrm>
    </dsp:sp>
    <dsp:sp modelId="{7516BD53-F541-4463-990C-1E54155D186D}">
      <dsp:nvSpPr>
        <dsp:cNvPr id="0" name=""/>
        <dsp:cNvSpPr/>
      </dsp:nvSpPr>
      <dsp:spPr>
        <a:xfrm>
          <a:off x="10718" y="1022014"/>
          <a:ext cx="2111063" cy="1300160"/>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Religious</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48798" y="1060094"/>
        <a:ext cx="2034903" cy="1224000"/>
      </dsp:txXfrm>
    </dsp:sp>
    <dsp:sp modelId="{A0A03307-8A9C-4651-8594-D74F368249E5}">
      <dsp:nvSpPr>
        <dsp:cNvPr id="0" name=""/>
        <dsp:cNvSpPr/>
      </dsp:nvSpPr>
      <dsp:spPr>
        <a:xfrm>
          <a:off x="10802" y="2494946"/>
          <a:ext cx="1033821" cy="196809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b="1" kern="1200" dirty="0" err="1">
              <a:solidFill>
                <a:schemeClr val="tx1"/>
              </a:solidFill>
            </a:rPr>
            <a:t>The</a:t>
          </a:r>
          <a:r>
            <a:rPr lang="cs-CZ" sz="2300" b="1" kern="1200" dirty="0">
              <a:solidFill>
                <a:schemeClr val="tx1"/>
              </a:solidFill>
            </a:rPr>
            <a:t> </a:t>
          </a:r>
          <a:r>
            <a:rPr lang="cs-CZ" sz="2300" b="1" kern="1200" dirty="0" err="1">
              <a:solidFill>
                <a:schemeClr val="tx1"/>
              </a:solidFill>
            </a:rPr>
            <a:t>Divine</a:t>
          </a:r>
          <a:r>
            <a:rPr lang="cs-CZ" sz="2300" b="1" kern="1200" dirty="0">
              <a:solidFill>
                <a:schemeClr val="tx1"/>
              </a:solidFill>
            </a:rPr>
            <a:t> </a:t>
          </a:r>
          <a:r>
            <a:rPr lang="cs-CZ" sz="2300" b="1" kern="1200" dirty="0" err="1">
              <a:solidFill>
                <a:schemeClr val="tx1"/>
              </a:solidFill>
            </a:rPr>
            <a:t>Will</a:t>
          </a:r>
          <a:endParaRPr lang="cs-CZ" sz="2300" b="1" kern="1200" dirty="0">
            <a:solidFill>
              <a:schemeClr val="tx1"/>
            </a:solidFill>
          </a:endParaRPr>
        </a:p>
      </dsp:txBody>
      <dsp:txXfrm>
        <a:off x="41082" y="2525226"/>
        <a:ext cx="973261" cy="1907531"/>
      </dsp:txXfrm>
    </dsp:sp>
    <dsp:sp modelId="{F11CB649-A562-40D1-BF0B-CB264FA30697}">
      <dsp:nvSpPr>
        <dsp:cNvPr id="0" name=""/>
        <dsp:cNvSpPr/>
      </dsp:nvSpPr>
      <dsp:spPr>
        <a:xfrm>
          <a:off x="1087875" y="2494946"/>
          <a:ext cx="1033821" cy="196809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b="1" kern="1200" dirty="0" err="1">
              <a:solidFill>
                <a:schemeClr val="tx1"/>
              </a:solidFill>
            </a:rPr>
            <a:t>The</a:t>
          </a:r>
          <a:r>
            <a:rPr lang="cs-CZ" sz="2300" b="1" kern="1200" dirty="0">
              <a:solidFill>
                <a:schemeClr val="tx1"/>
              </a:solidFill>
            </a:rPr>
            <a:t> </a:t>
          </a:r>
          <a:r>
            <a:rPr lang="cs-CZ" sz="2300" b="1" kern="1200" dirty="0" err="1">
              <a:solidFill>
                <a:schemeClr val="tx1"/>
              </a:solidFill>
            </a:rPr>
            <a:t>Divine</a:t>
          </a:r>
          <a:r>
            <a:rPr lang="cs-CZ" sz="2300" b="1" kern="1200" dirty="0">
              <a:solidFill>
                <a:schemeClr val="tx1"/>
              </a:solidFill>
            </a:rPr>
            <a:t> </a:t>
          </a:r>
          <a:r>
            <a:rPr lang="cs-CZ" sz="2300" b="1" kern="1200" dirty="0" err="1">
              <a:solidFill>
                <a:schemeClr val="tx1"/>
              </a:solidFill>
            </a:rPr>
            <a:t>Law</a:t>
          </a:r>
          <a:endParaRPr lang="cs-CZ" sz="2300" b="1" kern="1200" dirty="0">
            <a:solidFill>
              <a:schemeClr val="tx1"/>
            </a:solidFill>
          </a:endParaRPr>
        </a:p>
      </dsp:txBody>
      <dsp:txXfrm>
        <a:off x="1118155" y="2525226"/>
        <a:ext cx="973261" cy="1907531"/>
      </dsp:txXfrm>
    </dsp:sp>
    <dsp:sp modelId="{793539F2-33E5-4D41-B13F-E61140AE8BF1}">
      <dsp:nvSpPr>
        <dsp:cNvPr id="0" name=""/>
        <dsp:cNvSpPr/>
      </dsp:nvSpPr>
      <dsp:spPr>
        <a:xfrm>
          <a:off x="2208538" y="1022014"/>
          <a:ext cx="6924743" cy="1351409"/>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Secular</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2248119" y="1061595"/>
        <a:ext cx="6845581" cy="1272247"/>
      </dsp:txXfrm>
    </dsp:sp>
    <dsp:sp modelId="{96F8161B-B211-41C3-9CA7-C2C93A137A2E}">
      <dsp:nvSpPr>
        <dsp:cNvPr id="0" name=""/>
        <dsp:cNvSpPr/>
      </dsp:nvSpPr>
      <dsp:spPr>
        <a:xfrm>
          <a:off x="2222043" y="2546195"/>
          <a:ext cx="2773860" cy="1144563"/>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b="1" u="sng" kern="1200" dirty="0" err="1">
              <a:solidFill>
                <a:schemeClr val="tx1"/>
              </a:solidFill>
            </a:rPr>
            <a:t>Universal</a:t>
          </a:r>
          <a:r>
            <a:rPr lang="cs-CZ" sz="2300" b="1" kern="1200" dirty="0">
              <a:solidFill>
                <a:schemeClr val="tx1"/>
              </a:solidFill>
            </a:rPr>
            <a:t> </a:t>
          </a:r>
          <a:r>
            <a:rPr lang="cs-CZ" sz="2300" b="1" kern="1200" dirty="0" err="1">
              <a:solidFill>
                <a:schemeClr val="tx1"/>
              </a:solidFill>
            </a:rPr>
            <a:t>Sources</a:t>
          </a:r>
          <a:endParaRPr lang="cs-CZ" sz="2300" b="1" kern="1200" dirty="0">
            <a:solidFill>
              <a:schemeClr val="tx1"/>
            </a:solidFill>
          </a:endParaRPr>
        </a:p>
      </dsp:txBody>
      <dsp:txXfrm>
        <a:off x="2255566" y="2579718"/>
        <a:ext cx="2706814" cy="1077517"/>
      </dsp:txXfrm>
    </dsp:sp>
    <dsp:sp modelId="{E51316DA-9DA5-458E-B7DD-BA9D80A0E15F}">
      <dsp:nvSpPr>
        <dsp:cNvPr id="0" name=""/>
        <dsp:cNvSpPr/>
      </dsp:nvSpPr>
      <dsp:spPr>
        <a:xfrm>
          <a:off x="2096069" y="3829718"/>
          <a:ext cx="1228765" cy="196809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u="sng" kern="1200" dirty="0" err="1">
              <a:solidFill>
                <a:schemeClr val="tx1"/>
              </a:solidFill>
            </a:rPr>
            <a:t>Natural</a:t>
          </a:r>
          <a:r>
            <a:rPr lang="cs-CZ" sz="2400" b="1" u="sng" kern="1200" dirty="0">
              <a:solidFill>
                <a:schemeClr val="tx1"/>
              </a:solidFill>
            </a:rPr>
            <a:t> </a:t>
          </a:r>
          <a:r>
            <a:rPr lang="cs-CZ" sz="2400" b="1" u="sng" kern="1200" dirty="0" err="1">
              <a:solidFill>
                <a:schemeClr val="tx1"/>
              </a:solidFill>
            </a:rPr>
            <a:t>Law</a:t>
          </a:r>
          <a:endParaRPr lang="cs-CZ" sz="2400" b="1" u="sng" kern="1200" dirty="0">
            <a:solidFill>
              <a:schemeClr val="tx1"/>
            </a:solidFill>
          </a:endParaRPr>
        </a:p>
      </dsp:txBody>
      <dsp:txXfrm>
        <a:off x="2132058" y="3865707"/>
        <a:ext cx="1156787" cy="1896113"/>
      </dsp:txXfrm>
    </dsp:sp>
    <dsp:sp modelId="{3E8B0F3D-A162-4DA9-9C25-572D9035C92B}">
      <dsp:nvSpPr>
        <dsp:cNvPr id="0" name=""/>
        <dsp:cNvSpPr/>
      </dsp:nvSpPr>
      <dsp:spPr>
        <a:xfrm>
          <a:off x="3345707" y="3816434"/>
          <a:ext cx="1523470" cy="185772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kern="1200" dirty="0" err="1">
              <a:solidFill>
                <a:schemeClr val="tx1"/>
              </a:solidFill>
            </a:rPr>
            <a:t>Hypo</a:t>
          </a:r>
          <a:r>
            <a:rPr lang="cs-CZ" sz="2400" b="1" kern="1200" dirty="0">
              <a:solidFill>
                <a:schemeClr val="tx1"/>
              </a:solidFill>
            </a:rPr>
            <a:t>-</a:t>
          </a:r>
          <a:r>
            <a:rPr lang="cs-CZ" sz="2400" b="1" kern="1200" dirty="0" err="1">
              <a:solidFill>
                <a:schemeClr val="tx1"/>
              </a:solidFill>
            </a:rPr>
            <a:t>thetical</a:t>
          </a:r>
          <a:r>
            <a:rPr lang="cs-CZ" sz="2400" b="1" kern="1200" dirty="0">
              <a:solidFill>
                <a:schemeClr val="tx1"/>
              </a:solidFill>
            </a:rPr>
            <a:t> </a:t>
          </a:r>
          <a:r>
            <a:rPr lang="cs-CZ" sz="2400" b="1" kern="1200" dirty="0" err="1">
              <a:solidFill>
                <a:schemeClr val="tx1"/>
              </a:solidFill>
            </a:rPr>
            <a:t>Contract</a:t>
          </a:r>
          <a:endParaRPr lang="cs-CZ" sz="2400" b="1" kern="1200" dirty="0">
            <a:solidFill>
              <a:schemeClr val="tx1"/>
            </a:solidFill>
          </a:endParaRPr>
        </a:p>
      </dsp:txBody>
      <dsp:txXfrm>
        <a:off x="3390328" y="3861055"/>
        <a:ext cx="1434228" cy="1768478"/>
      </dsp:txXfrm>
    </dsp:sp>
    <dsp:sp modelId="{BA07C4C0-E43C-461F-B814-F0426DD2DF50}">
      <dsp:nvSpPr>
        <dsp:cNvPr id="0" name=""/>
        <dsp:cNvSpPr/>
      </dsp:nvSpPr>
      <dsp:spPr>
        <a:xfrm>
          <a:off x="5039154" y="2546195"/>
          <a:ext cx="4080621" cy="1144563"/>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b="1" kern="1200" dirty="0" err="1">
              <a:solidFill>
                <a:schemeClr val="tx1"/>
              </a:solidFill>
            </a:rPr>
            <a:t>Relativist</a:t>
          </a:r>
          <a:r>
            <a:rPr lang="cs-CZ" sz="2300" b="1" kern="1200" dirty="0">
              <a:solidFill>
                <a:schemeClr val="tx1"/>
              </a:solidFill>
            </a:rPr>
            <a:t> </a:t>
          </a:r>
          <a:r>
            <a:rPr lang="cs-CZ" sz="2300" b="1" kern="1200" dirty="0" err="1">
              <a:solidFill>
                <a:schemeClr val="tx1"/>
              </a:solidFill>
            </a:rPr>
            <a:t>Answers</a:t>
          </a:r>
          <a:endParaRPr lang="cs-CZ" sz="2300" b="1" kern="1200" dirty="0">
            <a:solidFill>
              <a:schemeClr val="tx1"/>
            </a:solidFill>
          </a:endParaRPr>
        </a:p>
      </dsp:txBody>
      <dsp:txXfrm>
        <a:off x="5072677" y="2579718"/>
        <a:ext cx="4013575" cy="1077517"/>
      </dsp:txXfrm>
    </dsp:sp>
    <dsp:sp modelId="{BC2921C6-D312-4197-B6DA-A41A7DF778DF}">
      <dsp:nvSpPr>
        <dsp:cNvPr id="0" name=""/>
        <dsp:cNvSpPr/>
      </dsp:nvSpPr>
      <dsp:spPr>
        <a:xfrm>
          <a:off x="5039154" y="3863530"/>
          <a:ext cx="1199642" cy="196809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kern="1200" dirty="0" err="1">
              <a:solidFill>
                <a:schemeClr val="tx1"/>
              </a:solidFill>
            </a:rPr>
            <a:t>One</a:t>
          </a:r>
          <a:r>
            <a:rPr lang="cs-CZ" sz="2400" b="1" kern="1200" dirty="0">
              <a:solidFill>
                <a:schemeClr val="tx1"/>
              </a:solidFill>
            </a:rPr>
            <a:t>´s </a:t>
          </a:r>
          <a:r>
            <a:rPr lang="cs-CZ" sz="2400" b="1" kern="1200" dirty="0" err="1">
              <a:solidFill>
                <a:schemeClr val="tx1"/>
              </a:solidFill>
            </a:rPr>
            <a:t>Culture</a:t>
          </a:r>
          <a:endParaRPr lang="cs-CZ" sz="2400" b="1" kern="1200" dirty="0">
            <a:solidFill>
              <a:schemeClr val="tx1"/>
            </a:solidFill>
          </a:endParaRPr>
        </a:p>
      </dsp:txBody>
      <dsp:txXfrm>
        <a:off x="5074290" y="3898666"/>
        <a:ext cx="1129370" cy="1897819"/>
      </dsp:txXfrm>
    </dsp:sp>
    <dsp:sp modelId="{164BF858-F048-4C3C-952F-83DF06918A28}">
      <dsp:nvSpPr>
        <dsp:cNvPr id="0" name=""/>
        <dsp:cNvSpPr/>
      </dsp:nvSpPr>
      <dsp:spPr>
        <a:xfrm>
          <a:off x="6260423" y="3863530"/>
          <a:ext cx="1572457" cy="196809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err="1">
              <a:solidFill>
                <a:schemeClr val="tx1"/>
              </a:solidFill>
            </a:rPr>
            <a:t>One</a:t>
          </a:r>
          <a:r>
            <a:rPr lang="cs-CZ" sz="2000" b="1" kern="1200" dirty="0">
              <a:solidFill>
                <a:schemeClr val="tx1"/>
              </a:solidFill>
            </a:rPr>
            <a:t>´s </a:t>
          </a:r>
          <a:r>
            <a:rPr lang="cs-CZ" sz="2000" b="1" kern="1200" dirty="0" err="1">
              <a:solidFill>
                <a:schemeClr val="tx1"/>
              </a:solidFill>
            </a:rPr>
            <a:t>Personal</a:t>
          </a:r>
          <a:r>
            <a:rPr lang="cs-CZ" sz="2000" b="1" kern="1200" dirty="0">
              <a:solidFill>
                <a:schemeClr val="tx1"/>
              </a:solidFill>
            </a:rPr>
            <a:t> </a:t>
          </a:r>
          <a:r>
            <a:rPr lang="cs-CZ" sz="2000" b="1" kern="1200" dirty="0" err="1">
              <a:solidFill>
                <a:schemeClr val="tx1"/>
              </a:solidFill>
            </a:rPr>
            <a:t>Preferences</a:t>
          </a:r>
          <a:endParaRPr lang="cs-CZ" sz="2000" b="1" kern="1200" dirty="0">
            <a:solidFill>
              <a:schemeClr val="tx1"/>
            </a:solidFill>
          </a:endParaRPr>
        </a:p>
      </dsp:txBody>
      <dsp:txXfrm>
        <a:off x="6306479" y="3909586"/>
        <a:ext cx="1480345" cy="1875979"/>
      </dsp:txXfrm>
    </dsp:sp>
    <dsp:sp modelId="{95FBD48F-7A0E-4C48-A59A-B05EA6CB235D}">
      <dsp:nvSpPr>
        <dsp:cNvPr id="0" name=""/>
        <dsp:cNvSpPr/>
      </dsp:nvSpPr>
      <dsp:spPr>
        <a:xfrm>
          <a:off x="7854505" y="3863530"/>
          <a:ext cx="1265271" cy="196809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err="1">
              <a:solidFill>
                <a:schemeClr val="tx1"/>
              </a:solidFill>
            </a:rPr>
            <a:t>Actual</a:t>
          </a:r>
          <a:r>
            <a:rPr lang="cs-CZ" sz="2000" b="1" kern="1200" dirty="0">
              <a:solidFill>
                <a:schemeClr val="tx1"/>
              </a:solidFill>
            </a:rPr>
            <a:t> </a:t>
          </a:r>
          <a:r>
            <a:rPr lang="cs-CZ" sz="2000" b="1" kern="1200" dirty="0" err="1">
              <a:solidFill>
                <a:schemeClr val="tx1"/>
              </a:solidFill>
            </a:rPr>
            <a:t>Social</a:t>
          </a:r>
          <a:r>
            <a:rPr lang="cs-CZ" sz="2000" b="1" kern="1200" dirty="0">
              <a:solidFill>
                <a:schemeClr val="tx1"/>
              </a:solidFill>
            </a:rPr>
            <a:t> </a:t>
          </a:r>
          <a:r>
            <a:rPr lang="cs-CZ" sz="2000" b="1" kern="1200" dirty="0" err="1">
              <a:solidFill>
                <a:schemeClr val="tx1"/>
              </a:solidFill>
            </a:rPr>
            <a:t>Contract</a:t>
          </a:r>
          <a:endParaRPr lang="cs-CZ" sz="2000" b="1" kern="1200" dirty="0">
            <a:solidFill>
              <a:schemeClr val="tx1"/>
            </a:solidFill>
          </a:endParaRPr>
        </a:p>
      </dsp:txBody>
      <dsp:txXfrm>
        <a:off x="7891564" y="3900589"/>
        <a:ext cx="1191153" cy="1893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9B5EF-D114-482F-820B-A0174AFAD1E2}">
      <dsp:nvSpPr>
        <dsp:cNvPr id="0" name=""/>
        <dsp:cNvSpPr/>
      </dsp:nvSpPr>
      <dsp:spPr>
        <a:xfrm>
          <a:off x="5988403" y="3968563"/>
          <a:ext cx="5548358" cy="19489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228600" lvl="1" indent="-228600" algn="r" defTabSz="1022350">
            <a:lnSpc>
              <a:spcPct val="90000"/>
            </a:lnSpc>
            <a:spcBef>
              <a:spcPct val="0"/>
            </a:spcBef>
            <a:spcAft>
              <a:spcPct val="15000"/>
            </a:spcAft>
            <a:buChar char="•"/>
          </a:pPr>
          <a:r>
            <a:rPr lang="en-US" sz="2300" kern="1200" dirty="0"/>
            <a:t>Written provisions derived from natural law, or concretizing natural law</a:t>
          </a:r>
          <a:endParaRPr lang="sk-SK" sz="2300" kern="1200" dirty="0"/>
        </a:p>
      </dsp:txBody>
      <dsp:txXfrm>
        <a:off x="7695723" y="4498615"/>
        <a:ext cx="3798226" cy="1376095"/>
      </dsp:txXfrm>
    </dsp:sp>
    <dsp:sp modelId="{1925A970-3FE3-4C5C-893B-6BF04A18AA42}">
      <dsp:nvSpPr>
        <dsp:cNvPr id="0" name=""/>
        <dsp:cNvSpPr/>
      </dsp:nvSpPr>
      <dsp:spPr>
        <a:xfrm>
          <a:off x="0" y="4039956"/>
          <a:ext cx="5710827" cy="18932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Man's participation in the eternal law through reason</a:t>
          </a:r>
          <a:endParaRPr lang="sk-SK" sz="2300" kern="1200" dirty="0"/>
        </a:p>
      </dsp:txBody>
      <dsp:txXfrm>
        <a:off x="41588" y="4554845"/>
        <a:ext cx="3914403" cy="1336727"/>
      </dsp:txXfrm>
    </dsp:sp>
    <dsp:sp modelId="{5372B0C5-C7EF-4CB4-832B-CD011AD4EB69}">
      <dsp:nvSpPr>
        <dsp:cNvPr id="0" name=""/>
        <dsp:cNvSpPr/>
      </dsp:nvSpPr>
      <dsp:spPr>
        <a:xfrm>
          <a:off x="5932347" y="30575"/>
          <a:ext cx="5604414" cy="18932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228600" lvl="1" indent="-228600" algn="r" defTabSz="1022350">
            <a:lnSpc>
              <a:spcPct val="90000"/>
            </a:lnSpc>
            <a:spcBef>
              <a:spcPct val="0"/>
            </a:spcBef>
            <a:spcAft>
              <a:spcPct val="15000"/>
            </a:spcAft>
            <a:buChar char="•"/>
          </a:pPr>
          <a:r>
            <a:rPr lang="sk-SK" sz="2300" kern="1200" dirty="0" err="1"/>
            <a:t>The</a:t>
          </a:r>
          <a:r>
            <a:rPr lang="sk-SK" sz="2300" kern="1200" dirty="0"/>
            <a:t> Old and New Testament</a:t>
          </a:r>
        </a:p>
      </dsp:txBody>
      <dsp:txXfrm>
        <a:off x="7655259" y="72163"/>
        <a:ext cx="3839914" cy="1336727"/>
      </dsp:txXfrm>
    </dsp:sp>
    <dsp:sp modelId="{AEF6BAF6-D499-473F-8E85-A2A69FA84921}">
      <dsp:nvSpPr>
        <dsp:cNvPr id="0" name=""/>
        <dsp:cNvSpPr/>
      </dsp:nvSpPr>
      <dsp:spPr>
        <a:xfrm>
          <a:off x="0" y="30575"/>
          <a:ext cx="5404418" cy="189320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228600" lvl="1" indent="-228600" algn="l" defTabSz="1022350">
            <a:lnSpc>
              <a:spcPct val="90000"/>
            </a:lnSpc>
            <a:spcBef>
              <a:spcPct val="0"/>
            </a:spcBef>
            <a:spcAft>
              <a:spcPct val="15000"/>
            </a:spcAft>
            <a:buChar char="•"/>
          </a:pPr>
          <a:r>
            <a:rPr lang="cs-CZ" sz="2300" kern="1200" dirty="0" err="1"/>
            <a:t>Plan</a:t>
          </a:r>
          <a:r>
            <a:rPr lang="cs-CZ" sz="2300" kern="1200" dirty="0"/>
            <a:t> </a:t>
          </a:r>
          <a:r>
            <a:rPr lang="cs-CZ" sz="2300" kern="1200" dirty="0" err="1"/>
            <a:t>of</a:t>
          </a:r>
          <a:r>
            <a:rPr lang="cs-CZ" sz="2300" kern="1200" dirty="0"/>
            <a:t> </a:t>
          </a:r>
          <a:r>
            <a:rPr lang="cs-CZ" sz="2300" kern="1200" dirty="0" err="1"/>
            <a:t>God's</a:t>
          </a:r>
          <a:r>
            <a:rPr lang="cs-CZ" sz="2300" kern="1200" dirty="0"/>
            <a:t> </a:t>
          </a:r>
          <a:r>
            <a:rPr lang="cs-CZ" sz="2300" kern="1200" dirty="0" err="1"/>
            <a:t>providence</a:t>
          </a:r>
          <a:endParaRPr lang="sk-SK" sz="2300" kern="1200" dirty="0"/>
        </a:p>
      </dsp:txBody>
      <dsp:txXfrm>
        <a:off x="41588" y="72163"/>
        <a:ext cx="3699917" cy="1336727"/>
      </dsp:txXfrm>
    </dsp:sp>
    <dsp:sp modelId="{24A3A5FA-1F70-4A20-B5E9-9C27C5ABDBFB}">
      <dsp:nvSpPr>
        <dsp:cNvPr id="0" name=""/>
        <dsp:cNvSpPr/>
      </dsp:nvSpPr>
      <dsp:spPr>
        <a:xfrm>
          <a:off x="3147475" y="345675"/>
          <a:ext cx="2561742" cy="256174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cs-CZ" sz="3400" kern="1200" dirty="0" err="1"/>
            <a:t>Eternal</a:t>
          </a:r>
          <a:r>
            <a:rPr lang="cs-CZ" sz="3400" kern="1200" dirty="0"/>
            <a:t> </a:t>
          </a:r>
          <a:r>
            <a:rPr lang="cs-CZ" sz="3400" kern="1200" dirty="0" err="1"/>
            <a:t>law</a:t>
          </a:r>
          <a:endParaRPr lang="sk-SK" sz="3400" kern="1200" dirty="0"/>
        </a:p>
      </dsp:txBody>
      <dsp:txXfrm>
        <a:off x="3897792" y="1095992"/>
        <a:ext cx="1811425" cy="1811425"/>
      </dsp:txXfrm>
    </dsp:sp>
    <dsp:sp modelId="{5D075684-C4A6-48F4-B046-29BBE51CC20A}">
      <dsp:nvSpPr>
        <dsp:cNvPr id="0" name=""/>
        <dsp:cNvSpPr/>
      </dsp:nvSpPr>
      <dsp:spPr>
        <a:xfrm rot="5400000">
          <a:off x="5827543" y="345675"/>
          <a:ext cx="2561742" cy="256174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cs-CZ" sz="3400" kern="1200" dirty="0"/>
            <a:t>Divine </a:t>
          </a:r>
          <a:r>
            <a:rPr lang="cs-CZ" sz="3400" kern="1200" dirty="0" err="1"/>
            <a:t>law</a:t>
          </a:r>
          <a:endParaRPr lang="sk-SK" sz="3400" kern="1200" dirty="0"/>
        </a:p>
      </dsp:txBody>
      <dsp:txXfrm rot="-5400000">
        <a:off x="5827543" y="1095992"/>
        <a:ext cx="1811425" cy="1811425"/>
      </dsp:txXfrm>
    </dsp:sp>
    <dsp:sp modelId="{18E126E6-120E-474C-AEC3-B2CC64787D38}">
      <dsp:nvSpPr>
        <dsp:cNvPr id="0" name=""/>
        <dsp:cNvSpPr/>
      </dsp:nvSpPr>
      <dsp:spPr>
        <a:xfrm rot="10800000">
          <a:off x="5827543" y="3025743"/>
          <a:ext cx="2561742" cy="256174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cs-CZ" sz="3400" kern="1200" dirty="0" err="1"/>
            <a:t>Human</a:t>
          </a:r>
          <a:r>
            <a:rPr lang="cs-CZ" sz="3400" kern="1200" dirty="0"/>
            <a:t> </a:t>
          </a:r>
          <a:r>
            <a:rPr lang="cs-CZ" sz="3400" kern="1200" dirty="0" err="1"/>
            <a:t>law</a:t>
          </a:r>
          <a:endParaRPr lang="sk-SK" sz="3400" kern="1200" dirty="0"/>
        </a:p>
      </dsp:txBody>
      <dsp:txXfrm rot="10800000">
        <a:off x="5827543" y="3025743"/>
        <a:ext cx="1811425" cy="1811425"/>
      </dsp:txXfrm>
    </dsp:sp>
    <dsp:sp modelId="{6B569F56-5149-4796-B7E7-C026595458AA}">
      <dsp:nvSpPr>
        <dsp:cNvPr id="0" name=""/>
        <dsp:cNvSpPr/>
      </dsp:nvSpPr>
      <dsp:spPr>
        <a:xfrm rot="16200000">
          <a:off x="3147475" y="3025743"/>
          <a:ext cx="2561742" cy="2561742"/>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cs-CZ" sz="3400" kern="1200" dirty="0"/>
            <a:t>Natural </a:t>
          </a:r>
          <a:r>
            <a:rPr lang="cs-CZ" sz="3400" kern="1200" dirty="0" err="1"/>
            <a:t>law</a:t>
          </a:r>
          <a:endParaRPr lang="sk-SK" sz="3400" kern="1200" dirty="0"/>
        </a:p>
      </dsp:txBody>
      <dsp:txXfrm rot="5400000">
        <a:off x="3897792" y="3025743"/>
        <a:ext cx="1811425" cy="1811425"/>
      </dsp:txXfrm>
    </dsp:sp>
    <dsp:sp modelId="{064B5A02-2D9E-4864-8F53-BB894F3BC229}">
      <dsp:nvSpPr>
        <dsp:cNvPr id="0" name=""/>
        <dsp:cNvSpPr/>
      </dsp:nvSpPr>
      <dsp:spPr>
        <a:xfrm flipH="1">
          <a:off x="5735137" y="1240962"/>
          <a:ext cx="48142" cy="7422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9F0BC7-1956-446B-8516-80B52D2087B7}">
      <dsp:nvSpPr>
        <dsp:cNvPr id="0" name=""/>
        <dsp:cNvSpPr/>
      </dsp:nvSpPr>
      <dsp:spPr>
        <a:xfrm rot="10800000" flipV="1">
          <a:off x="5777155" y="4294643"/>
          <a:ext cx="55810" cy="13398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6A41E-BC94-488A-A68E-893F03C89DA2}">
      <dsp:nvSpPr>
        <dsp:cNvPr id="0" name=""/>
        <dsp:cNvSpPr/>
      </dsp:nvSpPr>
      <dsp:spPr>
        <a:xfrm>
          <a:off x="8981" y="52507"/>
          <a:ext cx="9135018" cy="102224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How do we know what is ethical?</a:t>
          </a:r>
        </a:p>
      </dsp:txBody>
      <dsp:txXfrm>
        <a:off x="38922" y="82448"/>
        <a:ext cx="9075136" cy="962366"/>
      </dsp:txXfrm>
    </dsp:sp>
    <dsp:sp modelId="{7516BD53-F541-4463-990C-1E54155D186D}">
      <dsp:nvSpPr>
        <dsp:cNvPr id="0" name=""/>
        <dsp:cNvSpPr/>
      </dsp:nvSpPr>
      <dsp:spPr>
        <a:xfrm>
          <a:off x="10" y="1268665"/>
          <a:ext cx="3044753" cy="1567698"/>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Religious Answers</a:t>
          </a:r>
        </a:p>
      </dsp:txBody>
      <dsp:txXfrm>
        <a:off x="45926" y="1314581"/>
        <a:ext cx="2952921" cy="1475866"/>
      </dsp:txXfrm>
    </dsp:sp>
    <dsp:sp modelId="{A0A03307-8A9C-4651-8594-D74F368249E5}">
      <dsp:nvSpPr>
        <dsp:cNvPr id="0" name=""/>
        <dsp:cNvSpPr/>
      </dsp:nvSpPr>
      <dsp:spPr>
        <a:xfrm>
          <a:off x="13407" y="3036082"/>
          <a:ext cx="731918" cy="237307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cs-CZ" sz="2000" b="1" kern="1200" dirty="0">
            <a:solidFill>
              <a:schemeClr val="tx1"/>
            </a:solidFill>
          </a:endParaRPr>
        </a:p>
      </dsp:txBody>
      <dsp:txXfrm>
        <a:off x="34844" y="3057519"/>
        <a:ext cx="689044" cy="2330197"/>
      </dsp:txXfrm>
    </dsp:sp>
    <dsp:sp modelId="{F11CB649-A562-40D1-BF0B-CB264FA30697}">
      <dsp:nvSpPr>
        <dsp:cNvPr id="0" name=""/>
        <dsp:cNvSpPr/>
      </dsp:nvSpPr>
      <dsp:spPr>
        <a:xfrm>
          <a:off x="776066" y="3036082"/>
          <a:ext cx="731918" cy="237307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cs-CZ" sz="2000" b="1" kern="1200" dirty="0">
            <a:solidFill>
              <a:schemeClr val="tx1"/>
            </a:solidFill>
          </a:endParaRPr>
        </a:p>
      </dsp:txBody>
      <dsp:txXfrm>
        <a:off x="797503" y="3057519"/>
        <a:ext cx="689044" cy="2330197"/>
      </dsp:txXfrm>
    </dsp:sp>
    <dsp:sp modelId="{7C052A32-BD55-44C2-890C-6E12085823B9}">
      <dsp:nvSpPr>
        <dsp:cNvPr id="0" name=""/>
        <dsp:cNvSpPr/>
      </dsp:nvSpPr>
      <dsp:spPr>
        <a:xfrm>
          <a:off x="1538726" y="3036082"/>
          <a:ext cx="731918" cy="237307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cs-CZ" sz="2000" b="1" kern="1200" dirty="0">
            <a:solidFill>
              <a:schemeClr val="tx1"/>
            </a:solidFill>
          </a:endParaRPr>
        </a:p>
      </dsp:txBody>
      <dsp:txXfrm>
        <a:off x="1560163" y="3057519"/>
        <a:ext cx="689044" cy="2330197"/>
      </dsp:txXfrm>
    </dsp:sp>
    <dsp:sp modelId="{2EF992AD-B642-4AB3-A5E2-BDB8021A87CF}">
      <dsp:nvSpPr>
        <dsp:cNvPr id="0" name=""/>
        <dsp:cNvSpPr/>
      </dsp:nvSpPr>
      <dsp:spPr>
        <a:xfrm>
          <a:off x="2301386" y="3036082"/>
          <a:ext cx="756774" cy="237307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cs-CZ" sz="2000" b="1" kern="1200" dirty="0">
            <a:solidFill>
              <a:schemeClr val="tx1"/>
            </a:solidFill>
          </a:endParaRPr>
        </a:p>
      </dsp:txBody>
      <dsp:txXfrm>
        <a:off x="2323551" y="3058247"/>
        <a:ext cx="712444" cy="2328741"/>
      </dsp:txXfrm>
    </dsp:sp>
    <dsp:sp modelId="{793539F2-33E5-4D41-B13F-E61140AE8BF1}">
      <dsp:nvSpPr>
        <dsp:cNvPr id="0" name=""/>
        <dsp:cNvSpPr/>
      </dsp:nvSpPr>
      <dsp:spPr>
        <a:xfrm>
          <a:off x="3707933" y="1196415"/>
          <a:ext cx="4456999" cy="1629493"/>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tx1"/>
              </a:solidFill>
            </a:rPr>
            <a:t>Secular Answers</a:t>
          </a:r>
        </a:p>
      </dsp:txBody>
      <dsp:txXfrm>
        <a:off x="3755659" y="1244141"/>
        <a:ext cx="4361547" cy="1534041"/>
      </dsp:txXfrm>
    </dsp:sp>
    <dsp:sp modelId="{4A374790-94EA-4E31-A4A5-A85E45D986D3}">
      <dsp:nvSpPr>
        <dsp:cNvPr id="0" name=""/>
        <dsp:cNvSpPr/>
      </dsp:nvSpPr>
      <dsp:spPr>
        <a:xfrm>
          <a:off x="3366020" y="2689756"/>
          <a:ext cx="927458" cy="237307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cs-CZ" sz="2400" b="1" kern="1200" dirty="0">
            <a:solidFill>
              <a:schemeClr val="tx1"/>
            </a:solidFill>
          </a:endParaRPr>
        </a:p>
      </dsp:txBody>
      <dsp:txXfrm>
        <a:off x="3393184" y="2716920"/>
        <a:ext cx="873130" cy="2318743"/>
      </dsp:txXfrm>
    </dsp:sp>
    <dsp:sp modelId="{1E0A784A-EEF7-46AE-8168-9013E553D026}">
      <dsp:nvSpPr>
        <dsp:cNvPr id="0" name=""/>
        <dsp:cNvSpPr/>
      </dsp:nvSpPr>
      <dsp:spPr>
        <a:xfrm>
          <a:off x="4291232" y="2689756"/>
          <a:ext cx="1909064" cy="237307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noProof="0" dirty="0">
              <a:solidFill>
                <a:schemeClr val="tx1"/>
              </a:solidFill>
            </a:rPr>
            <a:t>Experience and Observation</a:t>
          </a:r>
        </a:p>
      </dsp:txBody>
      <dsp:txXfrm>
        <a:off x="4347147" y="2745671"/>
        <a:ext cx="1797234" cy="2261241"/>
      </dsp:txXfrm>
    </dsp:sp>
    <dsp:sp modelId="{BECB2203-C38A-4D09-80EB-DEBF19B4B2C7}">
      <dsp:nvSpPr>
        <dsp:cNvPr id="0" name=""/>
        <dsp:cNvSpPr/>
      </dsp:nvSpPr>
      <dsp:spPr>
        <a:xfrm>
          <a:off x="7667881" y="2689756"/>
          <a:ext cx="1471654" cy="237307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noProof="0" dirty="0">
              <a:solidFill>
                <a:schemeClr val="tx1"/>
              </a:solidFill>
            </a:rPr>
            <a:t>Intuition</a:t>
          </a:r>
        </a:p>
      </dsp:txBody>
      <dsp:txXfrm>
        <a:off x="7710984" y="2732859"/>
        <a:ext cx="1385448" cy="2286865"/>
      </dsp:txXfrm>
    </dsp:sp>
    <dsp:sp modelId="{DA05DB06-678B-406D-AE54-F59CA663B2D6}">
      <dsp:nvSpPr>
        <dsp:cNvPr id="0" name=""/>
        <dsp:cNvSpPr/>
      </dsp:nvSpPr>
      <dsp:spPr>
        <a:xfrm>
          <a:off x="6157691" y="2689756"/>
          <a:ext cx="1610551" cy="237307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noProof="0" dirty="0">
              <a:solidFill>
                <a:schemeClr val="tx1"/>
              </a:solidFill>
            </a:rPr>
            <a:t>Social Agreement or Contract</a:t>
          </a:r>
        </a:p>
      </dsp:txBody>
      <dsp:txXfrm>
        <a:off x="6204862" y="2736927"/>
        <a:ext cx="1516209" cy="2278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6A41E-BC94-488A-A68E-893F03C89DA2}">
      <dsp:nvSpPr>
        <dsp:cNvPr id="0" name=""/>
        <dsp:cNvSpPr/>
      </dsp:nvSpPr>
      <dsp:spPr>
        <a:xfrm>
          <a:off x="2731" y="40687"/>
          <a:ext cx="9141268" cy="847794"/>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What</a:t>
          </a:r>
          <a:r>
            <a:rPr lang="cs-CZ" sz="2800" b="1" kern="1200" dirty="0">
              <a:solidFill>
                <a:schemeClr val="tx1"/>
              </a:solidFill>
            </a:rPr>
            <a:t> </a:t>
          </a:r>
          <a:r>
            <a:rPr lang="cs-CZ" sz="2800" b="1" kern="1200" dirty="0" err="1">
              <a:solidFill>
                <a:schemeClr val="tx1"/>
              </a:solidFill>
            </a:rPr>
            <a:t>is</a:t>
          </a:r>
          <a:r>
            <a:rPr lang="cs-CZ" sz="2800" b="1" kern="1200" dirty="0">
              <a:solidFill>
                <a:schemeClr val="tx1"/>
              </a:solidFill>
            </a:rPr>
            <a:t> </a:t>
          </a:r>
          <a:r>
            <a:rPr lang="cs-CZ" sz="2800" b="1" kern="1200" dirty="0" err="1">
              <a:solidFill>
                <a:schemeClr val="tx1"/>
              </a:solidFill>
            </a:rPr>
            <a:t>the</a:t>
          </a:r>
          <a:r>
            <a:rPr lang="cs-CZ" sz="2800" b="1" kern="1200" dirty="0">
              <a:solidFill>
                <a:schemeClr val="tx1"/>
              </a:solidFill>
            </a:rPr>
            <a:t> </a:t>
          </a:r>
          <a:r>
            <a:rPr lang="cs-CZ" sz="2800" b="1" kern="1200" dirty="0" err="1">
              <a:solidFill>
                <a:schemeClr val="tx1"/>
              </a:solidFill>
            </a:rPr>
            <a:t>source</a:t>
          </a:r>
          <a:r>
            <a:rPr lang="cs-CZ" sz="2800" b="1" kern="1200" dirty="0">
              <a:solidFill>
                <a:schemeClr val="tx1"/>
              </a:solidFill>
            </a:rPr>
            <a:t> </a:t>
          </a:r>
          <a:r>
            <a:rPr lang="cs-CZ" sz="2800" b="1" kern="1200" dirty="0" err="1">
              <a:solidFill>
                <a:schemeClr val="tx1"/>
              </a:solidFill>
            </a:rPr>
            <a:t>of</a:t>
          </a:r>
          <a:r>
            <a:rPr lang="cs-CZ" sz="2800" b="1" kern="1200" dirty="0">
              <a:solidFill>
                <a:schemeClr val="tx1"/>
              </a:solidFill>
            </a:rPr>
            <a:t> </a:t>
          </a:r>
          <a:r>
            <a:rPr lang="cs-CZ" sz="2800" b="1" kern="1200" dirty="0" err="1">
              <a:solidFill>
                <a:schemeClr val="tx1"/>
              </a:solidFill>
            </a:rPr>
            <a:t>ethics</a:t>
          </a:r>
          <a:r>
            <a:rPr lang="cs-CZ" sz="2800" b="1" kern="1200" dirty="0">
              <a:solidFill>
                <a:schemeClr val="tx1"/>
              </a:solidFill>
            </a:rPr>
            <a:t>?</a:t>
          </a:r>
        </a:p>
      </dsp:txBody>
      <dsp:txXfrm>
        <a:off x="27562" y="65518"/>
        <a:ext cx="9091606" cy="798132"/>
      </dsp:txXfrm>
    </dsp:sp>
    <dsp:sp modelId="{7516BD53-F541-4463-990C-1E54155D186D}">
      <dsp:nvSpPr>
        <dsp:cNvPr id="0" name=""/>
        <dsp:cNvSpPr/>
      </dsp:nvSpPr>
      <dsp:spPr>
        <a:xfrm>
          <a:off x="10288" y="1022014"/>
          <a:ext cx="2092864" cy="1300160"/>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Religious</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48368" y="1060094"/>
        <a:ext cx="2016704" cy="1224000"/>
      </dsp:txXfrm>
    </dsp:sp>
    <dsp:sp modelId="{A0A03307-8A9C-4651-8594-D74F368249E5}">
      <dsp:nvSpPr>
        <dsp:cNvPr id="0" name=""/>
        <dsp:cNvSpPr/>
      </dsp:nvSpPr>
      <dsp:spPr>
        <a:xfrm>
          <a:off x="10372" y="2494946"/>
          <a:ext cx="1024909" cy="196809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b="1" kern="1200" dirty="0" err="1">
              <a:solidFill>
                <a:schemeClr val="tx1"/>
              </a:solidFill>
            </a:rPr>
            <a:t>The</a:t>
          </a:r>
          <a:r>
            <a:rPr lang="cs-CZ" sz="2300" b="1" kern="1200" dirty="0">
              <a:solidFill>
                <a:schemeClr val="tx1"/>
              </a:solidFill>
            </a:rPr>
            <a:t> </a:t>
          </a:r>
          <a:r>
            <a:rPr lang="cs-CZ" sz="2300" b="1" kern="1200" dirty="0" err="1">
              <a:solidFill>
                <a:schemeClr val="tx1"/>
              </a:solidFill>
            </a:rPr>
            <a:t>Divine</a:t>
          </a:r>
          <a:r>
            <a:rPr lang="cs-CZ" sz="2300" b="1" kern="1200" dirty="0">
              <a:solidFill>
                <a:schemeClr val="tx1"/>
              </a:solidFill>
            </a:rPr>
            <a:t> </a:t>
          </a:r>
          <a:r>
            <a:rPr lang="cs-CZ" sz="2300" b="1" kern="1200" dirty="0" err="1">
              <a:solidFill>
                <a:schemeClr val="tx1"/>
              </a:solidFill>
            </a:rPr>
            <a:t>Will</a:t>
          </a:r>
          <a:endParaRPr lang="cs-CZ" sz="2300" b="1" kern="1200" dirty="0">
            <a:solidFill>
              <a:schemeClr val="tx1"/>
            </a:solidFill>
          </a:endParaRPr>
        </a:p>
      </dsp:txBody>
      <dsp:txXfrm>
        <a:off x="40391" y="2524965"/>
        <a:ext cx="964871" cy="1908053"/>
      </dsp:txXfrm>
    </dsp:sp>
    <dsp:sp modelId="{F11CB649-A562-40D1-BF0B-CB264FA30697}">
      <dsp:nvSpPr>
        <dsp:cNvPr id="0" name=""/>
        <dsp:cNvSpPr/>
      </dsp:nvSpPr>
      <dsp:spPr>
        <a:xfrm>
          <a:off x="1078159" y="2494946"/>
          <a:ext cx="1024909" cy="196809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b="1" kern="1200" dirty="0" err="1">
              <a:solidFill>
                <a:schemeClr val="tx1"/>
              </a:solidFill>
            </a:rPr>
            <a:t>The</a:t>
          </a:r>
          <a:r>
            <a:rPr lang="cs-CZ" sz="2300" b="1" kern="1200" dirty="0">
              <a:solidFill>
                <a:schemeClr val="tx1"/>
              </a:solidFill>
            </a:rPr>
            <a:t> </a:t>
          </a:r>
          <a:r>
            <a:rPr lang="cs-CZ" sz="2300" b="1" kern="1200" dirty="0" err="1">
              <a:solidFill>
                <a:schemeClr val="tx1"/>
              </a:solidFill>
            </a:rPr>
            <a:t>Divine</a:t>
          </a:r>
          <a:r>
            <a:rPr lang="cs-CZ" sz="2300" b="1" kern="1200" dirty="0">
              <a:solidFill>
                <a:schemeClr val="tx1"/>
              </a:solidFill>
            </a:rPr>
            <a:t> </a:t>
          </a:r>
          <a:r>
            <a:rPr lang="cs-CZ" sz="2300" b="1" kern="1200" dirty="0" err="1">
              <a:solidFill>
                <a:schemeClr val="tx1"/>
              </a:solidFill>
            </a:rPr>
            <a:t>Law</a:t>
          </a:r>
          <a:endParaRPr lang="cs-CZ" sz="2300" b="1" kern="1200" dirty="0">
            <a:solidFill>
              <a:schemeClr val="tx1"/>
            </a:solidFill>
          </a:endParaRPr>
        </a:p>
      </dsp:txBody>
      <dsp:txXfrm>
        <a:off x="1108178" y="2524965"/>
        <a:ext cx="964871" cy="1908053"/>
      </dsp:txXfrm>
    </dsp:sp>
    <dsp:sp modelId="{793539F2-33E5-4D41-B13F-E61140AE8BF1}">
      <dsp:nvSpPr>
        <dsp:cNvPr id="0" name=""/>
        <dsp:cNvSpPr/>
      </dsp:nvSpPr>
      <dsp:spPr>
        <a:xfrm>
          <a:off x="2189161" y="1022014"/>
          <a:ext cx="6944550" cy="1351409"/>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Secular</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2228742" y="1061595"/>
        <a:ext cx="6865388" cy="1272247"/>
      </dsp:txXfrm>
    </dsp:sp>
    <dsp:sp modelId="{96F8161B-B211-41C3-9CA7-C2C93A137A2E}">
      <dsp:nvSpPr>
        <dsp:cNvPr id="0" name=""/>
        <dsp:cNvSpPr/>
      </dsp:nvSpPr>
      <dsp:spPr>
        <a:xfrm>
          <a:off x="2202705" y="2546195"/>
          <a:ext cx="2829140" cy="1144563"/>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b="1" u="sng" kern="1200" dirty="0" err="1">
              <a:solidFill>
                <a:schemeClr val="tx1"/>
              </a:solidFill>
            </a:rPr>
            <a:t>Universal</a:t>
          </a:r>
          <a:r>
            <a:rPr lang="cs-CZ" sz="2300" b="1" kern="1200" dirty="0">
              <a:solidFill>
                <a:schemeClr val="tx1"/>
              </a:solidFill>
            </a:rPr>
            <a:t> </a:t>
          </a:r>
          <a:r>
            <a:rPr lang="cs-CZ" sz="2300" b="1" kern="1200" dirty="0" err="1">
              <a:solidFill>
                <a:schemeClr val="tx1"/>
              </a:solidFill>
            </a:rPr>
            <a:t>Sources</a:t>
          </a:r>
          <a:endParaRPr lang="cs-CZ" sz="2300" b="1" kern="1200" dirty="0">
            <a:solidFill>
              <a:schemeClr val="tx1"/>
            </a:solidFill>
          </a:endParaRPr>
        </a:p>
      </dsp:txBody>
      <dsp:txXfrm>
        <a:off x="2236228" y="2579718"/>
        <a:ext cx="2762094" cy="1077517"/>
      </dsp:txXfrm>
    </dsp:sp>
    <dsp:sp modelId="{E51316DA-9DA5-458E-B7DD-BA9D80A0E15F}">
      <dsp:nvSpPr>
        <dsp:cNvPr id="0" name=""/>
        <dsp:cNvSpPr/>
      </dsp:nvSpPr>
      <dsp:spPr>
        <a:xfrm>
          <a:off x="2077817" y="3829718"/>
          <a:ext cx="1297364" cy="186443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u="sng" kern="1200" dirty="0" err="1">
              <a:solidFill>
                <a:schemeClr val="tx1"/>
              </a:solidFill>
            </a:rPr>
            <a:t>Natural</a:t>
          </a:r>
          <a:r>
            <a:rPr lang="cs-CZ" sz="2400" b="1" u="sng" kern="1200" dirty="0">
              <a:solidFill>
                <a:schemeClr val="tx1"/>
              </a:solidFill>
            </a:rPr>
            <a:t> </a:t>
          </a:r>
          <a:r>
            <a:rPr lang="cs-CZ" sz="2400" b="1" u="sng" kern="1200" dirty="0" err="1">
              <a:solidFill>
                <a:schemeClr val="tx1"/>
              </a:solidFill>
            </a:rPr>
            <a:t>Law</a:t>
          </a:r>
          <a:endParaRPr lang="cs-CZ" sz="2400" b="1" u="sng" kern="1200" dirty="0">
            <a:solidFill>
              <a:schemeClr val="tx1"/>
            </a:solidFill>
          </a:endParaRPr>
        </a:p>
      </dsp:txBody>
      <dsp:txXfrm>
        <a:off x="2115815" y="3867716"/>
        <a:ext cx="1221368" cy="1788436"/>
      </dsp:txXfrm>
    </dsp:sp>
    <dsp:sp modelId="{3E8B0F3D-A162-4DA9-9C25-572D9035C92B}">
      <dsp:nvSpPr>
        <dsp:cNvPr id="0" name=""/>
        <dsp:cNvSpPr/>
      </dsp:nvSpPr>
      <dsp:spPr>
        <a:xfrm>
          <a:off x="3395875" y="3816434"/>
          <a:ext cx="1510336" cy="185772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kern="1200" dirty="0" err="1">
              <a:solidFill>
                <a:schemeClr val="tx1"/>
              </a:solidFill>
            </a:rPr>
            <a:t>Hypo</a:t>
          </a:r>
          <a:r>
            <a:rPr lang="cs-CZ" sz="2400" b="1" kern="1200" dirty="0">
              <a:solidFill>
                <a:schemeClr val="tx1"/>
              </a:solidFill>
            </a:rPr>
            <a:t>-</a:t>
          </a:r>
          <a:r>
            <a:rPr lang="cs-CZ" sz="2400" b="1" kern="1200" dirty="0" err="1">
              <a:solidFill>
                <a:schemeClr val="tx1"/>
              </a:solidFill>
            </a:rPr>
            <a:t>thetical</a:t>
          </a:r>
          <a:r>
            <a:rPr lang="cs-CZ" sz="2400" b="1" kern="1200" dirty="0">
              <a:solidFill>
                <a:schemeClr val="tx1"/>
              </a:solidFill>
            </a:rPr>
            <a:t> </a:t>
          </a:r>
          <a:r>
            <a:rPr lang="cs-CZ" sz="2400" b="1" kern="1200" dirty="0" err="1">
              <a:solidFill>
                <a:schemeClr val="tx1"/>
              </a:solidFill>
            </a:rPr>
            <a:t>Contract</a:t>
          </a:r>
          <a:endParaRPr lang="cs-CZ" sz="2400" b="1" kern="1200" dirty="0">
            <a:solidFill>
              <a:schemeClr val="tx1"/>
            </a:solidFill>
          </a:endParaRPr>
        </a:p>
      </dsp:txBody>
      <dsp:txXfrm>
        <a:off x="3440111" y="3860670"/>
        <a:ext cx="1421864" cy="1769248"/>
      </dsp:txXfrm>
    </dsp:sp>
    <dsp:sp modelId="{BA07C4C0-E43C-461F-B814-F0426DD2DF50}">
      <dsp:nvSpPr>
        <dsp:cNvPr id="0" name=""/>
        <dsp:cNvSpPr/>
      </dsp:nvSpPr>
      <dsp:spPr>
        <a:xfrm>
          <a:off x="5074723" y="2546195"/>
          <a:ext cx="4045444" cy="1144563"/>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b="1" kern="1200" dirty="0" err="1">
              <a:solidFill>
                <a:schemeClr val="tx1"/>
              </a:solidFill>
            </a:rPr>
            <a:t>Relativist</a:t>
          </a:r>
          <a:r>
            <a:rPr lang="cs-CZ" sz="2300" b="1" kern="1200" dirty="0">
              <a:solidFill>
                <a:schemeClr val="tx1"/>
              </a:solidFill>
            </a:rPr>
            <a:t> </a:t>
          </a:r>
          <a:r>
            <a:rPr lang="cs-CZ" sz="2300" b="1" kern="1200" dirty="0" err="1">
              <a:solidFill>
                <a:schemeClr val="tx1"/>
              </a:solidFill>
            </a:rPr>
            <a:t>Answers</a:t>
          </a:r>
          <a:endParaRPr lang="cs-CZ" sz="2300" b="1" kern="1200" dirty="0">
            <a:solidFill>
              <a:schemeClr val="tx1"/>
            </a:solidFill>
          </a:endParaRPr>
        </a:p>
      </dsp:txBody>
      <dsp:txXfrm>
        <a:off x="5108246" y="2579718"/>
        <a:ext cx="3978398" cy="1077517"/>
      </dsp:txXfrm>
    </dsp:sp>
    <dsp:sp modelId="{BC2921C6-D312-4197-B6DA-A41A7DF778DF}">
      <dsp:nvSpPr>
        <dsp:cNvPr id="0" name=""/>
        <dsp:cNvSpPr/>
      </dsp:nvSpPr>
      <dsp:spPr>
        <a:xfrm>
          <a:off x="5074723" y="3863530"/>
          <a:ext cx="1189300" cy="196809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kern="1200" dirty="0" err="1">
              <a:solidFill>
                <a:schemeClr val="tx1"/>
              </a:solidFill>
            </a:rPr>
            <a:t>One</a:t>
          </a:r>
          <a:r>
            <a:rPr lang="cs-CZ" sz="2400" b="1" kern="1200" dirty="0">
              <a:solidFill>
                <a:schemeClr val="tx1"/>
              </a:solidFill>
            </a:rPr>
            <a:t>´s </a:t>
          </a:r>
          <a:r>
            <a:rPr lang="cs-CZ" sz="2400" b="1" kern="1200" dirty="0" err="1">
              <a:solidFill>
                <a:schemeClr val="tx1"/>
              </a:solidFill>
            </a:rPr>
            <a:t>Culture</a:t>
          </a:r>
          <a:endParaRPr lang="cs-CZ" sz="2400" b="1" kern="1200" dirty="0">
            <a:solidFill>
              <a:schemeClr val="tx1"/>
            </a:solidFill>
          </a:endParaRPr>
        </a:p>
      </dsp:txBody>
      <dsp:txXfrm>
        <a:off x="5109556" y="3898363"/>
        <a:ext cx="1119634" cy="1898425"/>
      </dsp:txXfrm>
    </dsp:sp>
    <dsp:sp modelId="{164BF858-F048-4C3C-952F-83DF06918A28}">
      <dsp:nvSpPr>
        <dsp:cNvPr id="0" name=""/>
        <dsp:cNvSpPr/>
      </dsp:nvSpPr>
      <dsp:spPr>
        <a:xfrm>
          <a:off x="6285463" y="3863530"/>
          <a:ext cx="1558901" cy="196809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err="1">
              <a:solidFill>
                <a:schemeClr val="tx1"/>
              </a:solidFill>
            </a:rPr>
            <a:t>One</a:t>
          </a:r>
          <a:r>
            <a:rPr lang="cs-CZ" sz="2000" b="1" kern="1200" dirty="0">
              <a:solidFill>
                <a:schemeClr val="tx1"/>
              </a:solidFill>
            </a:rPr>
            <a:t>´s </a:t>
          </a:r>
          <a:r>
            <a:rPr lang="cs-CZ" sz="2000" b="1" kern="1200" dirty="0" err="1">
              <a:solidFill>
                <a:schemeClr val="tx1"/>
              </a:solidFill>
            </a:rPr>
            <a:t>Personal</a:t>
          </a:r>
          <a:r>
            <a:rPr lang="cs-CZ" sz="2000" b="1" kern="1200" dirty="0">
              <a:solidFill>
                <a:schemeClr val="tx1"/>
              </a:solidFill>
            </a:rPr>
            <a:t> </a:t>
          </a:r>
          <a:r>
            <a:rPr lang="cs-CZ" sz="2000" b="1" kern="1200" dirty="0" err="1">
              <a:solidFill>
                <a:schemeClr val="tx1"/>
              </a:solidFill>
            </a:rPr>
            <a:t>Preferences</a:t>
          </a:r>
          <a:endParaRPr lang="cs-CZ" sz="2000" b="1" kern="1200" dirty="0">
            <a:solidFill>
              <a:schemeClr val="tx1"/>
            </a:solidFill>
          </a:endParaRPr>
        </a:p>
      </dsp:txBody>
      <dsp:txXfrm>
        <a:off x="6331122" y="3909189"/>
        <a:ext cx="1467583" cy="1876773"/>
      </dsp:txXfrm>
    </dsp:sp>
    <dsp:sp modelId="{95FBD48F-7A0E-4C48-A59A-B05EA6CB235D}">
      <dsp:nvSpPr>
        <dsp:cNvPr id="0" name=""/>
        <dsp:cNvSpPr/>
      </dsp:nvSpPr>
      <dsp:spPr>
        <a:xfrm>
          <a:off x="7865804" y="3863530"/>
          <a:ext cx="1254363" cy="196809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err="1">
              <a:solidFill>
                <a:schemeClr val="tx1"/>
              </a:solidFill>
            </a:rPr>
            <a:t>Actual</a:t>
          </a:r>
          <a:r>
            <a:rPr lang="cs-CZ" sz="2000" b="1" kern="1200" dirty="0">
              <a:solidFill>
                <a:schemeClr val="tx1"/>
              </a:solidFill>
            </a:rPr>
            <a:t> </a:t>
          </a:r>
          <a:r>
            <a:rPr lang="cs-CZ" sz="2000" b="1" kern="1200" dirty="0" err="1">
              <a:solidFill>
                <a:schemeClr val="tx1"/>
              </a:solidFill>
            </a:rPr>
            <a:t>Social</a:t>
          </a:r>
          <a:r>
            <a:rPr lang="cs-CZ" sz="2000" b="1" kern="1200" dirty="0">
              <a:solidFill>
                <a:schemeClr val="tx1"/>
              </a:solidFill>
            </a:rPr>
            <a:t> </a:t>
          </a:r>
          <a:r>
            <a:rPr lang="cs-CZ" sz="2000" b="1" kern="1200" dirty="0" err="1">
              <a:solidFill>
                <a:schemeClr val="tx1"/>
              </a:solidFill>
            </a:rPr>
            <a:t>Contract</a:t>
          </a:r>
          <a:endParaRPr lang="cs-CZ" sz="2000" b="1" kern="1200" dirty="0">
            <a:solidFill>
              <a:schemeClr val="tx1"/>
            </a:solidFill>
          </a:endParaRPr>
        </a:p>
      </dsp:txBody>
      <dsp:txXfrm>
        <a:off x="7902543" y="3900269"/>
        <a:ext cx="1180885" cy="18946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BCA4B031-A368-480A-99F1-78DF7A8FDFEF}" type="datetimeFigureOut">
              <a:rPr lang="cs-CZ" smtClean="0"/>
              <a:pPr/>
              <a:t>19.03.2024</a:t>
            </a:fld>
            <a:endParaRPr lang="cs-CZ"/>
          </a:p>
        </p:txBody>
      </p:sp>
      <p:sp>
        <p:nvSpPr>
          <p:cNvPr id="4" name="Zástupný symbol pro zápatí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CC4BA7E9-F9FD-4E66-9B5C-66160DDA0E54}" type="slidenum">
              <a:rPr lang="cs-CZ" smtClean="0"/>
              <a:pPr/>
              <a:t>‹#›</a:t>
            </a:fld>
            <a:endParaRPr 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FB1DEFF4-AE57-4C4A-894D-C99A2CDD549F}" type="datetimeFigureOut">
              <a:rPr lang="cs-CZ" smtClean="0"/>
              <a:pPr/>
              <a:t>19.03.2024</a:t>
            </a:fld>
            <a:endParaRPr lang="cs-CZ"/>
          </a:p>
        </p:txBody>
      </p:sp>
      <p:sp>
        <p:nvSpPr>
          <p:cNvPr id="4" name="Zástupný symbol pro obrázek snímku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78EDDB8B-B7DF-4AE1-841E-B91B7053692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D959336-ABC4-4E5A-ADD0-7D2B09670350}" type="slidenum">
              <a:rPr lang="cs-CZ" smtClean="0"/>
              <a:pPr/>
              <a:t>4</a:t>
            </a:fld>
            <a:endParaRPr lang="cs-CZ"/>
          </a:p>
        </p:txBody>
      </p:sp>
    </p:spTree>
    <p:extLst>
      <p:ext uri="{BB962C8B-B14F-4D97-AF65-F5344CB8AC3E}">
        <p14:creationId xmlns:p14="http://schemas.microsoft.com/office/powerpoint/2010/main" val="266766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cs-CZ" dirty="0" err="1"/>
              <a:t>The</a:t>
            </a:r>
            <a:r>
              <a:rPr lang="cs-CZ" dirty="0"/>
              <a:t> Basic </a:t>
            </a:r>
            <a:r>
              <a:rPr lang="cs-CZ" dirty="0" err="1"/>
              <a:t>of</a:t>
            </a:r>
            <a:r>
              <a:rPr lang="cs-CZ" dirty="0"/>
              <a:t> </a:t>
            </a:r>
            <a:r>
              <a:rPr lang="cs-CZ" dirty="0" err="1"/>
              <a:t>Bioethics</a:t>
            </a:r>
            <a:r>
              <a:rPr lang="cs-CZ" dirty="0"/>
              <a:t>. ISBN 0-13-099161-9. (</a:t>
            </a:r>
            <a:r>
              <a:rPr lang="cs-CZ" dirty="0" err="1"/>
              <a:t>cover</a:t>
            </a:r>
            <a:r>
              <a:rPr lang="cs-CZ" dirty="0"/>
              <a:t>)</a:t>
            </a:r>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9</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8EDDB8B-B7DF-4AE1-841E-B91B70536922}" type="slidenum">
              <a:rPr lang="cs-CZ" smtClean="0"/>
              <a:pPr/>
              <a:t>10</a:t>
            </a:fld>
            <a:endParaRPr lang="cs-CZ"/>
          </a:p>
        </p:txBody>
      </p:sp>
    </p:spTree>
    <p:extLst>
      <p:ext uri="{BB962C8B-B14F-4D97-AF65-F5344CB8AC3E}">
        <p14:creationId xmlns:p14="http://schemas.microsoft.com/office/powerpoint/2010/main" val="243757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cs-CZ" dirty="0"/>
              <a:t>http://integrityintensive.com/idm-model/</a:t>
            </a:r>
          </a:p>
        </p:txBody>
      </p:sp>
      <p:sp>
        <p:nvSpPr>
          <p:cNvPr id="4" name="Zástupný symbol pro číslo snímku 3"/>
          <p:cNvSpPr>
            <a:spLocks noGrp="1"/>
          </p:cNvSpPr>
          <p:nvPr>
            <p:ph type="sldNum" sz="quarter" idx="10"/>
          </p:nvPr>
        </p:nvSpPr>
        <p:spPr/>
        <p:txBody>
          <a:bodyPr/>
          <a:lstStyle/>
          <a:p>
            <a:fld id="{3A9CACE5-B331-4138-8E80-E16B20D09F28}" type="slidenum">
              <a:rPr lang="cs-CZ" smtClean="0"/>
              <a:pPr/>
              <a:t>20</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 y="746125"/>
            <a:ext cx="6629400" cy="3729038"/>
          </a:xfrm>
        </p:spPr>
      </p:sp>
      <p:sp>
        <p:nvSpPr>
          <p:cNvPr id="3" name="Zástupný symbol pro poznámky 2"/>
          <p:cNvSpPr>
            <a:spLocks noGrp="1"/>
          </p:cNvSpPr>
          <p:nvPr>
            <p:ph type="body" idx="1"/>
          </p:nvPr>
        </p:nvSpPr>
        <p:spPr/>
        <p:txBody>
          <a:bodyPr>
            <a:normAutofit/>
          </a:bodyPr>
          <a:lstStyle/>
          <a:p>
            <a:r>
              <a:rPr lang="cs-CZ" dirty="0"/>
              <a:t>https://policedynamics.files.wordpress.com/2010/11/twin-towers.jpg</a:t>
            </a:r>
          </a:p>
        </p:txBody>
      </p:sp>
      <p:sp>
        <p:nvSpPr>
          <p:cNvPr id="4" name="Zástupný symbol pro číslo snímku 3"/>
          <p:cNvSpPr>
            <a:spLocks noGrp="1"/>
          </p:cNvSpPr>
          <p:nvPr>
            <p:ph type="sldNum" sz="quarter" idx="10"/>
          </p:nvPr>
        </p:nvSpPr>
        <p:spPr/>
        <p:txBody>
          <a:bodyPr/>
          <a:lstStyle/>
          <a:p>
            <a:fld id="{3A9CACE5-B331-4138-8E80-E16B20D09F28}" type="slidenum">
              <a:rPr lang="cs-CZ" smtClean="0"/>
              <a:pPr/>
              <a:t>21</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2B2CF1C5-063E-4D3B-913A-2DC20D86B37C}" type="datetimeFigureOut">
              <a:rPr lang="cs-CZ" smtClean="0"/>
              <a:pPr/>
              <a:t>19.03.2024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6C33B4-7F77-41FF-8D03-58D77B52C74B}"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B2CF1C5-063E-4D3B-913A-2DC20D86B37C}" type="datetimeFigureOut">
              <a:rPr lang="cs-CZ" smtClean="0"/>
              <a:pPr/>
              <a:t>19.03.2024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6C33B4-7F77-41FF-8D03-58D77B52C74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B2CF1C5-063E-4D3B-913A-2DC20D86B37C}" type="datetimeFigureOut">
              <a:rPr lang="cs-CZ" smtClean="0"/>
              <a:pPr/>
              <a:t>19.03.2024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6C33B4-7F77-41FF-8D03-58D77B52C74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B2CF1C5-063E-4D3B-913A-2DC20D86B37C}" type="datetimeFigureOut">
              <a:rPr lang="cs-CZ" smtClean="0"/>
              <a:pPr/>
              <a:t>19.03.2024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6C33B4-7F77-41FF-8D03-58D77B52C74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2B2CF1C5-063E-4D3B-913A-2DC20D86B37C}" type="datetimeFigureOut">
              <a:rPr lang="cs-CZ" smtClean="0"/>
              <a:pPr/>
              <a:t>19.03.2024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6C33B4-7F77-41FF-8D03-58D77B52C74B}"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B2CF1C5-063E-4D3B-913A-2DC20D86B37C}" type="datetimeFigureOut">
              <a:rPr lang="cs-CZ" smtClean="0"/>
              <a:pPr/>
              <a:t>19.03.2024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D6C33B4-7F77-41FF-8D03-58D77B52C74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B2CF1C5-063E-4D3B-913A-2DC20D86B37C}" type="datetimeFigureOut">
              <a:rPr lang="cs-CZ" smtClean="0"/>
              <a:pPr/>
              <a:t>19.03.2024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D6C33B4-7F77-41FF-8D03-58D77B52C74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2B2CF1C5-063E-4D3B-913A-2DC20D86B37C}" type="datetimeFigureOut">
              <a:rPr lang="cs-CZ" smtClean="0"/>
              <a:pPr/>
              <a:t>19.03.2024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D6C33B4-7F77-41FF-8D03-58D77B52C74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B2CF1C5-063E-4D3B-913A-2DC20D86B37C}" type="datetimeFigureOut">
              <a:rPr lang="cs-CZ" smtClean="0"/>
              <a:pPr/>
              <a:t>19.03.2024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D6C33B4-7F77-41FF-8D03-58D77B52C74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2B2CF1C5-063E-4D3B-913A-2DC20D86B37C}" type="datetimeFigureOut">
              <a:rPr lang="cs-CZ" smtClean="0"/>
              <a:pPr/>
              <a:t>19.03.2024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D6C33B4-7F77-41FF-8D03-58D77B52C74B}"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2B2CF1C5-063E-4D3B-913A-2DC20D86B37C}" type="datetimeFigureOut">
              <a:rPr lang="cs-CZ" smtClean="0"/>
              <a:pPr/>
              <a:t>19.03.2024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D6C33B4-7F77-41FF-8D03-58D77B52C74B}"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6F9"/>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CF1C5-063E-4D3B-913A-2DC20D86B37C}" type="datetimeFigureOut">
              <a:rPr lang="cs-CZ" smtClean="0"/>
              <a:pPr/>
              <a:t>19.03.2024</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C33B4-7F77-41FF-8D03-58D77B52C74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PFHg3jjjsEM" TargetMode="External"/><Relationship Id="rId2" Type="http://schemas.openxmlformats.org/officeDocument/2006/relationships/hyperlink" Target="https://www.youtube.com/channel/UC03ebjP6rE96fKVfb4GBxnA" TargetMode="External"/><Relationship Id="rId1" Type="http://schemas.openxmlformats.org/officeDocument/2006/relationships/slideLayout" Target="../slideLayouts/slideLayout2.xml"/><Relationship Id="rId5" Type="http://schemas.openxmlformats.org/officeDocument/2006/relationships/hyperlink" Target="https://youtu.be/VT5nsIAyCuI" TargetMode="External"/><Relationship Id="rId4" Type="http://schemas.openxmlformats.org/officeDocument/2006/relationships/hyperlink" Target="https://www.youtube.com/user/MS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0L2NVFcYqkM" TargetMode="External"/><Relationship Id="rId2" Type="http://schemas.openxmlformats.org/officeDocument/2006/relationships/hyperlink" Target="http://www.peopleandperspectives.org/story/interview/annas" TargetMode="External"/><Relationship Id="rId1" Type="http://schemas.openxmlformats.org/officeDocument/2006/relationships/slideLayout" Target="../slideLayouts/slideLayout2.xml"/><Relationship Id="rId5" Type="http://schemas.openxmlformats.org/officeDocument/2006/relationships/hyperlink" Target="https://phr.org/" TargetMode="External"/><Relationship Id="rId4" Type="http://schemas.openxmlformats.org/officeDocument/2006/relationships/hyperlink" Target="https://youtu.be/XykeF8sAd_o?feature=shared"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wma.net/en/30publications/10policies/o3/" TargetMode="External"/><Relationship Id="rId3" Type="http://schemas.openxmlformats.org/officeDocument/2006/relationships/hyperlink" Target="http://www.wma.net/en/20activities/10ethics/index.html" TargetMode="External"/><Relationship Id="rId7" Type="http://schemas.openxmlformats.org/officeDocument/2006/relationships/hyperlink" Target="http://www.wma.net/en/30publications/10policies/d2/index.html" TargetMode="External"/><Relationship Id="rId2" Type="http://schemas.openxmlformats.org/officeDocument/2006/relationships/hyperlink" Target="http://www.wma.net/en/20activities/20humanrights/index.html" TargetMode="External"/><Relationship Id="rId1" Type="http://schemas.openxmlformats.org/officeDocument/2006/relationships/slideLayout" Target="../slideLayouts/slideLayout2.xml"/><Relationship Id="rId6" Type="http://schemas.openxmlformats.org/officeDocument/2006/relationships/hyperlink" Target="http://unesdoc.unesco.org/images/0014/001428/142825e.pdf" TargetMode="External"/><Relationship Id="rId5" Type="http://schemas.openxmlformats.org/officeDocument/2006/relationships/hyperlink" Target="http://www.unesco.org/new/en/social-and-human-sciences/themes/bioethics/human-genome-and-human-rights/" TargetMode="External"/><Relationship Id="rId4" Type="http://schemas.openxmlformats.org/officeDocument/2006/relationships/hyperlink" Target="http://www.unesco.org/new/en/social-and-human-sciences/themes/bioethics/ethics-education-programme/" TargetMode="External"/><Relationship Id="rId9" Type="http://schemas.openxmlformats.org/officeDocument/2006/relationships/hyperlink" Target="http://www3.nd.edu/~undpress/excerpts/P01307-ex.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ncbi.nlm.nih.gov/pmc/articles/PMC300789/pdf/32701419.pdf" TargetMode="External"/><Relationship Id="rId7" Type="http://schemas.openxmlformats.org/officeDocument/2006/relationships/hyperlink" Target="https://www.hrw.org/" TargetMode="External"/><Relationship Id="rId2" Type="http://schemas.openxmlformats.org/officeDocument/2006/relationships/hyperlink" Target="http://www.thenewatlantis.com/docLib/20091130_human_dignity.pdf" TargetMode="External"/><Relationship Id="rId1" Type="http://schemas.openxmlformats.org/officeDocument/2006/relationships/slideLayout" Target="../slideLayouts/slideLayout2.xml"/><Relationship Id="rId6" Type="http://schemas.openxmlformats.org/officeDocument/2006/relationships/hyperlink" Target="https://www.amnesty.org/en/" TargetMode="External"/><Relationship Id="rId5" Type="http://schemas.openxmlformats.org/officeDocument/2006/relationships/hyperlink" Target="https://www.ncbi.nlm.nih.gov/pmc/articles/PMC300789/citedby/" TargetMode="External"/><Relationship Id="rId4" Type="http://schemas.openxmlformats.org/officeDocument/2006/relationships/hyperlink" Target="http://bmcmedethics.biomedcentral.com/articles/10.1186/1472-6939-7-2"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lib.tcu.edu/staff/bellinger/rights/Poovey-on-rights.pdf" TargetMode="External"/><Relationship Id="rId13" Type="http://schemas.openxmlformats.org/officeDocument/2006/relationships/hyperlink" Target="http://www.ohchr.org/Documents/Publications/LivingFreeAndEqual.pdf" TargetMode="External"/><Relationship Id="rId3" Type="http://schemas.openxmlformats.org/officeDocument/2006/relationships/hyperlink" Target="http://lib.tcu.edu/staff/bellinger/rights/Schaefer-vs-Rorty.pdf" TargetMode="External"/><Relationship Id="rId7" Type="http://schemas.openxmlformats.org/officeDocument/2006/relationships/hyperlink" Target="http://lib.tcu.edu/staff/bellinger/rights/Primus-ch1.pdf" TargetMode="External"/><Relationship Id="rId12" Type="http://schemas.openxmlformats.org/officeDocument/2006/relationships/hyperlink" Target="http://www.ohchr.org/Documents/Publications/NHRIHandbook.pdf" TargetMode="External"/><Relationship Id="rId2" Type="http://schemas.openxmlformats.org/officeDocument/2006/relationships/hyperlink" Target="http://lib.tcu.edu/staff/bellinger/rights/Rorty-on-rights.pdf" TargetMode="External"/><Relationship Id="rId16" Type="http://schemas.openxmlformats.org/officeDocument/2006/relationships/hyperlink" Target="http://www.ohchr.org/Documents/Publications/HRDisabilityen.pdf" TargetMode="External"/><Relationship Id="rId1" Type="http://schemas.openxmlformats.org/officeDocument/2006/relationships/slideLayout" Target="../slideLayouts/slideLayout2.xml"/><Relationship Id="rId6" Type="http://schemas.openxmlformats.org/officeDocument/2006/relationships/hyperlink" Target="http://filcasop.flu.cas.cz/uploaded/Dvorak/Machula.pdf" TargetMode="External"/><Relationship Id="rId11" Type="http://schemas.openxmlformats.org/officeDocument/2006/relationships/hyperlink" Target="http://www.ohchr.org/en/issues/Pages/WhatareHumanRights.aspx" TargetMode="External"/><Relationship Id="rId5" Type="http://schemas.openxmlformats.org/officeDocument/2006/relationships/hyperlink" Target="https://filcasop.flu.cas.cz/images/uploaded/Dvorak/Machula.pdf" TargetMode="External"/><Relationship Id="rId15" Type="http://schemas.openxmlformats.org/officeDocument/2006/relationships/hyperlink" Target="http://www.ohchr.org/Documents/Publications/Reproductiveen.pdf" TargetMode="External"/><Relationship Id="rId10" Type="http://schemas.openxmlformats.org/officeDocument/2006/relationships/hyperlink" Target="https://www.ohchr.org/en/what-are-human-rights" TargetMode="External"/><Relationship Id="rId4" Type="http://schemas.openxmlformats.org/officeDocument/2006/relationships/hyperlink" Target="http://lib.tcu.edu/staff/bellinger/rights/Macdonald-on-rights.pdf" TargetMode="External"/><Relationship Id="rId9" Type="http://schemas.openxmlformats.org/officeDocument/2006/relationships/hyperlink" Target="http://vyuka-data.lf3.cuni.cz/CVOL0076/human%20rights%20-%20justifications(58adfaa2022e7).rtf" TargetMode="External"/><Relationship Id="rId14" Type="http://schemas.openxmlformats.org/officeDocument/2006/relationships/hyperlink" Target="http://www.ohchr.org/Documents/Publications/BornFreeAndEqualLowRes.pdf"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2130426"/>
            <a:ext cx="9144000" cy="1470025"/>
          </a:xfrm>
        </p:spPr>
        <p:txBody>
          <a:bodyPr/>
          <a:lstStyle/>
          <a:p>
            <a:r>
              <a:rPr lang="cs-CZ" dirty="0" err="1"/>
              <a:t>Human</a:t>
            </a:r>
            <a:r>
              <a:rPr lang="cs-CZ" dirty="0"/>
              <a:t> </a:t>
            </a:r>
            <a:r>
              <a:rPr lang="cs-CZ" dirty="0" err="1"/>
              <a:t>Rights</a:t>
            </a:r>
            <a:r>
              <a:rPr lang="cs-CZ" dirty="0"/>
              <a:t> and </a:t>
            </a:r>
            <a:r>
              <a:rPr lang="cs-CZ" dirty="0" err="1"/>
              <a:t>Medicine</a:t>
            </a:r>
            <a:br>
              <a:rPr lang="cs-CZ" dirty="0"/>
            </a:br>
            <a:r>
              <a:rPr lang="cs-CZ" dirty="0"/>
              <a:t>6</a:t>
            </a:r>
          </a:p>
        </p:txBody>
      </p:sp>
      <p:sp>
        <p:nvSpPr>
          <p:cNvPr id="3" name="Podnadpis 2"/>
          <p:cNvSpPr>
            <a:spLocks noGrp="1"/>
          </p:cNvSpPr>
          <p:nvPr>
            <p:ph type="subTitle" idx="1"/>
          </p:nvPr>
        </p:nvSpPr>
        <p:spPr/>
        <p:txBody>
          <a:bodyPr/>
          <a:lstStyle/>
          <a:p>
            <a:pPr algn="r"/>
            <a:endParaRPr lang="cs-CZ" dirty="0"/>
          </a:p>
          <a:p>
            <a:pPr algn="r"/>
            <a:r>
              <a:rPr lang="cs-CZ" dirty="0"/>
              <a:t>Zuzana Svobodová</a:t>
            </a:r>
          </a:p>
        </p:txBody>
      </p:sp>
    </p:spTree>
    <p:extLst>
      <p:ext uri="{BB962C8B-B14F-4D97-AF65-F5344CB8AC3E}">
        <p14:creationId xmlns:p14="http://schemas.microsoft.com/office/powerpoint/2010/main" val="291517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053D55-77A8-43A7-80E3-62DBE9FDEC91}"/>
              </a:ext>
            </a:extLst>
          </p:cNvPr>
          <p:cNvSpPr>
            <a:spLocks noGrp="1"/>
          </p:cNvSpPr>
          <p:nvPr>
            <p:ph type="title"/>
          </p:nvPr>
        </p:nvSpPr>
        <p:spPr/>
        <p:txBody>
          <a:bodyPr/>
          <a:lstStyle/>
          <a:p>
            <a:r>
              <a:rPr lang="cs-CZ" dirty="0" err="1"/>
              <a:t>Human</a:t>
            </a:r>
            <a:r>
              <a:rPr lang="cs-CZ" dirty="0"/>
              <a:t> dignity</a:t>
            </a:r>
          </a:p>
        </p:txBody>
      </p:sp>
      <p:sp>
        <p:nvSpPr>
          <p:cNvPr id="3" name="Zástupný obsah 2">
            <a:extLst>
              <a:ext uri="{FF2B5EF4-FFF2-40B4-BE49-F238E27FC236}">
                <a16:creationId xmlns:a16="http://schemas.microsoft.com/office/drawing/2014/main" id="{B49E46FB-216D-423C-8D64-D74BD4CBEF20}"/>
              </a:ext>
            </a:extLst>
          </p:cNvPr>
          <p:cNvSpPr>
            <a:spLocks noGrp="1"/>
          </p:cNvSpPr>
          <p:nvPr>
            <p:ph idx="1"/>
          </p:nvPr>
        </p:nvSpPr>
        <p:spPr>
          <a:xfrm>
            <a:off x="191344" y="1110754"/>
            <a:ext cx="11881320" cy="5472608"/>
          </a:xfrm>
        </p:spPr>
        <p:txBody>
          <a:bodyPr>
            <a:normAutofit/>
          </a:bodyPr>
          <a:lstStyle/>
          <a:p>
            <a:r>
              <a:rPr lang="cs-CZ" sz="2000" b="1" dirty="0"/>
              <a:t>„</a:t>
            </a:r>
            <a:r>
              <a:rPr lang="cs-CZ" sz="2000" b="1" dirty="0" err="1"/>
              <a:t>the</a:t>
            </a:r>
            <a:r>
              <a:rPr lang="cs-CZ" sz="2000" b="1" dirty="0"/>
              <a:t> </a:t>
            </a:r>
            <a:r>
              <a:rPr lang="cs-CZ" sz="2000" b="1" dirty="0" err="1"/>
              <a:t>inherent</a:t>
            </a:r>
            <a:r>
              <a:rPr lang="cs-CZ" sz="2000" b="1" dirty="0"/>
              <a:t> </a:t>
            </a:r>
            <a:r>
              <a:rPr lang="cs-CZ" sz="2000" b="1" dirty="0" err="1"/>
              <a:t>human</a:t>
            </a:r>
            <a:r>
              <a:rPr lang="cs-CZ" sz="2000" b="1" dirty="0"/>
              <a:t> dignity“</a:t>
            </a:r>
          </a:p>
          <a:p>
            <a:pPr indent="0" algn="just">
              <a:lnSpc>
                <a:spcPct val="107000"/>
              </a:lnSpc>
              <a:spcAft>
                <a:spcPts val="800"/>
              </a:spcAft>
              <a:buNone/>
            </a:pP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Although</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inherent</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human</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dignity,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perceived</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by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international</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lawyers</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as a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fundamental</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material</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source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both</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constitutional</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international</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law</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this concept is presented in the human rights context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as a stark fact, without further definition of it, or any elaboration concerning its metaphysical basis or source</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And here is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Glenn</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Hughes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’s diagnosis:</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gn="just">
              <a:lnSpc>
                <a:spcPct val="107000"/>
              </a:lnSpc>
              <a:spcAft>
                <a:spcPts val="800"/>
              </a:spcAft>
              <a:buNone/>
            </a:pP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This absence of definition and metaphysical contextualization, serves, obviously, an important political function. </a:t>
            </a:r>
            <a:r>
              <a:rPr lang="en-US" sz="22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Human rights instruments must strive to appeal be convincing to governments and institutional leaders of all the nations of the globe and to persons of every worldview, secular or religious. If such document were to specify any metaphysical or religious source of human dignity, or define the essence of human dignity in too culturally-specific a manner, their effective appeal would be restricted and its universality undermined.</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Glenn Hughes: Understanding the Principle of Inherent Human Dignity, in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The Solidarity of the Shaken: Jan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Pato</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čka</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’s Legacy in the Modern World</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Academica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Press, Washington-London, 2019, p. 81</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9215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253E20-4C02-47DC-9E82-044567DC1AA3}"/>
              </a:ext>
            </a:extLst>
          </p:cNvPr>
          <p:cNvSpPr>
            <a:spLocks noGrp="1"/>
          </p:cNvSpPr>
          <p:nvPr>
            <p:ph type="title"/>
          </p:nvPr>
        </p:nvSpPr>
        <p:spPr/>
        <p:txBody>
          <a:bodyPr/>
          <a:lstStyle/>
          <a:p>
            <a:r>
              <a:rPr lang="cs-CZ" dirty="0" err="1"/>
              <a:t>Human</a:t>
            </a:r>
            <a:r>
              <a:rPr lang="cs-CZ" dirty="0"/>
              <a:t> dignity</a:t>
            </a:r>
          </a:p>
        </p:txBody>
      </p:sp>
      <p:sp>
        <p:nvSpPr>
          <p:cNvPr id="3" name="Zástupný obsah 2">
            <a:extLst>
              <a:ext uri="{FF2B5EF4-FFF2-40B4-BE49-F238E27FC236}">
                <a16:creationId xmlns:a16="http://schemas.microsoft.com/office/drawing/2014/main" id="{E1B60539-2D2D-4DCC-9086-E07A8E8535CA}"/>
              </a:ext>
            </a:extLst>
          </p:cNvPr>
          <p:cNvSpPr>
            <a:spLocks noGrp="1"/>
          </p:cNvSpPr>
          <p:nvPr>
            <p:ph idx="1"/>
          </p:nvPr>
        </p:nvSpPr>
        <p:spPr>
          <a:xfrm>
            <a:off x="335360" y="1600201"/>
            <a:ext cx="11521280" cy="4983161"/>
          </a:xfrm>
        </p:spPr>
        <p:txBody>
          <a:bodyPr>
            <a:normAutofit/>
          </a:bodyPr>
          <a:lstStyle/>
          <a:p>
            <a:pPr marL="0" indent="0" algn="just">
              <a:spcBef>
                <a:spcPts val="0"/>
              </a:spcBef>
              <a:buNone/>
            </a:pPr>
            <a:r>
              <a:rPr lang="en-US" sz="24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dignity is given along with human existence, then it belongs to human beings essentially; and for something to belong to humans </a:t>
            </a:r>
            <a:r>
              <a:rPr lang="en-US" sz="24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essentially</a:t>
            </a:r>
            <a:r>
              <a:rPr lang="en-US" sz="24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then it must be, by definition, something beyond all human particularities. The givenness of dignity presupposes, in other words, a </a:t>
            </a:r>
            <a:r>
              <a:rPr lang="en-US" sz="24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human nature</a:t>
            </a:r>
            <a:r>
              <a:rPr lang="en-US" sz="24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that transcends all differences of biology, locality, culture and history.</a:t>
            </a:r>
            <a:endParaRPr lang="cs-CZ" sz="24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0" indent="0" algn="r">
              <a:spcBef>
                <a:spcPts val="0"/>
              </a:spcBef>
              <a:buNone/>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Op.cit</a:t>
            </a:r>
            <a:r>
              <a:rPr lang="en-US" sz="2400" dirty="0">
                <a:effectLst/>
                <a:latin typeface="Calibri" panose="020F0502020204030204" pitchFamily="34" charset="0"/>
                <a:ea typeface="Calibri" panose="020F0502020204030204" pitchFamily="34" charset="0"/>
                <a:cs typeface="Times New Roman" panose="02020603050405020304" pitchFamily="18" charset="0"/>
              </a:rPr>
              <a:t>., p. 88</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dirty="0">
                <a:effectLst/>
                <a:latin typeface="Times New Roman" panose="02020603050405020304" pitchFamily="18" charset="0"/>
                <a:ea typeface="Calibri" panose="020F0502020204030204" pitchFamily="34" charset="0"/>
              </a:rPr>
              <a:t>the argument made by Jacques Maritain:</a:t>
            </a:r>
            <a:endParaRPr lang="cs-CZ" sz="2400" dirty="0">
              <a:effectLst/>
              <a:latin typeface="Times New Roman" panose="02020603050405020304" pitchFamily="18" charset="0"/>
              <a:ea typeface="Calibri" panose="020F0502020204030204" pitchFamily="34" charset="0"/>
            </a:endParaRPr>
          </a:p>
          <a:p>
            <a:pPr marL="0" indent="0">
              <a:buNone/>
            </a:pPr>
            <a:r>
              <a:rPr lang="en-US" sz="2400" dirty="0">
                <a:effectLst/>
                <a:latin typeface="Times New Roman" panose="02020603050405020304" pitchFamily="18" charset="0"/>
                <a:ea typeface="Calibri" panose="020F0502020204030204" pitchFamily="34" charset="0"/>
              </a:rPr>
              <a:t>“</a:t>
            </a:r>
            <a:r>
              <a:rPr lang="en-US" sz="2400" i="1" dirty="0">
                <a:effectLst/>
                <a:highlight>
                  <a:srgbClr val="FFFF00"/>
                </a:highlight>
                <a:latin typeface="Times New Roman" panose="02020603050405020304" pitchFamily="18" charset="0"/>
                <a:ea typeface="Calibri" panose="020F0502020204030204" pitchFamily="34" charset="0"/>
              </a:rPr>
              <a:t>A person possesses absolute dignity because he is in direct relationship with the absolute</a:t>
            </a:r>
            <a:r>
              <a:rPr lang="en-US" sz="2400" dirty="0">
                <a:effectLst/>
                <a:latin typeface="Times New Roman" panose="02020603050405020304" pitchFamily="18" charset="0"/>
                <a:ea typeface="Calibri" panose="020F0502020204030204" pitchFamily="34" charset="0"/>
              </a:rPr>
              <a:t>.”</a:t>
            </a:r>
            <a:endParaRPr lang="cs-CZ" sz="2400" dirty="0">
              <a:latin typeface="Times New Roman" panose="02020603050405020304" pitchFamily="18" charset="0"/>
              <a:ea typeface="Calibri" panose="020F0502020204030204" pitchFamily="34" charset="0"/>
            </a:endParaRPr>
          </a:p>
          <a:p>
            <a:pPr marL="0" indent="0" algn="r">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Jacques Maritain: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The Rights of Man and Natural Law</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trans. Doris C. Anson (New York: Gordian Press, 1971), p.</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 (quoted</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also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 Hughes, op. cit. p. 89)</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419724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8F32CD-2E74-44A0-8D79-EE3BB0E54DAE}"/>
              </a:ext>
            </a:extLst>
          </p:cNvPr>
          <p:cNvSpPr>
            <a:spLocks noGrp="1"/>
          </p:cNvSpPr>
          <p:nvPr>
            <p:ph type="title"/>
          </p:nvPr>
        </p:nvSpPr>
        <p:spPr/>
        <p:txBody>
          <a:bodyPr/>
          <a:lstStyle/>
          <a:p>
            <a:r>
              <a:rPr lang="cs-CZ" dirty="0" err="1"/>
              <a:t>Human</a:t>
            </a:r>
            <a:r>
              <a:rPr lang="cs-CZ" dirty="0"/>
              <a:t> dignity and </a:t>
            </a:r>
            <a:r>
              <a:rPr lang="cs-CZ" dirty="0" err="1"/>
              <a:t>human</a:t>
            </a:r>
            <a:r>
              <a:rPr lang="cs-CZ" dirty="0"/>
              <a:t> identity</a:t>
            </a:r>
          </a:p>
        </p:txBody>
      </p:sp>
      <p:sp>
        <p:nvSpPr>
          <p:cNvPr id="3" name="Zástupný obsah 2">
            <a:extLst>
              <a:ext uri="{FF2B5EF4-FFF2-40B4-BE49-F238E27FC236}">
                <a16:creationId xmlns:a16="http://schemas.microsoft.com/office/drawing/2014/main" id="{7B3C0072-BBC4-4BCE-A696-0BF61B411BDA}"/>
              </a:ext>
            </a:extLst>
          </p:cNvPr>
          <p:cNvSpPr>
            <a:spLocks noGrp="1"/>
          </p:cNvSpPr>
          <p:nvPr>
            <p:ph idx="1"/>
          </p:nvPr>
        </p:nvSpPr>
        <p:spPr/>
        <p:txBody>
          <a:bodyPr>
            <a:normAutofit lnSpcReduction="10000"/>
          </a:bodyPr>
          <a:lstStyle/>
          <a:p>
            <a:pPr marL="0" indent="0">
              <a:buNone/>
            </a:pPr>
            <a:r>
              <a:rPr lang="cs-CZ" sz="2800" dirty="0"/>
              <a:t>Francis </a:t>
            </a:r>
            <a:r>
              <a:rPr lang="cs-CZ" sz="2800" dirty="0" err="1"/>
              <a:t>Fukuyama</a:t>
            </a:r>
            <a:r>
              <a:rPr lang="cs-CZ" sz="2800" dirty="0"/>
              <a:t> made </a:t>
            </a:r>
            <a:r>
              <a:rPr lang="en-US" sz="2800" dirty="0">
                <a:effectLst/>
                <a:latin typeface="Times New Roman" panose="02020603050405020304" pitchFamily="18" charset="0"/>
                <a:ea typeface="Calibri" panose="020F0502020204030204" pitchFamily="34" charset="0"/>
              </a:rPr>
              <a:t>in his book, </a:t>
            </a:r>
            <a:r>
              <a:rPr lang="en-US" sz="2800" i="1" dirty="0">
                <a:effectLst/>
                <a:latin typeface="Times New Roman" panose="02020603050405020304" pitchFamily="18" charset="0"/>
                <a:ea typeface="Calibri" panose="020F0502020204030204" pitchFamily="34" charset="0"/>
              </a:rPr>
              <a:t>Identity</a:t>
            </a:r>
            <a:r>
              <a:rPr lang="cs-CZ" sz="2800" i="1" dirty="0">
                <a:effectLst/>
                <a:latin typeface="Times New Roman" panose="02020603050405020304" pitchFamily="18" charset="0"/>
                <a:ea typeface="Calibri" panose="020F0502020204030204" pitchFamily="34" charset="0"/>
              </a:rPr>
              <a:t>. </a:t>
            </a:r>
            <a:r>
              <a:rPr lang="en-US" sz="2800" i="1" dirty="0">
                <a:latin typeface="Times New Roman" panose="02020603050405020304" pitchFamily="18" charset="0"/>
                <a:ea typeface="Calibri" panose="020F0502020204030204" pitchFamily="34" charset="0"/>
                <a:cs typeface="Times New Roman" panose="02020603050405020304" pitchFamily="18" charset="0"/>
              </a:rPr>
              <a:t>The Dignity and the Politics of Resentment</a:t>
            </a:r>
            <a:r>
              <a:rPr lang="en-US" sz="2800" i="1" dirty="0">
                <a:effectLst/>
                <a:latin typeface="Times New Roman" panose="02020603050405020304" pitchFamily="18" charset="0"/>
                <a:ea typeface="Calibri" panose="020F0502020204030204" pitchFamily="34" charset="0"/>
              </a:rPr>
              <a:t>, </a:t>
            </a:r>
            <a:r>
              <a:rPr lang="en-US" sz="2800" dirty="0">
                <a:effectLst/>
                <a:latin typeface="Times New Roman" panose="02020603050405020304" pitchFamily="18" charset="0"/>
                <a:ea typeface="Calibri" panose="020F0502020204030204" pitchFamily="34" charset="0"/>
              </a:rPr>
              <a:t>an interesting and important contribution to our debate</a:t>
            </a:r>
            <a:r>
              <a:rPr lang="cs-CZ" sz="2800" dirty="0">
                <a:effectLst/>
                <a:latin typeface="Times New Roman" panose="02020603050405020304" pitchFamily="18" charset="0"/>
                <a:ea typeface="Calibri" panose="020F0502020204030204" pitchFamily="34" charset="0"/>
              </a:rPr>
              <a:t>:</a:t>
            </a:r>
            <a:r>
              <a:rPr lang="en-US" sz="2800" dirty="0">
                <a:effectLst/>
                <a:latin typeface="Times New Roman" panose="02020603050405020304" pitchFamily="18" charset="0"/>
                <a:ea typeface="Calibri" panose="020F0502020204030204" pitchFamily="34" charset="0"/>
              </a:rPr>
              <a:t> </a:t>
            </a:r>
            <a:endParaRPr lang="cs-CZ" sz="2800" dirty="0">
              <a:effectLst/>
              <a:latin typeface="Times New Roman" panose="02020603050405020304" pitchFamily="18" charset="0"/>
              <a:ea typeface="Calibri" panose="020F0502020204030204" pitchFamily="34" charset="0"/>
            </a:endParaRPr>
          </a:p>
          <a:p>
            <a:pPr marL="0" indent="0">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basic problem of human identity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grows</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out of a distinction between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one’s true inner self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an outer world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of social rules and norms that does not adequately recognize that inner self’s worth or dignity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it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must be perceived as a fundamental </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difference between </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human dignity </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and </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human identity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gn="just">
              <a:lnSpc>
                <a:spcPct val="107000"/>
              </a:lnSpc>
              <a:spcAft>
                <a:spcPts val="800"/>
              </a:spcAft>
              <a:buNone/>
            </a:pPr>
            <a:r>
              <a:rPr lang="en-US" sz="24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inner self is the </a:t>
            </a:r>
            <a:r>
              <a:rPr lang="en-US" sz="24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basis of human dignity</a:t>
            </a:r>
            <a:r>
              <a:rPr lang="en-US" sz="24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but the </a:t>
            </a:r>
            <a:r>
              <a:rPr lang="en-US" sz="24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nature</a:t>
            </a:r>
            <a:r>
              <a:rPr lang="en-US" sz="24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of that dignity</a:t>
            </a:r>
            <a:r>
              <a:rPr lang="cs-CZ" sz="24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cs-CZ"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cs-CZ" sz="24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human</a:t>
            </a:r>
            <a:r>
              <a:rPr lang="cs-CZ"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cs-CZ"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identity</a:t>
            </a:r>
            <a:r>
              <a:rPr lang="cs-CZ"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is variable </a:t>
            </a:r>
            <a:r>
              <a:rPr lang="en-US" sz="24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and has changed over time.</a:t>
            </a:r>
            <a:endParaRPr lang="cs-CZ"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2800" dirty="0">
              <a:effectLst/>
              <a:latin typeface="Times New Roman" panose="02020603050405020304" pitchFamily="18" charset="0"/>
              <a:ea typeface="Calibri" panose="020F0502020204030204" pitchFamily="34" charset="0"/>
            </a:endParaRPr>
          </a:p>
          <a:p>
            <a:pPr marL="0" indent="0" algn="r">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Francis Fukuyama: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Identity. The Dignity and the Politics of Resentment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Farrar, Strauss and Giroux, New York, 2018</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 9, 10</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891842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8F32CD-2E74-44A0-8D79-EE3BB0E54DAE}"/>
              </a:ext>
            </a:extLst>
          </p:cNvPr>
          <p:cNvSpPr>
            <a:spLocks noGrp="1"/>
          </p:cNvSpPr>
          <p:nvPr>
            <p:ph type="title"/>
          </p:nvPr>
        </p:nvSpPr>
        <p:spPr/>
        <p:txBody>
          <a:bodyPr/>
          <a:lstStyle/>
          <a:p>
            <a:r>
              <a:rPr lang="cs-CZ" dirty="0" err="1"/>
              <a:t>Human</a:t>
            </a:r>
            <a:r>
              <a:rPr lang="cs-CZ" dirty="0"/>
              <a:t> dignity and </a:t>
            </a:r>
            <a:r>
              <a:rPr lang="cs-CZ" dirty="0" err="1"/>
              <a:t>human</a:t>
            </a:r>
            <a:r>
              <a:rPr lang="cs-CZ" dirty="0"/>
              <a:t> identity</a:t>
            </a:r>
          </a:p>
        </p:txBody>
      </p:sp>
      <p:sp>
        <p:nvSpPr>
          <p:cNvPr id="3" name="Zástupný obsah 2">
            <a:extLst>
              <a:ext uri="{FF2B5EF4-FFF2-40B4-BE49-F238E27FC236}">
                <a16:creationId xmlns:a16="http://schemas.microsoft.com/office/drawing/2014/main" id="{7B3C0072-BBC4-4BCE-A696-0BF61B411BDA}"/>
              </a:ext>
            </a:extLst>
          </p:cNvPr>
          <p:cNvSpPr>
            <a:spLocks noGrp="1"/>
          </p:cNvSpPr>
          <p:nvPr>
            <p:ph idx="1"/>
          </p:nvPr>
        </p:nvSpPr>
        <p:spPr>
          <a:xfrm>
            <a:off x="335360" y="1259632"/>
            <a:ext cx="11521280" cy="5323730"/>
          </a:xfrm>
        </p:spPr>
        <p:txBody>
          <a:bodyPr>
            <a:normAutofit/>
          </a:bodyPr>
          <a:lstStyle/>
          <a:p>
            <a:pPr marL="0" indent="0">
              <a:buNone/>
            </a:pPr>
            <a:r>
              <a:rPr lang="cs-CZ" sz="2600"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he teaching of ancient classical philosophers, namely of Plato (cf. his </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Republic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Phaedrus</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according to which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the human soul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consists of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three different parts</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each of which is under the controls of its specific drive:</a:t>
            </a:r>
            <a:endParaRPr lang="cs-CZ"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AutoNum type="arabicParenR"/>
            </a:pPr>
            <a:r>
              <a:rPr lang="en-US" sz="2600" i="1" dirty="0" err="1">
                <a:latin typeface="Times New Roman" panose="02020603050405020304" pitchFamily="18" charset="0"/>
                <a:ea typeface="Calibri" panose="020F0502020204030204" pitchFamily="34" charset="0"/>
                <a:cs typeface="Times New Roman" panose="02020603050405020304" pitchFamily="18" charset="0"/>
              </a:rPr>
              <a:t>epithymia</a:t>
            </a:r>
            <a:r>
              <a:rPr lang="cs-CZ"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appetitive part (our bodily desires, pleasures, comforts and satisfactions);</a:t>
            </a:r>
            <a:endParaRPr lang="cs-CZ"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AutoNum type="arabicParenR"/>
            </a:pPr>
            <a:r>
              <a:rPr lang="en-US" sz="2600" i="1" dirty="0" err="1">
                <a:latin typeface="Times New Roman" panose="02020603050405020304" pitchFamily="18" charset="0"/>
                <a:ea typeface="Calibri" panose="020F0502020204030204" pitchFamily="34" charset="0"/>
                <a:cs typeface="Times New Roman" panose="02020603050405020304" pitchFamily="18" charset="0"/>
              </a:rPr>
              <a:t>thymos</a:t>
            </a:r>
            <a:r>
              <a:rPr lang="cs-CZ"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spirited or hot-blooded part (driven by emotions, falling in love, succumbing to </a:t>
            </a:r>
            <a:r>
              <a:rPr lang="en-US" sz="2600" dirty="0">
                <a:latin typeface="Times New Roman" panose="02020603050405020304" pitchFamily="18" charset="0"/>
                <a:ea typeface="Calibri" panose="020F0502020204030204" pitchFamily="34" charset="0"/>
                <a:cs typeface="Times New Roman" panose="02020603050405020304" pitchFamily="18" charset="0"/>
              </a:rPr>
              <a:t>anger);</a:t>
            </a:r>
            <a:endParaRPr lang="cs-CZ"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AutoNum type="arabicParenR"/>
            </a:pPr>
            <a:r>
              <a:rPr lang="en-US" sz="2600" i="1" dirty="0">
                <a:latin typeface="Times New Roman" panose="02020603050405020304" pitchFamily="18" charset="0"/>
                <a:ea typeface="Calibri" panose="020F0502020204030204" pitchFamily="34" charset="0"/>
                <a:cs typeface="Times New Roman" panose="02020603050405020304" pitchFamily="18" charset="0"/>
              </a:rPr>
              <a:t>logos</a:t>
            </a:r>
            <a:r>
              <a:rPr lang="cs-CZ"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the logical part (human capacity of reasoning having </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logos</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and thus being mindful, i.e., under control of mind</a:t>
            </a:r>
            <a:r>
              <a:rPr lang="en-US" sz="2600" dirty="0">
                <a:latin typeface="Times New Roman" panose="02020603050405020304" pitchFamily="18" charset="0"/>
                <a:ea typeface="Calibri" panose="020F0502020204030204" pitchFamily="34" charset="0"/>
                <a:cs typeface="Times New Roman" panose="02020603050405020304" pitchFamily="18" charset="0"/>
              </a:rPr>
              <a:t>/spirit</a:t>
            </a:r>
            <a:r>
              <a:rPr lang="cs-CZ" sz="2600" dirty="0">
                <a:latin typeface="Times New Roman" panose="02020603050405020304" pitchFamily="18" charset="0"/>
                <a:ea typeface="Calibri" panose="020F0502020204030204" pitchFamily="34" charset="0"/>
                <a:cs typeface="Times New Roman" panose="02020603050405020304" pitchFamily="18" charset="0"/>
              </a:rPr>
              <a:t>/</a:t>
            </a:r>
            <a:r>
              <a:rPr lang="en-US" sz="2600" i="1" dirty="0">
                <a:effectLst/>
                <a:latin typeface="Times New Roman" panose="02020603050405020304" pitchFamily="18" charset="0"/>
                <a:ea typeface="Calibri" panose="020F0502020204030204" pitchFamily="34" charset="0"/>
                <a:cs typeface="Times New Roman" panose="02020603050405020304" pitchFamily="18" charset="0"/>
              </a:rPr>
              <a:t>nous</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The fundamental task of human being – a charioteer, motivated by its </a:t>
            </a:r>
            <a:r>
              <a:rPr lang="en-US" sz="2600" i="1" dirty="0" err="1">
                <a:effectLst/>
                <a:latin typeface="Times New Roman" panose="02020603050405020304" pitchFamily="18" charset="0"/>
                <a:ea typeface="Calibri" panose="020F0502020204030204" pitchFamily="34" charset="0"/>
                <a:cs typeface="Times New Roman" panose="02020603050405020304" pitchFamily="18" charset="0"/>
              </a:rPr>
              <a:t>thymos</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 is this: to be </a:t>
            </a:r>
            <a:r>
              <a:rPr lang="cs-CZ" sz="2600" dirty="0">
                <a:effectLst/>
                <a:latin typeface="Times New Roman" panose="02020603050405020304" pitchFamily="18" charset="0"/>
                <a:ea typeface="Calibri" panose="020F0502020204030204" pitchFamily="34" charset="0"/>
                <a:cs typeface="Times New Roman" panose="02020603050405020304" pitchFamily="18" charset="0"/>
              </a:rPr>
              <a:t>in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control of its chariot pulled by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two winged horses</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6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one mortal representing its bodily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appetites</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cs-CZ" sz="26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other immortal representing its </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reason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93665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9E0864-228E-4F0B-B09F-D86C24002D61}"/>
              </a:ext>
            </a:extLst>
          </p:cNvPr>
          <p:cNvSpPr>
            <a:spLocks noGrp="1"/>
          </p:cNvSpPr>
          <p:nvPr>
            <p:ph type="title"/>
          </p:nvPr>
        </p:nvSpPr>
        <p:spPr/>
        <p:txBody>
          <a:bodyPr/>
          <a:lstStyle/>
          <a:p>
            <a:r>
              <a:rPr lang="cs-CZ" dirty="0" err="1"/>
              <a:t>Human</a:t>
            </a:r>
            <a:r>
              <a:rPr lang="cs-CZ" dirty="0"/>
              <a:t> dignity and </a:t>
            </a:r>
            <a:r>
              <a:rPr lang="cs-CZ" dirty="0" err="1"/>
              <a:t>human</a:t>
            </a:r>
            <a:r>
              <a:rPr lang="cs-CZ" dirty="0"/>
              <a:t> identity</a:t>
            </a:r>
          </a:p>
        </p:txBody>
      </p:sp>
      <p:sp>
        <p:nvSpPr>
          <p:cNvPr id="3" name="Zástupný obsah 2">
            <a:extLst>
              <a:ext uri="{FF2B5EF4-FFF2-40B4-BE49-F238E27FC236}">
                <a16:creationId xmlns:a16="http://schemas.microsoft.com/office/drawing/2014/main" id="{8F75C302-FA14-4D08-9F23-5E4502FF8176}"/>
              </a:ext>
            </a:extLst>
          </p:cNvPr>
          <p:cNvSpPr>
            <a:spLocks noGrp="1"/>
          </p:cNvSpPr>
          <p:nvPr>
            <p:ph idx="1"/>
          </p:nvPr>
        </p:nvSpPr>
        <p:spPr/>
        <p:txBody>
          <a:bodyPr/>
          <a:lstStyle/>
          <a:p>
            <a:pPr marL="0" indent="0" algn="just">
              <a:spcBef>
                <a:spcPts val="0"/>
              </a:spcBef>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Fukuyama argues that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thymos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is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the part of our soul that seeks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recognition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he adds: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400" i="1" dirty="0">
                <a:effectLst/>
                <a:latin typeface="Times New Roman" panose="02020603050405020304" pitchFamily="18" charset="0"/>
                <a:ea typeface="Calibri" panose="020F0502020204030204" pitchFamily="34" charset="0"/>
              </a:rPr>
              <a:t>But while </a:t>
            </a:r>
            <a:r>
              <a:rPr lang="en-US" sz="2400" b="1" i="1" dirty="0" err="1">
                <a:effectLst/>
                <a:latin typeface="Times New Roman" panose="02020603050405020304" pitchFamily="18" charset="0"/>
                <a:ea typeface="Calibri" panose="020F0502020204030204" pitchFamily="34" charset="0"/>
              </a:rPr>
              <a:t>thymos</a:t>
            </a:r>
            <a:r>
              <a:rPr lang="en-US" sz="2400" b="1" i="1" dirty="0">
                <a:effectLst/>
                <a:latin typeface="Times New Roman" panose="02020603050405020304" pitchFamily="18" charset="0"/>
                <a:ea typeface="Calibri" panose="020F0502020204030204" pitchFamily="34" charset="0"/>
              </a:rPr>
              <a:t> is a universal aspect of human nature</a:t>
            </a:r>
            <a:r>
              <a:rPr lang="en-US" sz="2400" i="1" dirty="0">
                <a:effectLst/>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a:t>
            </a:r>
            <a:r>
              <a:rPr lang="cs-CZ" sz="2400" b="1" dirty="0">
                <a:latin typeface="Times New Roman" panose="02020603050405020304" pitchFamily="18" charset="0"/>
                <a:ea typeface="Calibri" panose="020F0502020204030204" pitchFamily="34" charset="0"/>
              </a:rPr>
              <a:t>dignity</a:t>
            </a:r>
            <a:r>
              <a:rPr lang="en-US" sz="2400" dirty="0">
                <a:effectLst/>
                <a:latin typeface="Times New Roman" panose="02020603050405020304" pitchFamily="18" charset="0"/>
                <a:ea typeface="Calibri" panose="020F0502020204030204" pitchFamily="34" charset="0"/>
              </a:rPr>
              <a:t>]</a:t>
            </a:r>
            <a:r>
              <a:rPr lang="cs-CZ" sz="2400" dirty="0">
                <a:effectLst/>
                <a:latin typeface="Times New Roman" panose="02020603050405020304" pitchFamily="18" charset="0"/>
                <a:ea typeface="Calibri" panose="020F0502020204030204" pitchFamily="34" charset="0"/>
              </a:rPr>
              <a:t> </a:t>
            </a:r>
            <a:r>
              <a:rPr lang="en-US" sz="2400" i="1" dirty="0">
                <a:effectLst/>
                <a:latin typeface="Times New Roman" panose="02020603050405020304" pitchFamily="18" charset="0"/>
                <a:ea typeface="Calibri" panose="020F0502020204030204" pitchFamily="34" charset="0"/>
              </a:rPr>
              <a:t>that has always existed, the belief that each of us has an inner self that is worthy of respect, and that the surrounding society may be wrong in not recognizing it, it is a more recent phenomenon. So</a:t>
            </a:r>
            <a:r>
              <a:rPr lang="cs-CZ" sz="2400" i="1" dirty="0">
                <a:effectLst/>
                <a:latin typeface="Times New Roman" panose="02020603050405020304" pitchFamily="18" charset="0"/>
                <a:ea typeface="Calibri" panose="020F0502020204030204" pitchFamily="34" charset="0"/>
              </a:rPr>
              <a:t>,</a:t>
            </a:r>
            <a:r>
              <a:rPr lang="en-US" sz="2400" i="1" dirty="0">
                <a:effectLst/>
                <a:latin typeface="Times New Roman" panose="02020603050405020304" pitchFamily="18" charset="0"/>
                <a:ea typeface="Calibri" panose="020F0502020204030204" pitchFamily="34" charset="0"/>
              </a:rPr>
              <a:t> while </a:t>
            </a:r>
            <a:r>
              <a:rPr lang="en-US" sz="2400" b="1" i="1" dirty="0">
                <a:effectLst/>
                <a:latin typeface="Times New Roman" panose="02020603050405020304" pitchFamily="18" charset="0"/>
                <a:ea typeface="Calibri" panose="020F0502020204030204" pitchFamily="34" charset="0"/>
              </a:rPr>
              <a:t>the concept of identity is rooted in </a:t>
            </a:r>
            <a:r>
              <a:rPr lang="en-US" sz="2400" b="1" i="1" dirty="0" err="1">
                <a:effectLst/>
                <a:latin typeface="Times New Roman" panose="02020603050405020304" pitchFamily="18" charset="0"/>
                <a:ea typeface="Calibri" panose="020F0502020204030204" pitchFamily="34" charset="0"/>
              </a:rPr>
              <a:t>thymos</a:t>
            </a:r>
            <a:r>
              <a:rPr lang="en-US" sz="2400" b="1" i="1" dirty="0">
                <a:effectLst/>
                <a:latin typeface="Times New Roman" panose="02020603050405020304" pitchFamily="18" charset="0"/>
                <a:ea typeface="Calibri" panose="020F0502020204030204" pitchFamily="34" charset="0"/>
              </a:rPr>
              <a:t>, it emerged only in modern times when it was combined with a notion of inner and outer self</a:t>
            </a:r>
            <a:r>
              <a:rPr lang="en-US" sz="2400" i="1" dirty="0">
                <a:effectLst/>
                <a:latin typeface="Times New Roman" panose="02020603050405020304" pitchFamily="18" charset="0"/>
                <a:ea typeface="Calibri" panose="020F0502020204030204" pitchFamily="34" charset="0"/>
              </a:rPr>
              <a:t>, and the radical view that the inner self was more valuable than the outer one. This was the product of both a shift in ideas about the self and the realities of societies that started to</a:t>
            </a:r>
            <a:r>
              <a:rPr lang="cs-CZ" sz="2400" i="1" dirty="0">
                <a:effectLst/>
                <a:latin typeface="Times New Roman" panose="02020603050405020304" pitchFamily="18" charset="0"/>
                <a:ea typeface="Calibri" panose="020F0502020204030204" pitchFamily="34" charset="0"/>
              </a:rPr>
              <a:t> </a:t>
            </a:r>
            <a:r>
              <a:rPr lang="en-US" sz="2400" i="1" dirty="0">
                <a:effectLst/>
                <a:latin typeface="Times New Roman" panose="02020603050405020304" pitchFamily="18" charset="0"/>
                <a:ea typeface="Calibri" panose="020F0502020204030204" pitchFamily="34" charset="0"/>
              </a:rPr>
              <a:t>evolve rapidly under the pressure of economic change.”</a:t>
            </a:r>
            <a:endParaRPr lang="cs-CZ" sz="2400" i="1" dirty="0">
              <a:latin typeface="Times New Roman" panose="02020603050405020304" pitchFamily="18" charset="0"/>
              <a:ea typeface="Calibri" panose="020F0502020204030204" pitchFamily="34" charset="0"/>
            </a:endParaRPr>
          </a:p>
          <a:p>
            <a:pPr marL="0" indent="0" algn="r">
              <a:spcBef>
                <a:spcPts val="0"/>
              </a:spcBef>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Op. cit. p. 23-24</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189468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B667B-D925-4E50-8AC6-DB00BC6AA4BB}"/>
              </a:ext>
            </a:extLst>
          </p:cNvPr>
          <p:cNvSpPr>
            <a:spLocks noGrp="1"/>
          </p:cNvSpPr>
          <p:nvPr>
            <p:ph type="title"/>
          </p:nvPr>
        </p:nvSpPr>
        <p:spPr/>
        <p:txBody>
          <a:bodyPr/>
          <a:lstStyle/>
          <a:p>
            <a:r>
              <a:rPr lang="cs-CZ" dirty="0" err="1"/>
              <a:t>Human</a:t>
            </a:r>
            <a:r>
              <a:rPr lang="cs-CZ" dirty="0"/>
              <a:t> dignity and </a:t>
            </a:r>
            <a:r>
              <a:rPr lang="cs-CZ" dirty="0" err="1"/>
              <a:t>human</a:t>
            </a:r>
            <a:r>
              <a:rPr lang="cs-CZ" dirty="0"/>
              <a:t> identity</a:t>
            </a:r>
          </a:p>
        </p:txBody>
      </p:sp>
      <p:sp>
        <p:nvSpPr>
          <p:cNvPr id="3" name="Zástupný obsah 2">
            <a:extLst>
              <a:ext uri="{FF2B5EF4-FFF2-40B4-BE49-F238E27FC236}">
                <a16:creationId xmlns:a16="http://schemas.microsoft.com/office/drawing/2014/main" id="{B733CB92-451A-4B3C-8215-EA74AEFDCCB4}"/>
              </a:ext>
            </a:extLst>
          </p:cNvPr>
          <p:cNvSpPr>
            <a:spLocks noGrp="1"/>
          </p:cNvSpPr>
          <p:nvPr>
            <p:ph idx="1"/>
          </p:nvPr>
        </p:nvSpPr>
        <p:spPr/>
        <p:txBody>
          <a:bodyPr>
            <a:normAutofit lnSpcReduction="10000"/>
          </a:bodyPr>
          <a:lstStyle/>
          <a:p>
            <a:pPr marL="0" indent="0" algn="just">
              <a:lnSpc>
                <a:spcPct val="110000"/>
              </a:lnSpc>
              <a:spcBef>
                <a:spcPts val="0"/>
              </a:spcBef>
              <a:buNone/>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 process of modernization started in Europe in the period of Enlightenment, when human reason has been enthroned as the only relevant authority in human matters and the idea of human progress has been discovered and proclaimed as the principal guide of the whole human history</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10000"/>
              </a:lnSpc>
              <a:spcBef>
                <a:spcPts val="0"/>
              </a:spcBef>
              <a:buNone/>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Fukuyam</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analysing</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this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process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splits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thymos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into two parts, motivating in their own specific way the political behavior of modern human being: </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on the one hand we are driven by our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isothymia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the demand to be respected on an equal basis with other people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on the other hand, what still remains with us, maybe in a new form, is the Greek traditional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megalothymia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maxim “ever to excel”,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aein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aristeuein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wish to distinguish oneself from all others by being the “best” in one’s own words and deeds – in the Fukuyama’s words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the desire to be recognized as superior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Op.cit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 xiii</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4226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31649C-A86B-4A72-9069-058132B3619B}"/>
              </a:ext>
            </a:extLst>
          </p:cNvPr>
          <p:cNvSpPr>
            <a:spLocks noGrp="1"/>
          </p:cNvSpPr>
          <p:nvPr>
            <p:ph type="title"/>
          </p:nvPr>
        </p:nvSpPr>
        <p:spPr/>
        <p:txBody>
          <a:bodyPr/>
          <a:lstStyle/>
          <a:p>
            <a:r>
              <a:rPr lang="cs-CZ" dirty="0" err="1"/>
              <a:t>Human</a:t>
            </a:r>
            <a:r>
              <a:rPr lang="cs-CZ" dirty="0"/>
              <a:t> dignity and </a:t>
            </a:r>
            <a:r>
              <a:rPr lang="cs-CZ" dirty="0" err="1"/>
              <a:t>human</a:t>
            </a:r>
            <a:r>
              <a:rPr lang="cs-CZ" dirty="0"/>
              <a:t> identity</a:t>
            </a:r>
          </a:p>
        </p:txBody>
      </p:sp>
      <p:sp>
        <p:nvSpPr>
          <p:cNvPr id="3" name="Zástupný obsah 2">
            <a:extLst>
              <a:ext uri="{FF2B5EF4-FFF2-40B4-BE49-F238E27FC236}">
                <a16:creationId xmlns:a16="http://schemas.microsoft.com/office/drawing/2014/main" id="{7658B916-2F47-488C-A7FC-B301CD08356D}"/>
              </a:ext>
            </a:extLst>
          </p:cNvPr>
          <p:cNvSpPr>
            <a:spLocks noGrp="1"/>
          </p:cNvSpPr>
          <p:nvPr>
            <p:ph idx="1"/>
          </p:nvPr>
        </p:nvSpPr>
        <p:spPr>
          <a:xfrm>
            <a:off x="191344" y="1268761"/>
            <a:ext cx="11809312" cy="4857404"/>
          </a:xfrm>
        </p:spPr>
        <p:txBody>
          <a:bodyPr>
            <a:normAutofit fontScale="92500" lnSpcReduction="20000"/>
          </a:bodyPr>
          <a:lstStyle/>
          <a:p>
            <a:pPr marL="0" indent="0">
              <a:buNone/>
            </a:pPr>
            <a:r>
              <a:rPr lang="cs-CZ" dirty="0" err="1"/>
              <a:t>Contra</a:t>
            </a:r>
            <a:r>
              <a:rPr lang="cs-CZ" dirty="0"/>
              <a:t> </a:t>
            </a:r>
            <a:r>
              <a:rPr lang="cs-CZ" dirty="0" err="1"/>
              <a:t>Fukuyama</a:t>
            </a:r>
            <a:r>
              <a:rPr lang="cs-CZ" dirty="0"/>
              <a:t>:</a:t>
            </a:r>
          </a:p>
          <a:p>
            <a:pPr marL="0" indent="0">
              <a:buNone/>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 articulation of </a:t>
            </a:r>
            <a:r>
              <a:rPr lang="en-US" sz="2200" i="1" dirty="0" err="1">
                <a:effectLst/>
                <a:latin typeface="Times New Roman" panose="02020603050405020304" pitchFamily="18" charset="0"/>
                <a:ea typeface="Calibri" panose="020F0502020204030204" pitchFamily="34" charset="0"/>
                <a:cs typeface="Times New Roman" panose="02020603050405020304" pitchFamily="18" charset="0"/>
              </a:rPr>
              <a:t>thymos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by ancient classical philosophers</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 final sentences of Plato’s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Phaedrus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In the very end of conversation</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Socrates</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offers</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following</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prayer</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demonstrating</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that</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tension</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between</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inner</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outer</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self</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our</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inside</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exothén</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outside</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endothén</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was</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actually</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at</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very center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Sokratic</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philosophical</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anthropology</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and not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only</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modern</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invention</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sz="2200" i="1" dirty="0">
              <a:effectLst/>
              <a:latin typeface="Calibri" panose="020F0502020204030204" pitchFamily="34" charset="0"/>
              <a:ea typeface="Calibri" panose="020F0502020204030204" pitchFamily="34" charset="0"/>
              <a:cs typeface="Times New Roman" panose="02020603050405020304" pitchFamily="18" charset="0"/>
            </a:endParaRPr>
          </a:p>
          <a:p>
            <a:pPr marL="106680" indent="0">
              <a:lnSpc>
                <a:spcPct val="120000"/>
              </a:lnSpc>
              <a:spcBef>
                <a:spcPts val="0"/>
              </a:spcBef>
              <a:spcAft>
                <a:spcPts val="800"/>
              </a:spcAft>
              <a:buNone/>
            </a:pP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Socrates</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Beloved</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Pan, and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all</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you</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other</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gods</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who</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haunt</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this</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place,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give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me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beauty</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in</a:t>
            </a:r>
            <a:r>
              <a:rPr lang="cs-CZ" sz="2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b="1" i="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2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b="1" i="1" dirty="0" err="1">
                <a:effectLst/>
                <a:latin typeface="Times New Roman" panose="02020603050405020304" pitchFamily="18" charset="0"/>
                <a:ea typeface="Calibri" panose="020F0502020204030204" pitchFamily="34" charset="0"/>
                <a:cs typeface="Times New Roman" panose="02020603050405020304" pitchFamily="18" charset="0"/>
              </a:rPr>
              <a:t>inward</a:t>
            </a:r>
            <a:r>
              <a:rPr lang="cs-CZ" sz="2200" b="1" i="1" dirty="0">
                <a:effectLst/>
                <a:latin typeface="Times New Roman" panose="02020603050405020304" pitchFamily="18" charset="0"/>
                <a:ea typeface="Calibri" panose="020F0502020204030204" pitchFamily="34" charset="0"/>
                <a:cs typeface="Times New Roman" panose="02020603050405020304" pitchFamily="18" charset="0"/>
              </a:rPr>
              <a:t> soul</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may</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b="1" i="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2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b="1" i="1" dirty="0" err="1">
                <a:effectLst/>
                <a:latin typeface="Times New Roman" panose="02020603050405020304" pitchFamily="18" charset="0"/>
                <a:ea typeface="Calibri" panose="020F0502020204030204" pitchFamily="34" charset="0"/>
                <a:cs typeface="Times New Roman" panose="02020603050405020304" pitchFamily="18" charset="0"/>
              </a:rPr>
              <a:t>outward</a:t>
            </a:r>
            <a:r>
              <a:rPr lang="cs-CZ" sz="2200" b="1"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cs-CZ" sz="2200" b="1" i="1" dirty="0" err="1">
                <a:effectLst/>
                <a:latin typeface="Times New Roman" panose="02020603050405020304" pitchFamily="18" charset="0"/>
                <a:ea typeface="Calibri" panose="020F0502020204030204" pitchFamily="34" charset="0"/>
                <a:cs typeface="Times New Roman" panose="02020603050405020304" pitchFamily="18" charset="0"/>
              </a:rPr>
              <a:t>inward</a:t>
            </a:r>
            <a:r>
              <a:rPr lang="cs-CZ" sz="2200" b="1" i="1" dirty="0">
                <a:effectLst/>
                <a:latin typeface="Times New Roman" panose="02020603050405020304" pitchFamily="18" charset="0"/>
                <a:ea typeface="Calibri" panose="020F0502020204030204" pitchFamily="34" charset="0"/>
                <a:cs typeface="Times New Roman" panose="02020603050405020304" pitchFamily="18" charset="0"/>
              </a:rPr>
              <a:t> man </a:t>
            </a:r>
            <a:r>
              <a:rPr lang="cs-CZ" sz="2200" b="1" i="1" dirty="0" err="1">
                <a:effectLst/>
                <a:latin typeface="Times New Roman" panose="02020603050405020304" pitchFamily="18" charset="0"/>
                <a:ea typeface="Calibri" panose="020F0502020204030204" pitchFamily="34" charset="0"/>
                <a:cs typeface="Times New Roman" panose="02020603050405020304" pitchFamily="18" charset="0"/>
              </a:rPr>
              <a:t>be</a:t>
            </a:r>
            <a:r>
              <a:rPr lang="cs-CZ" sz="2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b="1" i="1" dirty="0" err="1">
                <a:effectLst/>
                <a:latin typeface="Times New Roman" panose="02020603050405020304" pitchFamily="18" charset="0"/>
                <a:ea typeface="Calibri" panose="020F0502020204030204" pitchFamily="34" charset="0"/>
                <a:cs typeface="Times New Roman" panose="02020603050405020304" pitchFamily="18" charset="0"/>
              </a:rPr>
              <a:t>at</a:t>
            </a:r>
            <a:r>
              <a:rPr lang="cs-CZ" sz="22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b="1" i="1" dirty="0" err="1">
                <a:effectLst/>
                <a:latin typeface="Times New Roman" panose="02020603050405020304" pitchFamily="18" charset="0"/>
                <a:ea typeface="Calibri" panose="020F0502020204030204" pitchFamily="34" charset="0"/>
                <a:cs typeface="Times New Roman" panose="02020603050405020304" pitchFamily="18" charset="0"/>
              </a:rPr>
              <a:t>one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May I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reckon</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wise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to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be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wealthy</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may</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I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have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such a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quantity</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gold</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as a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temperate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man and he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only</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can</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bear</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and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carry</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Anything</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more?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prayer</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I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think</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is</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enough</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for</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me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200" dirty="0">
              <a:latin typeface="Calibri" panose="020F0502020204030204" pitchFamily="34" charset="0"/>
              <a:ea typeface="Calibri" panose="020F0502020204030204" pitchFamily="34" charset="0"/>
              <a:cs typeface="Times New Roman" panose="02020603050405020304" pitchFamily="18" charset="0"/>
            </a:endParaRPr>
          </a:p>
          <a:p>
            <a:pPr marL="106680" indent="0">
              <a:lnSpc>
                <a:spcPct val="120000"/>
              </a:lnSpc>
              <a:spcBef>
                <a:spcPts val="0"/>
              </a:spcBef>
              <a:spcAft>
                <a:spcPts val="800"/>
              </a:spcAft>
              <a:buNone/>
            </a:pP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Phaedrus</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Ask</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same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for</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me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for</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friends</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should</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have</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all</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things</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in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common</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a:t>
            </a:r>
          </a:p>
          <a:p>
            <a:pPr marL="106680" indent="0">
              <a:lnSpc>
                <a:spcPct val="120000"/>
              </a:lnSpc>
              <a:spcBef>
                <a:spcPts val="0"/>
              </a:spcBef>
              <a:spcAft>
                <a:spcPts val="800"/>
              </a:spcAft>
              <a:buNone/>
            </a:pP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Socrates</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Let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us</a:t>
            </a:r>
            <a:r>
              <a:rPr lang="cs-CZ" sz="2200" i="1" dirty="0">
                <a:effectLst/>
                <a:latin typeface="Times New Roman" panose="02020603050405020304" pitchFamily="18" charset="0"/>
                <a:ea typeface="Calibri" panose="020F0502020204030204" pitchFamily="34" charset="0"/>
                <a:cs typeface="Times New Roman" panose="02020603050405020304" pitchFamily="18" charset="0"/>
              </a:rPr>
              <a:t> go.</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lnSpc>
                <a:spcPct val="120000"/>
              </a:lnSpc>
              <a:spcBef>
                <a:spcPts val="0"/>
              </a:spcBef>
              <a:buNone/>
            </a:pP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Plato: </a:t>
            </a:r>
            <a:r>
              <a:rPr lang="cs-CZ" sz="2200" i="1" dirty="0" err="1">
                <a:effectLst/>
                <a:latin typeface="Times New Roman" panose="02020603050405020304" pitchFamily="18" charset="0"/>
                <a:ea typeface="Calibri" panose="020F0502020204030204" pitchFamily="34" charset="0"/>
                <a:cs typeface="Times New Roman" panose="02020603050405020304" pitchFamily="18" charset="0"/>
              </a:rPr>
              <a:t>Phaedrus</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279b8-c3,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transl</a:t>
            </a:r>
            <a:r>
              <a:rPr lang="cs-CZ" sz="2200" dirty="0">
                <a:effectLst/>
                <a:latin typeface="Times New Roman" panose="02020603050405020304" pitchFamily="18" charset="0"/>
                <a:ea typeface="Calibri" panose="020F0502020204030204" pitchFamily="34" charset="0"/>
                <a:cs typeface="Times New Roman" panose="02020603050405020304" pitchFamily="18" charset="0"/>
              </a:rPr>
              <a:t>. by Benjamin </a:t>
            </a:r>
            <a:r>
              <a:rPr lang="cs-CZ" sz="2200" dirty="0" err="1">
                <a:effectLst/>
                <a:latin typeface="Times New Roman" panose="02020603050405020304" pitchFamily="18" charset="0"/>
                <a:ea typeface="Calibri" panose="020F0502020204030204" pitchFamily="34" charset="0"/>
                <a:cs typeface="Times New Roman" panose="02020603050405020304" pitchFamily="18" charset="0"/>
              </a:rPr>
              <a:t>Jowett</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cs-CZ" sz="2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20000"/>
              </a:lnSpc>
              <a:spcBef>
                <a:spcPts val="0"/>
              </a:spcBef>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29606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1FE07F-BCE1-4724-86CA-A12A3AC1960C}"/>
              </a:ext>
            </a:extLst>
          </p:cNvPr>
          <p:cNvSpPr>
            <a:spLocks noGrp="1"/>
          </p:cNvSpPr>
          <p:nvPr>
            <p:ph type="title"/>
          </p:nvPr>
        </p:nvSpPr>
        <p:spPr/>
        <p:txBody>
          <a:bodyPr/>
          <a:lstStyle/>
          <a:p>
            <a:r>
              <a:rPr lang="cs-CZ" dirty="0" err="1"/>
              <a:t>Human</a:t>
            </a:r>
            <a:r>
              <a:rPr lang="cs-CZ" dirty="0"/>
              <a:t> personality</a:t>
            </a:r>
          </a:p>
        </p:txBody>
      </p:sp>
      <p:sp>
        <p:nvSpPr>
          <p:cNvPr id="3" name="Zástupný obsah 2">
            <a:extLst>
              <a:ext uri="{FF2B5EF4-FFF2-40B4-BE49-F238E27FC236}">
                <a16:creationId xmlns:a16="http://schemas.microsoft.com/office/drawing/2014/main" id="{12DE36E4-B448-4874-B313-AA1F2857E5D3}"/>
              </a:ext>
            </a:extLst>
          </p:cNvPr>
          <p:cNvSpPr>
            <a:spLocks noGrp="1"/>
          </p:cNvSpPr>
          <p:nvPr>
            <p:ph idx="1"/>
          </p:nvPr>
        </p:nvSpPr>
        <p:spPr/>
        <p:txBody>
          <a:bodyPr>
            <a:normAutofit/>
          </a:bodyPr>
          <a:lstStyle/>
          <a:p>
            <a:pPr marL="0" indent="0" algn="l">
              <a:spcBef>
                <a:spcPts val="0"/>
              </a:spcBef>
              <a:buNone/>
            </a:pPr>
            <a:r>
              <a:rPr lang="cs-CZ" sz="2400" dirty="0"/>
              <a:t>„</a:t>
            </a:r>
            <a:r>
              <a:rPr lang="en-US" sz="2400" b="1" i="0" u="none" strike="noStrike" baseline="0" dirty="0">
                <a:solidFill>
                  <a:srgbClr val="000000"/>
                </a:solidFill>
              </a:rPr>
              <a:t>Personality</a:t>
            </a:r>
            <a:r>
              <a:rPr lang="en-US" sz="2400" i="0" u="none" strike="noStrike" baseline="0" dirty="0">
                <a:solidFill>
                  <a:srgbClr val="000000"/>
                </a:solidFill>
              </a:rPr>
              <a:t>, from the perspective of Vedic literature, appears to</a:t>
            </a:r>
            <a:r>
              <a:rPr lang="cs-CZ" sz="2400" i="0" u="none" strike="noStrike" baseline="0" dirty="0">
                <a:solidFill>
                  <a:srgbClr val="000000"/>
                </a:solidFill>
              </a:rPr>
              <a:t> </a:t>
            </a:r>
            <a:r>
              <a:rPr lang="en-US" sz="2400" i="0" u="none" strike="noStrike" baseline="0" dirty="0">
                <a:solidFill>
                  <a:srgbClr val="000000"/>
                </a:solidFill>
              </a:rPr>
              <a:t>be </a:t>
            </a:r>
            <a:r>
              <a:rPr lang="en-US" sz="2400" b="1" i="0" u="none" strike="noStrike" baseline="0" dirty="0">
                <a:solidFill>
                  <a:srgbClr val="000000"/>
                </a:solidFill>
              </a:rPr>
              <a:t>a combination of </a:t>
            </a:r>
            <a:r>
              <a:rPr lang="en-US" sz="2400" b="1" i="1" u="none" strike="noStrike" baseline="0" dirty="0">
                <a:solidFill>
                  <a:srgbClr val="000000"/>
                </a:solidFill>
              </a:rPr>
              <a:t>three </a:t>
            </a:r>
            <a:r>
              <a:rPr lang="en-US" sz="2400" b="1" i="1" u="none" strike="noStrike" baseline="0" dirty="0" err="1">
                <a:solidFill>
                  <a:srgbClr val="000000"/>
                </a:solidFill>
              </a:rPr>
              <a:t>gunas</a:t>
            </a:r>
            <a:r>
              <a:rPr lang="en-US" sz="2400" i="0" u="none" strike="noStrike" baseline="0" dirty="0">
                <a:solidFill>
                  <a:srgbClr val="000000"/>
                </a:solidFill>
              </a:rPr>
              <a:t>: </a:t>
            </a:r>
            <a:r>
              <a:rPr lang="en-US" sz="2400" i="1" u="none" strike="noStrike" baseline="0" dirty="0">
                <a:solidFill>
                  <a:srgbClr val="000000"/>
                </a:solidFill>
              </a:rPr>
              <a:t>sattva</a:t>
            </a:r>
            <a:r>
              <a:rPr lang="en-US" sz="2400" i="0" u="none" strike="noStrike" baseline="0" dirty="0">
                <a:solidFill>
                  <a:srgbClr val="000000"/>
                </a:solidFill>
              </a:rPr>
              <a:t>, </a:t>
            </a:r>
            <a:r>
              <a:rPr lang="en-US" sz="2400" i="1" u="none" strike="noStrike" baseline="0" dirty="0" err="1">
                <a:solidFill>
                  <a:srgbClr val="000000"/>
                </a:solidFill>
              </a:rPr>
              <a:t>r</a:t>
            </a:r>
            <a:r>
              <a:rPr lang="en-US" sz="2400" i="1" u="none" strike="noStrike" baseline="0" dirty="0" err="1">
                <a:solidFill>
                  <a:srgbClr val="222222"/>
                </a:solidFill>
              </a:rPr>
              <a:t>ā</a:t>
            </a:r>
            <a:r>
              <a:rPr lang="en-US" sz="2400" i="1" u="none" strike="noStrike" baseline="0" dirty="0" err="1">
                <a:solidFill>
                  <a:srgbClr val="000000"/>
                </a:solidFill>
              </a:rPr>
              <a:t>jas</a:t>
            </a:r>
            <a:r>
              <a:rPr lang="en-US" sz="2400" i="0" u="none" strike="noStrike" baseline="0" dirty="0">
                <a:solidFill>
                  <a:srgbClr val="000000"/>
                </a:solidFill>
              </a:rPr>
              <a:t>, and </a:t>
            </a:r>
            <a:r>
              <a:rPr lang="en-US" sz="2400" i="1" u="none" strike="noStrike" baseline="0" dirty="0">
                <a:solidFill>
                  <a:srgbClr val="000000"/>
                </a:solidFill>
              </a:rPr>
              <a:t>tamas</a:t>
            </a:r>
            <a:r>
              <a:rPr lang="en-US" sz="2400" i="0" u="none" strike="noStrike" baseline="0" dirty="0">
                <a:solidFill>
                  <a:srgbClr val="000000"/>
                </a:solidFill>
              </a:rPr>
              <a:t>.</a:t>
            </a:r>
            <a:r>
              <a:rPr lang="cs-CZ" sz="2400" dirty="0"/>
              <a:t>“</a:t>
            </a:r>
          </a:p>
          <a:p>
            <a:pPr marL="0" indent="0" algn="r">
              <a:spcBef>
                <a:spcPts val="0"/>
              </a:spcBef>
              <a:buNone/>
            </a:pPr>
            <a:endParaRPr lang="cs-CZ" sz="2400" dirty="0"/>
          </a:p>
          <a:p>
            <a:pPr marL="0" indent="0" algn="r">
              <a:spcBef>
                <a:spcPts val="0"/>
              </a:spcBef>
              <a:buNone/>
            </a:pPr>
            <a:r>
              <a:rPr lang="cs-CZ" sz="2400" dirty="0" err="1"/>
              <a:t>Srikanth</a:t>
            </a:r>
            <a:r>
              <a:rPr lang="cs-CZ" sz="2400" dirty="0"/>
              <a:t> N. </a:t>
            </a:r>
            <a:r>
              <a:rPr lang="cs-CZ" sz="2400" dirty="0" err="1"/>
              <a:t>Jois</a:t>
            </a:r>
            <a:r>
              <a:rPr lang="cs-CZ" sz="2400" dirty="0"/>
              <a:t>, </a:t>
            </a:r>
            <a:r>
              <a:rPr lang="cs-CZ" sz="2400" dirty="0" err="1"/>
              <a:t>Vijaykumar</a:t>
            </a:r>
            <a:r>
              <a:rPr lang="cs-CZ" sz="2400" dirty="0"/>
              <a:t> Vinu, </a:t>
            </a:r>
            <a:r>
              <a:rPr lang="cs-CZ" sz="2400" dirty="0" err="1"/>
              <a:t>Siddalingayya</a:t>
            </a:r>
            <a:r>
              <a:rPr lang="cs-CZ" sz="2400" dirty="0"/>
              <a:t> </a:t>
            </a:r>
            <a:r>
              <a:rPr lang="cs-CZ" sz="2400" dirty="0" err="1"/>
              <a:t>Hiremath</a:t>
            </a:r>
            <a:r>
              <a:rPr lang="cs-CZ" sz="2400" dirty="0"/>
              <a:t>, </a:t>
            </a:r>
            <a:r>
              <a:rPr lang="cs-CZ" sz="2400" dirty="0" err="1"/>
              <a:t>Kiran</a:t>
            </a:r>
            <a:r>
              <a:rPr lang="cs-CZ" sz="2400" dirty="0"/>
              <a:t> </a:t>
            </a:r>
            <a:r>
              <a:rPr lang="cs-CZ" sz="2400" dirty="0" err="1"/>
              <a:t>Kumar</a:t>
            </a:r>
            <a:r>
              <a:rPr lang="cs-CZ" sz="2400" dirty="0"/>
              <a:t> K. </a:t>
            </a:r>
            <a:r>
              <a:rPr lang="cs-CZ" sz="2400" dirty="0" err="1"/>
              <a:t>Salagame</a:t>
            </a:r>
            <a:r>
              <a:rPr lang="cs-CZ" sz="2400" dirty="0"/>
              <a:t>, </a:t>
            </a:r>
            <a:r>
              <a:rPr lang="cs-CZ" sz="2400" dirty="0" err="1"/>
              <a:t>Ramesh</a:t>
            </a:r>
            <a:r>
              <a:rPr lang="cs-CZ" sz="2400" dirty="0"/>
              <a:t> </a:t>
            </a:r>
            <a:r>
              <a:rPr lang="cs-CZ" sz="2400" dirty="0" err="1"/>
              <a:t>Moulya</a:t>
            </a:r>
            <a:r>
              <a:rPr lang="cs-CZ" sz="2400" dirty="0"/>
              <a:t>: </a:t>
            </a:r>
            <a:r>
              <a:rPr lang="en-US" sz="2400" dirty="0"/>
              <a:t>Personality Types and</a:t>
            </a:r>
            <a:r>
              <a:rPr lang="cs-CZ" sz="2400" dirty="0"/>
              <a:t> </a:t>
            </a:r>
            <a:r>
              <a:rPr lang="en-US" sz="2400" dirty="0" err="1"/>
              <a:t>Prānic</a:t>
            </a:r>
            <a:r>
              <a:rPr lang="en-US" sz="2400" dirty="0"/>
              <a:t> Energy Perceptions:</a:t>
            </a:r>
            <a:r>
              <a:rPr lang="cs-CZ" sz="2400" dirty="0"/>
              <a:t> </a:t>
            </a:r>
            <a:r>
              <a:rPr lang="en-US" sz="2400" dirty="0"/>
              <a:t>An Exploratory Study</a:t>
            </a:r>
            <a:r>
              <a:rPr lang="cs-CZ" sz="2400" dirty="0"/>
              <a:t>. In: </a:t>
            </a:r>
            <a:r>
              <a:rPr lang="cs-CZ" sz="2400" i="1" dirty="0"/>
              <a:t>Spirituality </a:t>
            </a:r>
            <a:r>
              <a:rPr lang="cs-CZ" sz="2400" i="1" dirty="0" err="1"/>
              <a:t>Studies</a:t>
            </a:r>
            <a:r>
              <a:rPr lang="cs-CZ" sz="2400" i="1" dirty="0"/>
              <a:t> </a:t>
            </a:r>
            <a:r>
              <a:rPr lang="cs-CZ" sz="2400" dirty="0"/>
              <a:t>6-2 </a:t>
            </a:r>
            <a:r>
              <a:rPr lang="cs-CZ" sz="2400" dirty="0" err="1"/>
              <a:t>Fall</a:t>
            </a:r>
            <a:r>
              <a:rPr lang="cs-CZ" sz="2400" dirty="0"/>
              <a:t> 2020, p. 48, </a:t>
            </a:r>
            <a:r>
              <a:rPr lang="cs-CZ" sz="2400" dirty="0" err="1"/>
              <a:t>available</a:t>
            </a:r>
            <a:r>
              <a:rPr lang="cs-CZ" sz="2400" dirty="0"/>
              <a:t> </a:t>
            </a:r>
            <a:r>
              <a:rPr lang="cs-CZ" sz="2400" dirty="0" err="1"/>
              <a:t>at</a:t>
            </a:r>
            <a:r>
              <a:rPr lang="cs-CZ" sz="2400" dirty="0"/>
              <a:t>: https://www.spirituality-studies.org/dp-volume6-issue2-fall2020/48/</a:t>
            </a:r>
          </a:p>
        </p:txBody>
      </p:sp>
    </p:spTree>
    <p:extLst>
      <p:ext uri="{BB962C8B-B14F-4D97-AF65-F5344CB8AC3E}">
        <p14:creationId xmlns:p14="http://schemas.microsoft.com/office/powerpoint/2010/main" val="3385043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274638"/>
            <a:ext cx="8229600" cy="850106"/>
          </a:xfrm>
        </p:spPr>
        <p:txBody>
          <a:bodyPr>
            <a:noAutofit/>
          </a:bodyPr>
          <a:lstStyle/>
          <a:p>
            <a:r>
              <a:rPr lang="en-US" sz="3600" b="1" dirty="0">
                <a:solidFill>
                  <a:srgbClr val="00B050"/>
                </a:solidFill>
              </a:rPr>
              <a:t>Charter of Fundamental Rights</a:t>
            </a:r>
            <a:br>
              <a:rPr lang="cs-CZ" sz="3600" b="1" dirty="0">
                <a:solidFill>
                  <a:srgbClr val="00B050"/>
                </a:solidFill>
              </a:rPr>
            </a:br>
            <a:r>
              <a:rPr lang="en-US" sz="3600" b="1" dirty="0">
                <a:solidFill>
                  <a:srgbClr val="00B050"/>
                </a:solidFill>
              </a:rPr>
              <a:t>of the European Union</a:t>
            </a:r>
            <a:endParaRPr lang="cs-CZ" sz="3600" dirty="0">
              <a:solidFill>
                <a:srgbClr val="00B050"/>
              </a:solidFill>
            </a:endParaRPr>
          </a:p>
        </p:txBody>
      </p:sp>
      <p:sp>
        <p:nvSpPr>
          <p:cNvPr id="3" name="Zástupný symbol pro obsah 2"/>
          <p:cNvSpPr>
            <a:spLocks noGrp="1"/>
          </p:cNvSpPr>
          <p:nvPr>
            <p:ph idx="1"/>
          </p:nvPr>
        </p:nvSpPr>
        <p:spPr>
          <a:xfrm>
            <a:off x="1703512" y="1268760"/>
            <a:ext cx="8712968" cy="5400600"/>
          </a:xfrm>
        </p:spPr>
        <p:txBody>
          <a:bodyPr>
            <a:normAutofit fontScale="47500" lnSpcReduction="20000"/>
          </a:bodyPr>
          <a:lstStyle/>
          <a:p>
            <a:pPr>
              <a:buNone/>
            </a:pPr>
            <a:r>
              <a:rPr lang="en-US" sz="3600" b="1" u="sng" dirty="0"/>
              <a:t>TITLE</a:t>
            </a:r>
            <a:r>
              <a:rPr lang="en-US" sz="3600" b="1" dirty="0"/>
              <a:t> I – DIGNITY</a:t>
            </a:r>
          </a:p>
          <a:p>
            <a:pPr>
              <a:buNone/>
            </a:pPr>
            <a:r>
              <a:rPr lang="en-US" sz="3600" b="1" dirty="0"/>
              <a:t>Article 1 – </a:t>
            </a:r>
            <a:r>
              <a:rPr lang="en-US" sz="3600" b="1" u="sng" dirty="0">
                <a:solidFill>
                  <a:srgbClr val="FF0000"/>
                </a:solidFill>
              </a:rPr>
              <a:t>Human dignity</a:t>
            </a:r>
          </a:p>
          <a:p>
            <a:pPr>
              <a:buNone/>
            </a:pPr>
            <a:r>
              <a:rPr lang="en-US" sz="3600" dirty="0"/>
              <a:t>Human dignity is </a:t>
            </a:r>
            <a:r>
              <a:rPr lang="en-US" sz="3600" dirty="0">
                <a:solidFill>
                  <a:srgbClr val="FF0000"/>
                </a:solidFill>
              </a:rPr>
              <a:t>inviolable</a:t>
            </a:r>
            <a:r>
              <a:rPr lang="en-US" sz="3600" dirty="0"/>
              <a:t>. It </a:t>
            </a:r>
            <a:r>
              <a:rPr lang="en-US" sz="3600" dirty="0">
                <a:solidFill>
                  <a:srgbClr val="FF0000"/>
                </a:solidFill>
              </a:rPr>
              <a:t>must be respected and protected</a:t>
            </a:r>
            <a:r>
              <a:rPr lang="en-US" sz="3600" dirty="0"/>
              <a:t>.</a:t>
            </a:r>
          </a:p>
          <a:p>
            <a:pPr>
              <a:buNone/>
            </a:pPr>
            <a:r>
              <a:rPr lang="en-US" sz="3600" b="1" dirty="0"/>
              <a:t>Article 2 – Right to life</a:t>
            </a:r>
          </a:p>
          <a:p>
            <a:pPr>
              <a:buNone/>
            </a:pPr>
            <a:r>
              <a:rPr lang="en-US" sz="3600" dirty="0"/>
              <a:t>1. Everyone has the right to life.</a:t>
            </a:r>
          </a:p>
          <a:p>
            <a:pPr>
              <a:buNone/>
            </a:pPr>
            <a:r>
              <a:rPr lang="en-US" sz="3600" dirty="0"/>
              <a:t>2. No one shall be condemned to the death penalty, or executed.</a:t>
            </a:r>
          </a:p>
          <a:p>
            <a:pPr>
              <a:buNone/>
            </a:pPr>
            <a:r>
              <a:rPr lang="en-US" sz="3600" b="1" dirty="0"/>
              <a:t>Article 3 – Right to the </a:t>
            </a:r>
            <a:r>
              <a:rPr lang="en-US" sz="3600" b="1" u="sng" dirty="0">
                <a:solidFill>
                  <a:srgbClr val="FF0000"/>
                </a:solidFill>
              </a:rPr>
              <a:t>integrity of the person</a:t>
            </a:r>
          </a:p>
          <a:p>
            <a:pPr>
              <a:buNone/>
            </a:pPr>
            <a:r>
              <a:rPr lang="en-US" sz="3600" dirty="0"/>
              <a:t>1. Everyone has the right to respect for his or her </a:t>
            </a:r>
            <a:r>
              <a:rPr lang="en-US" sz="3600" dirty="0">
                <a:solidFill>
                  <a:srgbClr val="FF0000"/>
                </a:solidFill>
              </a:rPr>
              <a:t>physical and mental integrity</a:t>
            </a:r>
            <a:r>
              <a:rPr lang="en-US" sz="3600" dirty="0"/>
              <a:t>.</a:t>
            </a:r>
          </a:p>
          <a:p>
            <a:pPr>
              <a:buNone/>
            </a:pPr>
            <a:r>
              <a:rPr lang="en-US" sz="3600" dirty="0"/>
              <a:t>2. </a:t>
            </a:r>
            <a:r>
              <a:rPr lang="en-US" sz="3600" u="sng" dirty="0"/>
              <a:t>In the fields of medicine and biology</a:t>
            </a:r>
            <a:r>
              <a:rPr lang="en-US" sz="3600" dirty="0"/>
              <a:t>, the following must be respected in particular:</a:t>
            </a:r>
          </a:p>
          <a:p>
            <a:pPr>
              <a:buNone/>
            </a:pPr>
            <a:r>
              <a:rPr lang="en-US" sz="3600" u="sng" dirty="0"/>
              <a:t>(a)</a:t>
            </a:r>
            <a:r>
              <a:rPr lang="en-US" sz="3600" dirty="0"/>
              <a:t> the </a:t>
            </a:r>
            <a:r>
              <a:rPr lang="en-US" sz="3600" dirty="0">
                <a:solidFill>
                  <a:srgbClr val="FF0000"/>
                </a:solidFill>
              </a:rPr>
              <a:t>free and informed consent </a:t>
            </a:r>
            <a:r>
              <a:rPr lang="en-US" sz="3600" dirty="0"/>
              <a:t>of the person concerned, according to the procedures laid down by law</a:t>
            </a:r>
            <a:r>
              <a:rPr lang="en-US" sz="3600" strike="sngStrike" dirty="0"/>
              <a:t>,</a:t>
            </a:r>
            <a:r>
              <a:rPr lang="en-US" sz="3600" u="sng" dirty="0"/>
              <a:t>;</a:t>
            </a:r>
            <a:endParaRPr lang="en-US" sz="3600" dirty="0"/>
          </a:p>
          <a:p>
            <a:pPr>
              <a:buNone/>
            </a:pPr>
            <a:r>
              <a:rPr lang="en-US" sz="3600" u="sng" dirty="0"/>
              <a:t>(b)</a:t>
            </a:r>
            <a:r>
              <a:rPr lang="en-US" sz="3600" dirty="0"/>
              <a:t> the </a:t>
            </a:r>
            <a:r>
              <a:rPr lang="en-US" sz="3600" dirty="0">
                <a:solidFill>
                  <a:srgbClr val="FF0000"/>
                </a:solidFill>
              </a:rPr>
              <a:t>prohibition of eugenic practices</a:t>
            </a:r>
            <a:r>
              <a:rPr lang="en-US" sz="3600" dirty="0"/>
              <a:t>, in particular those aiming at the </a:t>
            </a:r>
            <a:r>
              <a:rPr lang="en-US" sz="3600" dirty="0">
                <a:solidFill>
                  <a:srgbClr val="FF0000"/>
                </a:solidFill>
              </a:rPr>
              <a:t>selection of persons</a:t>
            </a:r>
            <a:r>
              <a:rPr lang="en-US" sz="3600" u="sng" dirty="0"/>
              <a:t>;</a:t>
            </a:r>
            <a:endParaRPr lang="en-US" sz="3600" dirty="0"/>
          </a:p>
          <a:p>
            <a:pPr>
              <a:buNone/>
            </a:pPr>
            <a:r>
              <a:rPr lang="en-US" sz="3600" u="sng" dirty="0"/>
              <a:t>(c)</a:t>
            </a:r>
            <a:r>
              <a:rPr lang="en-US" sz="3600" dirty="0"/>
              <a:t> the </a:t>
            </a:r>
            <a:r>
              <a:rPr lang="en-US" sz="3600" dirty="0">
                <a:solidFill>
                  <a:srgbClr val="FF0000"/>
                </a:solidFill>
              </a:rPr>
              <a:t>prohibition on making the human body and its parts as such a source of financial gain</a:t>
            </a:r>
            <a:r>
              <a:rPr lang="en-US" sz="3600" strike="sngStrike" dirty="0"/>
              <a:t>,</a:t>
            </a:r>
            <a:r>
              <a:rPr lang="en-US" sz="3600" u="sng" dirty="0"/>
              <a:t>;</a:t>
            </a:r>
            <a:endParaRPr lang="en-US" sz="3600" dirty="0"/>
          </a:p>
          <a:p>
            <a:pPr>
              <a:buNone/>
            </a:pPr>
            <a:r>
              <a:rPr lang="en-US" sz="3600" u="sng" dirty="0"/>
              <a:t>(d)</a:t>
            </a:r>
            <a:r>
              <a:rPr lang="en-US" sz="3600" dirty="0"/>
              <a:t> the </a:t>
            </a:r>
            <a:r>
              <a:rPr lang="en-US" sz="3600" dirty="0">
                <a:solidFill>
                  <a:srgbClr val="FF0000"/>
                </a:solidFill>
              </a:rPr>
              <a:t>prohibition of the reproductive cloning of human beings</a:t>
            </a:r>
            <a:r>
              <a:rPr lang="en-US" sz="3600" dirty="0"/>
              <a:t>.</a:t>
            </a:r>
          </a:p>
          <a:p>
            <a:pPr>
              <a:buNone/>
            </a:pPr>
            <a:r>
              <a:rPr lang="en-US" sz="3600" b="1" dirty="0"/>
              <a:t>Article 4 – Prohibition of torture and inhuman or degrading treatment or punishment</a:t>
            </a:r>
          </a:p>
          <a:p>
            <a:pPr>
              <a:buNone/>
            </a:pPr>
            <a:r>
              <a:rPr lang="en-US" sz="3600" dirty="0"/>
              <a:t>No one shall be subjected to torture or to </a:t>
            </a:r>
            <a:r>
              <a:rPr lang="en-US" sz="3600" dirty="0">
                <a:solidFill>
                  <a:srgbClr val="FF0000"/>
                </a:solidFill>
              </a:rPr>
              <a:t>inhuman or degrading treatment </a:t>
            </a:r>
            <a:r>
              <a:rPr lang="en-US" sz="3600" dirty="0"/>
              <a:t>or punishment.</a:t>
            </a:r>
          </a:p>
          <a:p>
            <a:pPr>
              <a:buNone/>
            </a:pPr>
            <a:r>
              <a:rPr lang="en-US" sz="3600" b="1" dirty="0"/>
              <a:t>Article 5 – Prohibition of slavery and forced </a:t>
            </a:r>
            <a:r>
              <a:rPr lang="en-US" sz="3600" b="1" dirty="0" err="1"/>
              <a:t>labour</a:t>
            </a:r>
            <a:endParaRPr lang="en-US" sz="3600" b="1" dirty="0"/>
          </a:p>
          <a:p>
            <a:pPr>
              <a:buNone/>
            </a:pPr>
            <a:r>
              <a:rPr lang="en-US" sz="3600" dirty="0"/>
              <a:t>1. No one shall be held in slavery or servitude.</a:t>
            </a:r>
          </a:p>
          <a:p>
            <a:pPr>
              <a:buNone/>
            </a:pPr>
            <a:r>
              <a:rPr lang="en-US" sz="3600" dirty="0"/>
              <a:t>2. No one shall be required to perform forced or compulsory </a:t>
            </a:r>
            <a:r>
              <a:rPr lang="en-US" sz="3600" dirty="0" err="1"/>
              <a:t>labour</a:t>
            </a:r>
            <a:r>
              <a:rPr lang="en-US" sz="3600" dirty="0"/>
              <a:t>.</a:t>
            </a:r>
          </a:p>
          <a:p>
            <a:pPr>
              <a:buNone/>
            </a:pPr>
            <a:r>
              <a:rPr lang="en-US" sz="3600" dirty="0"/>
              <a:t>3. Trafficking in human beings is prohibited.</a:t>
            </a:r>
          </a:p>
          <a:p>
            <a:pPr>
              <a:buNone/>
            </a:pPr>
            <a:endParaRPr lang="cs-CZ" dirty="0"/>
          </a:p>
        </p:txBody>
      </p:sp>
      <p:sp>
        <p:nvSpPr>
          <p:cNvPr id="4" name="Šipka: dolů 3">
            <a:extLst>
              <a:ext uri="{FF2B5EF4-FFF2-40B4-BE49-F238E27FC236}">
                <a16:creationId xmlns:a16="http://schemas.microsoft.com/office/drawing/2014/main" id="{DFE1DBCA-D993-4A2C-906F-653530592CFE}"/>
              </a:ext>
            </a:extLst>
          </p:cNvPr>
          <p:cNvSpPr/>
          <p:nvPr/>
        </p:nvSpPr>
        <p:spPr>
          <a:xfrm rot="4669219">
            <a:off x="4436561" y="1027790"/>
            <a:ext cx="276121" cy="952885"/>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dolů 4">
            <a:extLst>
              <a:ext uri="{FF2B5EF4-FFF2-40B4-BE49-F238E27FC236}">
                <a16:creationId xmlns:a16="http://schemas.microsoft.com/office/drawing/2014/main" id="{685B220F-C825-42AF-91FA-8EBB21359A6B}"/>
              </a:ext>
            </a:extLst>
          </p:cNvPr>
          <p:cNvSpPr/>
          <p:nvPr/>
        </p:nvSpPr>
        <p:spPr>
          <a:xfrm rot="3826955">
            <a:off x="4711394" y="2130556"/>
            <a:ext cx="285517" cy="952885"/>
          </a:xfrm>
          <a:prstGeom prst="downArrow">
            <a:avLst>
              <a:gd name="adj1" fmla="val 50551"/>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http://1.bp.blogspot.com/-RFZH5nmgtVY/Vf_cM95-9gI/AAAAAAAADGQ/3gFgWS7ViH4/s640/Leadership-Integrity-is-respect-plus-reponsibility.png"/>
          <p:cNvPicPr>
            <a:picLocks noChangeAspect="1" noChangeArrowheads="1"/>
          </p:cNvPicPr>
          <p:nvPr/>
        </p:nvPicPr>
        <p:blipFill>
          <a:blip r:embed="rId2" cstate="print"/>
          <a:srcRect/>
          <a:stretch>
            <a:fillRect/>
          </a:stretch>
        </p:blipFill>
        <p:spPr bwMode="auto">
          <a:xfrm>
            <a:off x="2279576" y="621363"/>
            <a:ext cx="7560840" cy="50326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4294967295"/>
          </p:nvPr>
        </p:nvGraphicFramePr>
        <p:xfrm>
          <a:off x="1524000" y="548680"/>
          <a:ext cx="9144000" cy="583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ipsa 2"/>
          <p:cNvSpPr/>
          <p:nvPr/>
        </p:nvSpPr>
        <p:spPr>
          <a:xfrm>
            <a:off x="3503712" y="4365104"/>
            <a:ext cx="1512168" cy="24928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ovací šipka 6"/>
          <p:cNvCxnSpPr/>
          <p:nvPr/>
        </p:nvCxnSpPr>
        <p:spPr>
          <a:xfrm>
            <a:off x="2495600" y="5229200"/>
            <a:ext cx="936104" cy="576064"/>
          </a:xfrm>
          <a:prstGeom prst="straightConnector1">
            <a:avLst/>
          </a:prstGeom>
          <a:ln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Elipsa 8"/>
          <p:cNvSpPr/>
          <p:nvPr/>
        </p:nvSpPr>
        <p:spPr>
          <a:xfrm>
            <a:off x="1524000" y="3140968"/>
            <a:ext cx="2123728" cy="20162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egrity Decision Method (IDM) Pyramid for Integrity Intensive"/>
          <p:cNvPicPr>
            <a:picLocks noChangeAspect="1" noChangeArrowheads="1"/>
          </p:cNvPicPr>
          <p:nvPr/>
        </p:nvPicPr>
        <p:blipFill>
          <a:blip r:embed="rId3" cstate="print"/>
          <a:srcRect t="18204" r="-1367"/>
          <a:stretch>
            <a:fillRect/>
          </a:stretch>
        </p:blipFill>
        <p:spPr bwMode="auto">
          <a:xfrm>
            <a:off x="2135560" y="620688"/>
            <a:ext cx="8532440" cy="5500514"/>
          </a:xfrm>
          <a:prstGeom prst="rect">
            <a:avLst/>
          </a:prstGeom>
          <a:noFill/>
        </p:spPr>
      </p:pic>
      <p:sp>
        <p:nvSpPr>
          <p:cNvPr id="4" name="TextovéPole 3"/>
          <p:cNvSpPr txBox="1"/>
          <p:nvPr/>
        </p:nvSpPr>
        <p:spPr>
          <a:xfrm>
            <a:off x="7824192" y="1196752"/>
            <a:ext cx="2304256" cy="369332"/>
          </a:xfrm>
          <a:prstGeom prst="rect">
            <a:avLst/>
          </a:prstGeom>
          <a:noFill/>
        </p:spPr>
        <p:txBody>
          <a:bodyPr wrap="square" rtlCol="0">
            <a:spAutoFit/>
          </a:bodyPr>
          <a:lstStyle/>
          <a:p>
            <a:r>
              <a:rPr lang="cs-CZ"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s://policedynamics.files.wordpress.com/2010/11/twin-towers.jpg"/>
          <p:cNvPicPr>
            <a:picLocks noChangeAspect="1" noChangeArrowheads="1"/>
          </p:cNvPicPr>
          <p:nvPr/>
        </p:nvPicPr>
        <p:blipFill rotWithShape="1">
          <a:blip r:embed="rId3" cstate="print"/>
          <a:srcRect l="18500" t="6820" r="16926" b="15372"/>
          <a:stretch/>
        </p:blipFill>
        <p:spPr bwMode="auto">
          <a:xfrm>
            <a:off x="2603611" y="-4172"/>
            <a:ext cx="6984776" cy="6303335"/>
          </a:xfrm>
          <a:prstGeom prst="rect">
            <a:avLst/>
          </a:prstGeom>
          <a:noFill/>
        </p:spPr>
      </p:pic>
      <p:pic>
        <p:nvPicPr>
          <p:cNvPr id="2" name="Obrázek 1">
            <a:extLst>
              <a:ext uri="{FF2B5EF4-FFF2-40B4-BE49-F238E27FC236}">
                <a16:creationId xmlns:a16="http://schemas.microsoft.com/office/drawing/2014/main" id="{F7C35B84-2256-4A42-8E27-BB30A344E57E}"/>
              </a:ext>
            </a:extLst>
          </p:cNvPr>
          <p:cNvPicPr>
            <a:picLocks noChangeAspect="1"/>
          </p:cNvPicPr>
          <p:nvPr/>
        </p:nvPicPr>
        <p:blipFill rotWithShape="1">
          <a:blip r:embed="rId4"/>
          <a:srcRect l="50522" t="92709" b="-992"/>
          <a:stretch/>
        </p:blipFill>
        <p:spPr>
          <a:xfrm>
            <a:off x="4387161" y="6453336"/>
            <a:ext cx="3417678" cy="49542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Integrity</a:t>
            </a:r>
          </a:p>
        </p:txBody>
      </p:sp>
      <p:sp>
        <p:nvSpPr>
          <p:cNvPr id="3" name="Zástupný symbol pro obsah 2"/>
          <p:cNvSpPr>
            <a:spLocks noGrp="1"/>
          </p:cNvSpPr>
          <p:nvPr>
            <p:ph idx="1"/>
          </p:nvPr>
        </p:nvSpPr>
        <p:spPr/>
        <p:txBody>
          <a:bodyPr/>
          <a:lstStyle/>
          <a:p>
            <a:r>
              <a:rPr lang="en-US" b="1" i="1" dirty="0"/>
              <a:t>Integrity is the virtue of practicing what one believes is right</a:t>
            </a:r>
            <a:r>
              <a:rPr lang="cs-CZ" b="1" i="1" dirty="0"/>
              <a:t>.</a:t>
            </a:r>
          </a:p>
          <a:p>
            <a:r>
              <a:rPr lang="en-US" i="1" dirty="0"/>
              <a:t>To act without integrity, even occasionally, will leave others distrustful</a:t>
            </a:r>
            <a:r>
              <a:rPr lang="cs-CZ" i="1" dirty="0"/>
              <a:t>.</a:t>
            </a:r>
          </a:p>
          <a:p>
            <a:r>
              <a:rPr lang="en-US" b="1" i="1" dirty="0"/>
              <a:t>Integrity makes us whole, complete</a:t>
            </a:r>
            <a:r>
              <a:rPr lang="cs-CZ" b="1" i="1" dirty="0"/>
              <a:t>.</a:t>
            </a:r>
          </a:p>
          <a:p>
            <a:r>
              <a:rPr lang="cs-CZ" i="1" dirty="0" err="1"/>
              <a:t>Can</a:t>
            </a:r>
            <a:r>
              <a:rPr lang="cs-CZ" i="1" dirty="0"/>
              <a:t> I </a:t>
            </a:r>
            <a:r>
              <a:rPr lang="cs-CZ" i="1" dirty="0" err="1"/>
              <a:t>be</a:t>
            </a:r>
            <a:r>
              <a:rPr lang="cs-CZ" i="1" dirty="0"/>
              <a:t> </a:t>
            </a:r>
            <a:r>
              <a:rPr lang="cs-CZ" i="1" dirty="0" err="1"/>
              <a:t>whole</a:t>
            </a:r>
            <a:r>
              <a:rPr lang="cs-CZ" i="1" dirty="0"/>
              <a:t>, </a:t>
            </a:r>
            <a:r>
              <a:rPr lang="cs-CZ" i="1" dirty="0" err="1"/>
              <a:t>complete</a:t>
            </a:r>
            <a:r>
              <a:rPr lang="cs-CZ" i="1" dirty="0"/>
              <a:t>?</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2060848"/>
            <a:ext cx="8229600" cy="1143000"/>
          </a:xfrm>
        </p:spPr>
        <p:txBody>
          <a:bodyPr/>
          <a:lstStyle/>
          <a:p>
            <a:r>
              <a:rPr lang="cs-CZ" dirty="0"/>
              <a:t>Professional </a:t>
            </a:r>
            <a:r>
              <a:rPr lang="cs-CZ" dirty="0" err="1"/>
              <a:t>ethical</a:t>
            </a:r>
            <a:r>
              <a:rPr lang="cs-CZ" dirty="0"/>
              <a:t> </a:t>
            </a:r>
            <a:r>
              <a:rPr lang="cs-CZ" dirty="0" err="1"/>
              <a:t>framework</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FAIR</a:t>
            </a:r>
          </a:p>
        </p:txBody>
      </p:sp>
      <p:sp>
        <p:nvSpPr>
          <p:cNvPr id="3" name="Zástupný symbol pro obsah 2"/>
          <p:cNvSpPr>
            <a:spLocks noGrp="1"/>
          </p:cNvSpPr>
          <p:nvPr>
            <p:ph idx="1"/>
          </p:nvPr>
        </p:nvSpPr>
        <p:spPr/>
        <p:txBody>
          <a:bodyPr/>
          <a:lstStyle/>
          <a:p>
            <a:r>
              <a:rPr lang="cs-CZ" b="1" dirty="0" err="1">
                <a:solidFill>
                  <a:srgbClr val="FF0000"/>
                </a:solidFill>
              </a:rPr>
              <a:t>F</a:t>
            </a:r>
            <a:r>
              <a:rPr lang="cs-CZ" dirty="0" err="1"/>
              <a:t>airness</a:t>
            </a:r>
            <a:endParaRPr lang="cs-CZ" dirty="0"/>
          </a:p>
          <a:p>
            <a:r>
              <a:rPr lang="cs-CZ" dirty="0" err="1"/>
              <a:t>respect</a:t>
            </a:r>
            <a:r>
              <a:rPr lang="cs-CZ" dirty="0"/>
              <a:t> </a:t>
            </a:r>
            <a:r>
              <a:rPr lang="cs-CZ" dirty="0" err="1"/>
              <a:t>for</a:t>
            </a:r>
            <a:r>
              <a:rPr lang="cs-CZ" dirty="0"/>
              <a:t> </a:t>
            </a:r>
            <a:r>
              <a:rPr lang="cs-CZ" b="1" dirty="0">
                <a:solidFill>
                  <a:srgbClr val="FF0000"/>
                </a:solidFill>
              </a:rPr>
              <a:t>A</a:t>
            </a:r>
            <a:r>
              <a:rPr lang="cs-CZ" dirty="0"/>
              <a:t>utonomy</a:t>
            </a:r>
          </a:p>
          <a:p>
            <a:r>
              <a:rPr lang="cs-CZ" b="1" dirty="0">
                <a:solidFill>
                  <a:srgbClr val="FF0000"/>
                </a:solidFill>
              </a:rPr>
              <a:t>I</a:t>
            </a:r>
            <a:r>
              <a:rPr lang="cs-CZ" dirty="0"/>
              <a:t>ntegrity</a:t>
            </a:r>
          </a:p>
          <a:p>
            <a:r>
              <a:rPr lang="cs-CZ" dirty="0" err="1"/>
              <a:t>seeking</a:t>
            </a:r>
            <a:r>
              <a:rPr lang="cs-CZ" dirty="0"/>
              <a:t> </a:t>
            </a:r>
            <a:r>
              <a:rPr lang="cs-CZ" dirty="0" err="1"/>
              <a:t>the</a:t>
            </a:r>
            <a:r>
              <a:rPr lang="cs-CZ" dirty="0"/>
              <a:t> most </a:t>
            </a:r>
            <a:r>
              <a:rPr lang="cs-CZ" dirty="0" err="1"/>
              <a:t>beneficial</a:t>
            </a:r>
            <a:r>
              <a:rPr lang="cs-CZ" dirty="0"/>
              <a:t> </a:t>
            </a:r>
            <a:r>
              <a:rPr lang="cs-CZ" dirty="0" err="1"/>
              <a:t>and</a:t>
            </a:r>
            <a:r>
              <a:rPr lang="cs-CZ" dirty="0"/>
              <a:t> </a:t>
            </a:r>
            <a:r>
              <a:rPr lang="cs-CZ" dirty="0" err="1"/>
              <a:t>least</a:t>
            </a:r>
            <a:r>
              <a:rPr lang="cs-CZ" dirty="0"/>
              <a:t> </a:t>
            </a:r>
            <a:r>
              <a:rPr lang="cs-CZ" dirty="0" err="1"/>
              <a:t>harmful</a:t>
            </a:r>
            <a:r>
              <a:rPr lang="cs-CZ" dirty="0"/>
              <a:t> </a:t>
            </a:r>
            <a:r>
              <a:rPr lang="cs-CZ" dirty="0" err="1"/>
              <a:t>consequences</a:t>
            </a:r>
            <a:r>
              <a:rPr lang="cs-CZ" dirty="0"/>
              <a:t>, </a:t>
            </a:r>
            <a:r>
              <a:rPr lang="cs-CZ" dirty="0" err="1"/>
              <a:t>or</a:t>
            </a:r>
            <a:r>
              <a:rPr lang="cs-CZ" dirty="0"/>
              <a:t> </a:t>
            </a:r>
            <a:r>
              <a:rPr lang="cs-CZ" b="1" dirty="0" err="1">
                <a:solidFill>
                  <a:srgbClr val="FF0000"/>
                </a:solidFill>
              </a:rPr>
              <a:t>R</a:t>
            </a:r>
            <a:r>
              <a:rPr lang="cs-CZ" dirty="0" err="1"/>
              <a:t>esults</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The Principle</a:t>
            </a:r>
            <a:r>
              <a:rPr lang="cs-CZ" dirty="0"/>
              <a:t>s: Justice, Dignity</a:t>
            </a:r>
          </a:p>
        </p:txBody>
      </p:sp>
      <p:sp>
        <p:nvSpPr>
          <p:cNvPr id="3" name="Zástupný symbol pro obsah 2"/>
          <p:cNvSpPr>
            <a:spLocks noGrp="1"/>
          </p:cNvSpPr>
          <p:nvPr>
            <p:ph idx="1"/>
          </p:nvPr>
        </p:nvSpPr>
        <p:spPr/>
        <p:txBody>
          <a:bodyPr>
            <a:normAutofit lnSpcReduction="10000"/>
          </a:bodyPr>
          <a:lstStyle/>
          <a:p>
            <a:pPr algn="ctr">
              <a:buNone/>
            </a:pPr>
            <a:r>
              <a:rPr lang="cs-CZ" dirty="0" err="1">
                <a:hlinkClick r:id="rId2"/>
              </a:rPr>
              <a:t>Physicians</a:t>
            </a:r>
            <a:r>
              <a:rPr lang="cs-CZ" dirty="0">
                <a:hlinkClick r:id="rId2"/>
              </a:rPr>
              <a:t> </a:t>
            </a:r>
            <a:r>
              <a:rPr lang="cs-CZ" dirty="0" err="1">
                <a:hlinkClick r:id="rId2"/>
              </a:rPr>
              <a:t>for</a:t>
            </a:r>
            <a:r>
              <a:rPr lang="cs-CZ" dirty="0">
                <a:hlinkClick r:id="rId2"/>
              </a:rPr>
              <a:t> </a:t>
            </a:r>
            <a:r>
              <a:rPr lang="cs-CZ" dirty="0" err="1">
                <a:hlinkClick r:id="rId2"/>
              </a:rPr>
              <a:t>Human</a:t>
            </a:r>
            <a:r>
              <a:rPr lang="cs-CZ" dirty="0">
                <a:hlinkClick r:id="rId2"/>
              </a:rPr>
              <a:t> </a:t>
            </a:r>
            <a:r>
              <a:rPr lang="cs-CZ" dirty="0" err="1">
                <a:hlinkClick r:id="rId2"/>
              </a:rPr>
              <a:t>Rights</a:t>
            </a:r>
            <a:r>
              <a:rPr lang="cs-CZ" dirty="0"/>
              <a:t>:</a:t>
            </a:r>
          </a:p>
          <a:p>
            <a:pPr algn="ctr">
              <a:buNone/>
            </a:pPr>
            <a:r>
              <a:rPr lang="en-US" dirty="0"/>
              <a:t>The Principle</a:t>
            </a:r>
            <a:r>
              <a:rPr lang="cs-CZ" dirty="0"/>
              <a:t> </a:t>
            </a:r>
            <a:r>
              <a:rPr lang="en-US" dirty="0"/>
              <a:t>of Medical Neutrality</a:t>
            </a:r>
            <a:r>
              <a:rPr lang="cs-CZ" dirty="0"/>
              <a:t>:</a:t>
            </a:r>
          </a:p>
          <a:p>
            <a:pPr algn="ctr">
              <a:buNone/>
            </a:pPr>
            <a:r>
              <a:rPr lang="cs-CZ" dirty="0">
                <a:hlinkClick r:id="rId3"/>
              </a:rPr>
              <a:t>https://youtu.be/PFHg3jjjsEM</a:t>
            </a:r>
            <a:endParaRPr lang="cs-CZ" dirty="0"/>
          </a:p>
          <a:p>
            <a:pPr algn="ctr">
              <a:buNone/>
            </a:pPr>
            <a:endParaRPr lang="cs-CZ" dirty="0"/>
          </a:p>
          <a:p>
            <a:pPr algn="ctr">
              <a:buNone/>
            </a:pPr>
            <a:r>
              <a:rPr lang="cs-CZ" dirty="0" err="1">
                <a:hlinkClick r:id="rId4"/>
              </a:rPr>
              <a:t>Doctors</a:t>
            </a:r>
            <a:r>
              <a:rPr lang="cs-CZ" dirty="0">
                <a:hlinkClick r:id="rId4"/>
              </a:rPr>
              <a:t> </a:t>
            </a:r>
            <a:r>
              <a:rPr lang="cs-CZ" dirty="0" err="1">
                <a:hlinkClick r:id="rId4"/>
              </a:rPr>
              <a:t>Without</a:t>
            </a:r>
            <a:r>
              <a:rPr lang="cs-CZ" dirty="0">
                <a:hlinkClick r:id="rId4"/>
              </a:rPr>
              <a:t> </a:t>
            </a:r>
            <a:r>
              <a:rPr lang="cs-CZ" dirty="0" err="1">
                <a:hlinkClick r:id="rId4"/>
              </a:rPr>
              <a:t>Borders</a:t>
            </a:r>
            <a:r>
              <a:rPr lang="cs-CZ" dirty="0"/>
              <a:t> (MSF):</a:t>
            </a:r>
          </a:p>
          <a:p>
            <a:pPr algn="ctr">
              <a:buNone/>
            </a:pPr>
            <a:endParaRPr lang="cs-CZ" dirty="0"/>
          </a:p>
          <a:p>
            <a:pPr>
              <a:buNone/>
            </a:pPr>
            <a:r>
              <a:rPr lang="cs-CZ" dirty="0" err="1"/>
              <a:t>About</a:t>
            </a:r>
            <a:r>
              <a:rPr lang="cs-CZ" dirty="0"/>
              <a:t> </a:t>
            </a:r>
            <a:r>
              <a:rPr lang="en-US" dirty="0"/>
              <a:t>Dr. Denis </a:t>
            </a:r>
            <a:r>
              <a:rPr lang="en-US" dirty="0" err="1"/>
              <a:t>Mukwege</a:t>
            </a:r>
            <a:r>
              <a:rPr lang="cs-CZ" dirty="0"/>
              <a:t> (</a:t>
            </a:r>
            <a:r>
              <a:rPr lang="en-US" dirty="0"/>
              <a:t>2013 Human Rights First Award</a:t>
            </a:r>
            <a:r>
              <a:rPr lang="cs-CZ" dirty="0"/>
              <a:t>):</a:t>
            </a:r>
          </a:p>
          <a:p>
            <a:pPr>
              <a:buNone/>
            </a:pPr>
            <a:r>
              <a:rPr lang="en-US" dirty="0">
                <a:hlinkClick r:id="rId5"/>
              </a:rPr>
              <a:t>https://youtu.be/VT5nsIAyCuI</a:t>
            </a:r>
            <a:endParaRPr lang="cs-CZ" dirty="0"/>
          </a:p>
          <a:p>
            <a:pPr>
              <a:buNone/>
            </a:pPr>
            <a:endParaRPr lang="en-US" dirty="0"/>
          </a:p>
          <a:p>
            <a:pPr>
              <a:buNone/>
            </a:pPr>
            <a:endParaRPr lang="cs-CZ" dirty="0"/>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Bibliography</a:t>
            </a:r>
            <a:endParaRPr lang="cs-CZ" dirty="0"/>
          </a:p>
        </p:txBody>
      </p:sp>
      <p:sp>
        <p:nvSpPr>
          <p:cNvPr id="3" name="Zástupný symbol pro obsah 2"/>
          <p:cNvSpPr>
            <a:spLocks noGrp="1"/>
          </p:cNvSpPr>
          <p:nvPr>
            <p:ph idx="1"/>
          </p:nvPr>
        </p:nvSpPr>
        <p:spPr/>
        <p:txBody>
          <a:bodyPr>
            <a:normAutofit/>
          </a:bodyPr>
          <a:lstStyle/>
          <a:p>
            <a:pPr>
              <a:buNone/>
            </a:pPr>
            <a:r>
              <a:rPr lang="en-US" dirty="0">
                <a:hlinkClick r:id="rId2"/>
              </a:rPr>
              <a:t>Public Responsibility in Medicine and Research</a:t>
            </a:r>
            <a:r>
              <a:rPr lang="cs-CZ" dirty="0"/>
              <a:t>: </a:t>
            </a:r>
            <a:r>
              <a:rPr lang="en-US" b="1" dirty="0"/>
              <a:t>People &amp; Perspectives: George </a:t>
            </a:r>
            <a:r>
              <a:rPr lang="en-US" b="1" dirty="0" err="1"/>
              <a:t>Annas</a:t>
            </a:r>
            <a:r>
              <a:rPr lang="en-US" b="1" dirty="0"/>
              <a:t> - Human Rights</a:t>
            </a:r>
            <a:r>
              <a:rPr lang="cs-CZ" b="1" dirty="0"/>
              <a:t>: </a:t>
            </a:r>
            <a:r>
              <a:rPr lang="cs-CZ" dirty="0">
                <a:hlinkClick r:id="rId3"/>
              </a:rPr>
              <a:t>https://youtu.be/0L2NVFcYqkM</a:t>
            </a:r>
            <a:endParaRPr lang="cs-CZ" dirty="0"/>
          </a:p>
          <a:p>
            <a:r>
              <a:rPr lang="cs-CZ" dirty="0" err="1"/>
              <a:t>Islamic</a:t>
            </a:r>
            <a:r>
              <a:rPr lang="cs-CZ" dirty="0"/>
              <a:t> </a:t>
            </a:r>
            <a:r>
              <a:rPr lang="cs-CZ" dirty="0" err="1"/>
              <a:t>Bioethics</a:t>
            </a:r>
            <a:r>
              <a:rPr lang="cs-CZ" dirty="0"/>
              <a:t>: </a:t>
            </a:r>
            <a:r>
              <a:rPr lang="cs-CZ" dirty="0">
                <a:hlinkClick r:id="rId4"/>
              </a:rPr>
              <a:t>https://youtu.be/XykeF8sAd_o?feature=shared</a:t>
            </a:r>
            <a:endParaRPr lang="cs-CZ" dirty="0"/>
          </a:p>
          <a:p>
            <a:r>
              <a:rPr lang="en-US" dirty="0"/>
              <a:t>Physicians for Human Rights: </a:t>
            </a:r>
            <a:r>
              <a:rPr lang="cs-CZ" dirty="0">
                <a:hlinkClick r:id="rId5"/>
              </a:rPr>
              <a:t>https://phr.org/</a:t>
            </a:r>
            <a:endParaRPr lang="cs-CZ" dirty="0"/>
          </a:p>
          <a:p>
            <a:endParaRPr lang="cs-CZ" dirty="0"/>
          </a:p>
          <a:p>
            <a:endParaRPr lang="cs-CZ" dirty="0"/>
          </a:p>
          <a:p>
            <a:endParaRPr lang="cs-CZ" dirty="0"/>
          </a:p>
          <a:p>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Bibliography</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hlinkClick r:id="rId2"/>
              </a:rPr>
              <a:t>http://www.</a:t>
            </a:r>
            <a:r>
              <a:rPr lang="cs-CZ" dirty="0" err="1">
                <a:hlinkClick r:id="rId2"/>
              </a:rPr>
              <a:t>wma.net</a:t>
            </a:r>
            <a:r>
              <a:rPr lang="cs-CZ" dirty="0">
                <a:hlinkClick r:id="rId2"/>
              </a:rPr>
              <a:t>/</a:t>
            </a:r>
            <a:r>
              <a:rPr lang="cs-CZ" dirty="0" err="1">
                <a:hlinkClick r:id="rId2"/>
              </a:rPr>
              <a:t>en</a:t>
            </a:r>
            <a:r>
              <a:rPr lang="cs-CZ" dirty="0">
                <a:hlinkClick r:id="rId2"/>
              </a:rPr>
              <a:t>/20activities/20humanrights/index.</a:t>
            </a:r>
            <a:r>
              <a:rPr lang="cs-CZ" dirty="0" err="1">
                <a:hlinkClick r:id="rId2"/>
              </a:rPr>
              <a:t>html</a:t>
            </a:r>
            <a:endParaRPr lang="cs-CZ" dirty="0"/>
          </a:p>
          <a:p>
            <a:r>
              <a:rPr lang="cs-CZ" dirty="0">
                <a:hlinkClick r:id="rId3"/>
              </a:rPr>
              <a:t>http://www.</a:t>
            </a:r>
            <a:r>
              <a:rPr lang="cs-CZ" dirty="0" err="1">
                <a:hlinkClick r:id="rId3"/>
              </a:rPr>
              <a:t>wma.net</a:t>
            </a:r>
            <a:r>
              <a:rPr lang="cs-CZ" dirty="0">
                <a:hlinkClick r:id="rId3"/>
              </a:rPr>
              <a:t>/</a:t>
            </a:r>
            <a:r>
              <a:rPr lang="cs-CZ" dirty="0" err="1">
                <a:hlinkClick r:id="rId3"/>
              </a:rPr>
              <a:t>en</a:t>
            </a:r>
            <a:r>
              <a:rPr lang="cs-CZ" dirty="0">
                <a:hlinkClick r:id="rId3"/>
              </a:rPr>
              <a:t>/20activities/10ethics/index.</a:t>
            </a:r>
            <a:r>
              <a:rPr lang="cs-CZ" dirty="0" err="1">
                <a:hlinkClick r:id="rId3"/>
              </a:rPr>
              <a:t>html</a:t>
            </a:r>
            <a:endParaRPr lang="cs-CZ" dirty="0"/>
          </a:p>
          <a:p>
            <a:r>
              <a:rPr lang="cs-CZ" dirty="0">
                <a:hlinkClick r:id="rId4"/>
              </a:rPr>
              <a:t>http://www.</a:t>
            </a:r>
            <a:r>
              <a:rPr lang="cs-CZ" dirty="0" err="1">
                <a:hlinkClick r:id="rId4"/>
              </a:rPr>
              <a:t>unesco.org</a:t>
            </a:r>
            <a:r>
              <a:rPr lang="cs-CZ" dirty="0">
                <a:hlinkClick r:id="rId4"/>
              </a:rPr>
              <a:t>/</a:t>
            </a:r>
            <a:r>
              <a:rPr lang="cs-CZ" dirty="0" err="1">
                <a:hlinkClick r:id="rId4"/>
              </a:rPr>
              <a:t>new</a:t>
            </a:r>
            <a:r>
              <a:rPr lang="cs-CZ" dirty="0">
                <a:hlinkClick r:id="rId4"/>
              </a:rPr>
              <a:t>/</a:t>
            </a:r>
            <a:r>
              <a:rPr lang="cs-CZ" dirty="0" err="1">
                <a:hlinkClick r:id="rId4"/>
              </a:rPr>
              <a:t>en</a:t>
            </a:r>
            <a:r>
              <a:rPr lang="cs-CZ" dirty="0">
                <a:hlinkClick r:id="rId4"/>
              </a:rPr>
              <a:t>/</a:t>
            </a:r>
            <a:r>
              <a:rPr lang="cs-CZ" dirty="0" err="1">
                <a:hlinkClick r:id="rId4"/>
              </a:rPr>
              <a:t>social</a:t>
            </a:r>
            <a:r>
              <a:rPr lang="cs-CZ" dirty="0">
                <a:hlinkClick r:id="rId4"/>
              </a:rPr>
              <a:t>-</a:t>
            </a:r>
            <a:r>
              <a:rPr lang="cs-CZ" dirty="0" err="1">
                <a:hlinkClick r:id="rId4"/>
              </a:rPr>
              <a:t>and</a:t>
            </a:r>
            <a:r>
              <a:rPr lang="cs-CZ" dirty="0">
                <a:hlinkClick r:id="rId4"/>
              </a:rPr>
              <a:t>-</a:t>
            </a:r>
            <a:r>
              <a:rPr lang="cs-CZ" dirty="0" err="1">
                <a:hlinkClick r:id="rId4"/>
              </a:rPr>
              <a:t>human</a:t>
            </a:r>
            <a:r>
              <a:rPr lang="cs-CZ" dirty="0">
                <a:hlinkClick r:id="rId4"/>
              </a:rPr>
              <a:t>-</a:t>
            </a:r>
            <a:r>
              <a:rPr lang="cs-CZ" dirty="0" err="1">
                <a:hlinkClick r:id="rId4"/>
              </a:rPr>
              <a:t>sciences</a:t>
            </a:r>
            <a:r>
              <a:rPr lang="cs-CZ" dirty="0">
                <a:hlinkClick r:id="rId4"/>
              </a:rPr>
              <a:t>/</a:t>
            </a:r>
            <a:r>
              <a:rPr lang="cs-CZ" dirty="0" err="1">
                <a:hlinkClick r:id="rId4"/>
              </a:rPr>
              <a:t>themes</a:t>
            </a:r>
            <a:r>
              <a:rPr lang="cs-CZ" dirty="0">
                <a:hlinkClick r:id="rId4"/>
              </a:rPr>
              <a:t>/</a:t>
            </a:r>
            <a:r>
              <a:rPr lang="cs-CZ" dirty="0" err="1">
                <a:hlinkClick r:id="rId4"/>
              </a:rPr>
              <a:t>bioethics</a:t>
            </a:r>
            <a:r>
              <a:rPr lang="cs-CZ" dirty="0">
                <a:hlinkClick r:id="rId4"/>
              </a:rPr>
              <a:t>/</a:t>
            </a:r>
          </a:p>
          <a:p>
            <a:r>
              <a:rPr lang="cs-CZ" dirty="0">
                <a:hlinkClick r:id="rId4"/>
              </a:rPr>
              <a:t>http://www.</a:t>
            </a:r>
            <a:r>
              <a:rPr lang="cs-CZ" dirty="0" err="1">
                <a:hlinkClick r:id="rId4"/>
              </a:rPr>
              <a:t>unesco.org</a:t>
            </a:r>
            <a:r>
              <a:rPr lang="cs-CZ" dirty="0">
                <a:hlinkClick r:id="rId4"/>
              </a:rPr>
              <a:t>/</a:t>
            </a:r>
            <a:r>
              <a:rPr lang="cs-CZ" dirty="0" err="1">
                <a:hlinkClick r:id="rId4"/>
              </a:rPr>
              <a:t>new</a:t>
            </a:r>
            <a:r>
              <a:rPr lang="cs-CZ" dirty="0">
                <a:hlinkClick r:id="rId4"/>
              </a:rPr>
              <a:t>/</a:t>
            </a:r>
            <a:r>
              <a:rPr lang="cs-CZ" dirty="0" err="1">
                <a:hlinkClick r:id="rId4"/>
              </a:rPr>
              <a:t>en</a:t>
            </a:r>
            <a:r>
              <a:rPr lang="cs-CZ" dirty="0">
                <a:hlinkClick r:id="rId4"/>
              </a:rPr>
              <a:t>/</a:t>
            </a:r>
            <a:r>
              <a:rPr lang="cs-CZ" dirty="0" err="1">
                <a:hlinkClick r:id="rId4"/>
              </a:rPr>
              <a:t>social</a:t>
            </a:r>
            <a:r>
              <a:rPr lang="cs-CZ" dirty="0">
                <a:hlinkClick r:id="rId4"/>
              </a:rPr>
              <a:t>-</a:t>
            </a:r>
            <a:r>
              <a:rPr lang="cs-CZ" dirty="0" err="1">
                <a:hlinkClick r:id="rId4"/>
              </a:rPr>
              <a:t>and</a:t>
            </a:r>
            <a:r>
              <a:rPr lang="cs-CZ" dirty="0">
                <a:hlinkClick r:id="rId4"/>
              </a:rPr>
              <a:t>-</a:t>
            </a:r>
            <a:r>
              <a:rPr lang="cs-CZ" dirty="0" err="1">
                <a:hlinkClick r:id="rId4"/>
              </a:rPr>
              <a:t>human</a:t>
            </a:r>
            <a:r>
              <a:rPr lang="cs-CZ" dirty="0">
                <a:hlinkClick r:id="rId4"/>
              </a:rPr>
              <a:t>-</a:t>
            </a:r>
            <a:r>
              <a:rPr lang="cs-CZ" dirty="0" err="1">
                <a:hlinkClick r:id="rId4"/>
              </a:rPr>
              <a:t>sciences</a:t>
            </a:r>
            <a:r>
              <a:rPr lang="cs-CZ" dirty="0">
                <a:hlinkClick r:id="rId4"/>
              </a:rPr>
              <a:t>/</a:t>
            </a:r>
            <a:r>
              <a:rPr lang="cs-CZ" dirty="0" err="1">
                <a:hlinkClick r:id="rId4"/>
              </a:rPr>
              <a:t>themes</a:t>
            </a:r>
            <a:r>
              <a:rPr lang="cs-CZ" dirty="0">
                <a:hlinkClick r:id="rId4"/>
              </a:rPr>
              <a:t>/</a:t>
            </a:r>
            <a:r>
              <a:rPr lang="cs-CZ" dirty="0" err="1">
                <a:hlinkClick r:id="rId4"/>
              </a:rPr>
              <a:t>bioethics</a:t>
            </a:r>
            <a:r>
              <a:rPr lang="cs-CZ" dirty="0">
                <a:hlinkClick r:id="rId4"/>
              </a:rPr>
              <a:t>/</a:t>
            </a:r>
            <a:r>
              <a:rPr lang="cs-CZ" dirty="0" err="1">
                <a:hlinkClick r:id="rId4"/>
              </a:rPr>
              <a:t>ethics</a:t>
            </a:r>
            <a:r>
              <a:rPr lang="cs-CZ" dirty="0">
                <a:hlinkClick r:id="rId4"/>
              </a:rPr>
              <a:t>-</a:t>
            </a:r>
            <a:r>
              <a:rPr lang="cs-CZ" dirty="0" err="1">
                <a:hlinkClick r:id="rId4"/>
              </a:rPr>
              <a:t>education</a:t>
            </a:r>
            <a:r>
              <a:rPr lang="cs-CZ" dirty="0">
                <a:hlinkClick r:id="rId4"/>
              </a:rPr>
              <a:t>-</a:t>
            </a:r>
            <a:r>
              <a:rPr lang="cs-CZ" dirty="0" err="1">
                <a:hlinkClick r:id="rId4"/>
              </a:rPr>
              <a:t>programme</a:t>
            </a:r>
            <a:r>
              <a:rPr lang="cs-CZ" dirty="0">
                <a:hlinkClick r:id="rId4"/>
              </a:rPr>
              <a:t>/</a:t>
            </a:r>
            <a:endParaRPr lang="cs-CZ" dirty="0"/>
          </a:p>
          <a:p>
            <a:r>
              <a:rPr lang="cs-CZ" dirty="0">
                <a:hlinkClick r:id="rId5"/>
              </a:rPr>
              <a:t>http://www.</a:t>
            </a:r>
            <a:r>
              <a:rPr lang="cs-CZ" dirty="0" err="1">
                <a:hlinkClick r:id="rId5"/>
              </a:rPr>
              <a:t>unesco.org</a:t>
            </a:r>
            <a:r>
              <a:rPr lang="cs-CZ" dirty="0">
                <a:hlinkClick r:id="rId5"/>
              </a:rPr>
              <a:t>/</a:t>
            </a:r>
            <a:r>
              <a:rPr lang="cs-CZ" dirty="0" err="1">
                <a:hlinkClick r:id="rId5"/>
              </a:rPr>
              <a:t>new</a:t>
            </a:r>
            <a:r>
              <a:rPr lang="cs-CZ" dirty="0">
                <a:hlinkClick r:id="rId5"/>
              </a:rPr>
              <a:t>/</a:t>
            </a:r>
            <a:r>
              <a:rPr lang="cs-CZ" dirty="0" err="1">
                <a:hlinkClick r:id="rId5"/>
              </a:rPr>
              <a:t>en</a:t>
            </a:r>
            <a:r>
              <a:rPr lang="cs-CZ" dirty="0">
                <a:hlinkClick r:id="rId5"/>
              </a:rPr>
              <a:t>/</a:t>
            </a:r>
            <a:r>
              <a:rPr lang="cs-CZ" dirty="0" err="1">
                <a:hlinkClick r:id="rId5"/>
              </a:rPr>
              <a:t>social</a:t>
            </a:r>
            <a:r>
              <a:rPr lang="cs-CZ" dirty="0">
                <a:hlinkClick r:id="rId5"/>
              </a:rPr>
              <a:t>-</a:t>
            </a:r>
            <a:r>
              <a:rPr lang="cs-CZ" dirty="0" err="1">
                <a:hlinkClick r:id="rId5"/>
              </a:rPr>
              <a:t>and</a:t>
            </a:r>
            <a:r>
              <a:rPr lang="cs-CZ" dirty="0">
                <a:hlinkClick r:id="rId5"/>
              </a:rPr>
              <a:t>-</a:t>
            </a:r>
            <a:r>
              <a:rPr lang="cs-CZ" dirty="0" err="1">
                <a:hlinkClick r:id="rId5"/>
              </a:rPr>
              <a:t>human</a:t>
            </a:r>
            <a:r>
              <a:rPr lang="cs-CZ" dirty="0">
                <a:hlinkClick r:id="rId5"/>
              </a:rPr>
              <a:t>-</a:t>
            </a:r>
            <a:r>
              <a:rPr lang="cs-CZ" dirty="0" err="1">
                <a:hlinkClick r:id="rId5"/>
              </a:rPr>
              <a:t>sciences</a:t>
            </a:r>
            <a:r>
              <a:rPr lang="cs-CZ" dirty="0">
                <a:hlinkClick r:id="rId5"/>
              </a:rPr>
              <a:t>/</a:t>
            </a:r>
            <a:r>
              <a:rPr lang="cs-CZ" dirty="0" err="1">
                <a:hlinkClick r:id="rId5"/>
              </a:rPr>
              <a:t>themes</a:t>
            </a:r>
            <a:r>
              <a:rPr lang="cs-CZ" dirty="0">
                <a:hlinkClick r:id="rId5"/>
              </a:rPr>
              <a:t>/</a:t>
            </a:r>
            <a:r>
              <a:rPr lang="cs-CZ" dirty="0" err="1">
                <a:hlinkClick r:id="rId5"/>
              </a:rPr>
              <a:t>bioethics</a:t>
            </a:r>
            <a:r>
              <a:rPr lang="cs-CZ" dirty="0">
                <a:hlinkClick r:id="rId5"/>
              </a:rPr>
              <a:t>/</a:t>
            </a:r>
            <a:r>
              <a:rPr lang="cs-CZ" dirty="0" err="1">
                <a:hlinkClick r:id="rId5"/>
              </a:rPr>
              <a:t>human</a:t>
            </a:r>
            <a:r>
              <a:rPr lang="cs-CZ" dirty="0">
                <a:hlinkClick r:id="rId5"/>
              </a:rPr>
              <a:t>-genome-</a:t>
            </a:r>
            <a:r>
              <a:rPr lang="cs-CZ" dirty="0" err="1">
                <a:hlinkClick r:id="rId5"/>
              </a:rPr>
              <a:t>and</a:t>
            </a:r>
            <a:r>
              <a:rPr lang="cs-CZ" dirty="0">
                <a:hlinkClick r:id="rId5"/>
              </a:rPr>
              <a:t>-</a:t>
            </a:r>
            <a:r>
              <a:rPr lang="cs-CZ" dirty="0" err="1">
                <a:hlinkClick r:id="rId5"/>
              </a:rPr>
              <a:t>human</a:t>
            </a:r>
            <a:r>
              <a:rPr lang="cs-CZ" dirty="0">
                <a:hlinkClick r:id="rId5"/>
              </a:rPr>
              <a:t>-</a:t>
            </a:r>
            <a:r>
              <a:rPr lang="cs-CZ" dirty="0" err="1">
                <a:hlinkClick r:id="rId5"/>
              </a:rPr>
              <a:t>rights</a:t>
            </a:r>
            <a:r>
              <a:rPr lang="cs-CZ" dirty="0">
                <a:hlinkClick r:id="rId5"/>
              </a:rPr>
              <a:t>/</a:t>
            </a:r>
            <a:endParaRPr lang="cs-CZ" dirty="0"/>
          </a:p>
          <a:p>
            <a:r>
              <a:rPr lang="cs-CZ" dirty="0" err="1"/>
              <a:t>Universal</a:t>
            </a:r>
            <a:r>
              <a:rPr lang="cs-CZ" dirty="0"/>
              <a:t> </a:t>
            </a:r>
            <a:r>
              <a:rPr lang="cs-CZ" dirty="0" err="1"/>
              <a:t>Declaration</a:t>
            </a:r>
            <a:r>
              <a:rPr lang="cs-CZ" dirty="0"/>
              <a:t> on </a:t>
            </a:r>
            <a:r>
              <a:rPr lang="cs-CZ" dirty="0" err="1"/>
              <a:t>Bioethics</a:t>
            </a:r>
            <a:r>
              <a:rPr lang="cs-CZ" dirty="0"/>
              <a:t> </a:t>
            </a:r>
            <a:r>
              <a:rPr lang="cs-CZ" dirty="0" err="1"/>
              <a:t>and</a:t>
            </a:r>
            <a:r>
              <a:rPr lang="cs-CZ" dirty="0"/>
              <a:t> </a:t>
            </a:r>
            <a:r>
              <a:rPr lang="cs-CZ" dirty="0" err="1"/>
              <a:t>Human</a:t>
            </a:r>
            <a:r>
              <a:rPr lang="cs-CZ" dirty="0"/>
              <a:t> </a:t>
            </a:r>
            <a:r>
              <a:rPr lang="cs-CZ" dirty="0" err="1"/>
              <a:t>Rights</a:t>
            </a:r>
            <a:r>
              <a:rPr lang="cs-CZ" dirty="0"/>
              <a:t>. 19 </a:t>
            </a:r>
            <a:r>
              <a:rPr lang="cs-CZ" dirty="0" err="1"/>
              <a:t>October</a:t>
            </a:r>
            <a:r>
              <a:rPr lang="cs-CZ" dirty="0"/>
              <a:t> 2005: </a:t>
            </a:r>
            <a:r>
              <a:rPr lang="cs-CZ" dirty="0">
                <a:hlinkClick r:id="rId6"/>
              </a:rPr>
              <a:t>http://unesdoc.unesco.org/images/0014/001428/142825e.pdf#page=80</a:t>
            </a:r>
            <a:endParaRPr lang="cs-CZ" dirty="0"/>
          </a:p>
          <a:p>
            <a:r>
              <a:rPr lang="en-US" dirty="0"/>
              <a:t>WMA Declaration of Sydney on the Determination of Death and the Recovery of Organs</a:t>
            </a:r>
            <a:r>
              <a:rPr lang="cs-CZ" dirty="0"/>
              <a:t>:</a:t>
            </a:r>
          </a:p>
          <a:p>
            <a:pPr lvl="1"/>
            <a:r>
              <a:rPr lang="cs-CZ" dirty="0"/>
              <a:t> </a:t>
            </a:r>
            <a:r>
              <a:rPr lang="cs-CZ" dirty="0">
                <a:hlinkClick r:id="rId7"/>
              </a:rPr>
              <a:t>http://www.</a:t>
            </a:r>
            <a:r>
              <a:rPr lang="cs-CZ" dirty="0" err="1">
                <a:hlinkClick r:id="rId7"/>
              </a:rPr>
              <a:t>wma.net</a:t>
            </a:r>
            <a:r>
              <a:rPr lang="cs-CZ" dirty="0">
                <a:hlinkClick r:id="rId7"/>
              </a:rPr>
              <a:t>/</a:t>
            </a:r>
            <a:r>
              <a:rPr lang="cs-CZ" dirty="0" err="1">
                <a:hlinkClick r:id="rId7"/>
              </a:rPr>
              <a:t>en</a:t>
            </a:r>
            <a:r>
              <a:rPr lang="cs-CZ" dirty="0">
                <a:hlinkClick r:id="rId7"/>
              </a:rPr>
              <a:t>/30publications/10policies/d2/index.</a:t>
            </a:r>
            <a:r>
              <a:rPr lang="cs-CZ" dirty="0" err="1">
                <a:hlinkClick r:id="rId7"/>
              </a:rPr>
              <a:t>html</a:t>
            </a:r>
            <a:endParaRPr lang="cs-CZ" dirty="0"/>
          </a:p>
          <a:p>
            <a:pPr lvl="1"/>
            <a:r>
              <a:rPr lang="cs-CZ" dirty="0">
                <a:hlinkClick r:id="rId8"/>
              </a:rPr>
              <a:t>http://www.</a:t>
            </a:r>
            <a:r>
              <a:rPr lang="cs-CZ" dirty="0" err="1">
                <a:hlinkClick r:id="rId8"/>
              </a:rPr>
              <a:t>wma.net</a:t>
            </a:r>
            <a:r>
              <a:rPr lang="cs-CZ" dirty="0">
                <a:hlinkClick r:id="rId8"/>
              </a:rPr>
              <a:t>/</a:t>
            </a:r>
            <a:r>
              <a:rPr lang="cs-CZ" dirty="0" err="1">
                <a:hlinkClick r:id="rId8"/>
              </a:rPr>
              <a:t>en</a:t>
            </a:r>
            <a:r>
              <a:rPr lang="cs-CZ" dirty="0">
                <a:hlinkClick r:id="rId8"/>
              </a:rPr>
              <a:t>/30publications/10policies/o3/</a:t>
            </a:r>
            <a:endParaRPr lang="cs-CZ" dirty="0"/>
          </a:p>
          <a:p>
            <a:r>
              <a:rPr lang="cs-CZ" dirty="0" err="1"/>
              <a:t>Bioethics</a:t>
            </a:r>
            <a:r>
              <a:rPr lang="cs-CZ" dirty="0"/>
              <a:t> </a:t>
            </a:r>
            <a:r>
              <a:rPr lang="cs-CZ" dirty="0" err="1"/>
              <a:t>and</a:t>
            </a:r>
            <a:r>
              <a:rPr lang="cs-CZ" dirty="0"/>
              <a:t> </a:t>
            </a:r>
            <a:r>
              <a:rPr lang="cs-CZ" dirty="0" err="1"/>
              <a:t>Human</a:t>
            </a:r>
            <a:r>
              <a:rPr lang="cs-CZ" dirty="0"/>
              <a:t> Dignity: </a:t>
            </a:r>
            <a:r>
              <a:rPr lang="cs-CZ" dirty="0">
                <a:hlinkClick r:id="rId9"/>
              </a:rPr>
              <a:t>http://www3.nd.edu/~</a:t>
            </a:r>
            <a:r>
              <a:rPr lang="cs-CZ" dirty="0" err="1">
                <a:hlinkClick r:id="rId9"/>
              </a:rPr>
              <a:t>undpress</a:t>
            </a:r>
            <a:r>
              <a:rPr lang="cs-CZ" dirty="0">
                <a:hlinkClick r:id="rId9"/>
              </a:rPr>
              <a:t>/</a:t>
            </a:r>
            <a:r>
              <a:rPr lang="cs-CZ" dirty="0" err="1">
                <a:hlinkClick r:id="rId9"/>
              </a:rPr>
              <a:t>excerpts</a:t>
            </a:r>
            <a:r>
              <a:rPr lang="cs-CZ" dirty="0">
                <a:hlinkClick r:id="rId9"/>
              </a:rPr>
              <a:t>/P01307-ex.</a:t>
            </a:r>
            <a:r>
              <a:rPr lang="cs-CZ" dirty="0" err="1">
                <a:hlinkClick r:id="rId9"/>
              </a:rPr>
              <a:t>pdf</a:t>
            </a:r>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Bibliography</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err="1"/>
              <a:t>Human</a:t>
            </a:r>
            <a:r>
              <a:rPr lang="cs-CZ" dirty="0"/>
              <a:t> Dignity </a:t>
            </a:r>
            <a:r>
              <a:rPr lang="cs-CZ" dirty="0" err="1"/>
              <a:t>and</a:t>
            </a:r>
            <a:r>
              <a:rPr lang="cs-CZ" dirty="0"/>
              <a:t> </a:t>
            </a:r>
            <a:r>
              <a:rPr lang="cs-CZ" dirty="0" err="1"/>
              <a:t>Bioethics</a:t>
            </a:r>
            <a:r>
              <a:rPr lang="cs-CZ" dirty="0"/>
              <a:t>: </a:t>
            </a:r>
            <a:r>
              <a:rPr lang="cs-CZ" dirty="0">
                <a:hlinkClick r:id="rId2"/>
              </a:rPr>
              <a:t>http://www.</a:t>
            </a:r>
            <a:r>
              <a:rPr lang="cs-CZ" dirty="0" err="1">
                <a:hlinkClick r:id="rId2"/>
              </a:rPr>
              <a:t>thenewatlantis.com</a:t>
            </a:r>
            <a:r>
              <a:rPr lang="cs-CZ" dirty="0">
                <a:hlinkClick r:id="rId2"/>
              </a:rPr>
              <a:t>/</a:t>
            </a:r>
            <a:r>
              <a:rPr lang="cs-CZ" dirty="0" err="1">
                <a:hlinkClick r:id="rId2"/>
              </a:rPr>
              <a:t>docLib</a:t>
            </a:r>
            <a:r>
              <a:rPr lang="cs-CZ" dirty="0">
                <a:hlinkClick r:id="rId2"/>
              </a:rPr>
              <a:t>/20091130_</a:t>
            </a:r>
            <a:r>
              <a:rPr lang="cs-CZ" dirty="0" err="1">
                <a:hlinkClick r:id="rId2"/>
              </a:rPr>
              <a:t>human</a:t>
            </a:r>
            <a:r>
              <a:rPr lang="cs-CZ" dirty="0">
                <a:hlinkClick r:id="rId2"/>
              </a:rPr>
              <a:t>_dignity.</a:t>
            </a:r>
            <a:r>
              <a:rPr lang="cs-CZ" dirty="0" err="1">
                <a:hlinkClick r:id="rId2"/>
              </a:rPr>
              <a:t>pdf</a:t>
            </a:r>
            <a:endParaRPr lang="cs-CZ" dirty="0"/>
          </a:p>
          <a:p>
            <a:r>
              <a:rPr lang="cs-CZ" dirty="0">
                <a:hlinkClick r:id="rId3"/>
              </a:rPr>
              <a:t>https://www.ncbi.nlm.nih.gov/pmc/articles/PMC300789/pdf/32701419.pdf</a:t>
            </a:r>
            <a:endParaRPr lang="cs-CZ" dirty="0"/>
          </a:p>
          <a:p>
            <a:r>
              <a:rPr lang="cs-CZ" dirty="0">
                <a:hlinkClick r:id="rId4"/>
              </a:rPr>
              <a:t>http://bmcmedethics.biomedcentral.com/articles/10.1186/1472-6939-7-2</a:t>
            </a:r>
            <a:endParaRPr lang="cs-CZ" dirty="0"/>
          </a:p>
          <a:p>
            <a:r>
              <a:rPr lang="cs-CZ" dirty="0" err="1"/>
              <a:t>About</a:t>
            </a:r>
            <a:r>
              <a:rPr lang="cs-CZ" dirty="0"/>
              <a:t> dignity: </a:t>
            </a:r>
            <a:r>
              <a:rPr lang="cs-CZ" dirty="0">
                <a:hlinkClick r:id="rId5"/>
              </a:rPr>
              <a:t>https://www.ncbi.nlm.nih.gov/pmc/articles/PMC300789/citedby/</a:t>
            </a:r>
            <a:endParaRPr lang="cs-CZ" dirty="0"/>
          </a:p>
          <a:p>
            <a:r>
              <a:rPr lang="en-US" dirty="0"/>
              <a:t>Peel, Michael. “Human Rights and Medical Ethics.” </a:t>
            </a:r>
            <a:r>
              <a:rPr lang="en-US" i="1" dirty="0"/>
              <a:t>Journal of the Royal Society of Medicine</a:t>
            </a:r>
            <a:r>
              <a:rPr lang="en-US" dirty="0"/>
              <a:t> 98.4 (2005): 171–173. Print.</a:t>
            </a:r>
            <a:endParaRPr lang="cs-CZ" dirty="0"/>
          </a:p>
          <a:p>
            <a:r>
              <a:rPr lang="en-US" dirty="0" err="1"/>
              <a:t>Mohanti</a:t>
            </a:r>
            <a:r>
              <a:rPr lang="en-US" dirty="0"/>
              <a:t>, </a:t>
            </a:r>
            <a:r>
              <a:rPr lang="en-US" dirty="0" err="1"/>
              <a:t>Bidhu</a:t>
            </a:r>
            <a:r>
              <a:rPr lang="en-US" dirty="0"/>
              <a:t> K. “Ethics in Palliative Care.” </a:t>
            </a:r>
            <a:r>
              <a:rPr lang="en-US" i="1" dirty="0"/>
              <a:t>Indian Journal of Palliative Care</a:t>
            </a:r>
            <a:r>
              <a:rPr lang="en-US" dirty="0"/>
              <a:t> 15.2 (2009): 89–92. </a:t>
            </a:r>
            <a:r>
              <a:rPr lang="en-US" i="1" dirty="0"/>
              <a:t>PMC</a:t>
            </a:r>
            <a:r>
              <a:rPr lang="en-US" dirty="0"/>
              <a:t>. Web. 17 Feb. 2017.</a:t>
            </a:r>
            <a:endParaRPr lang="cs-CZ" dirty="0"/>
          </a:p>
          <a:p>
            <a:r>
              <a:rPr lang="en-US" dirty="0"/>
              <a:t>Sharma, </a:t>
            </a:r>
            <a:r>
              <a:rPr lang="en-US" dirty="0" err="1"/>
              <a:t>Himanshu</a:t>
            </a:r>
            <a:r>
              <a:rPr lang="en-US" dirty="0"/>
              <a:t> et al. “End-of-Life Care: Indian Perspective.” </a:t>
            </a:r>
            <a:r>
              <a:rPr lang="en-US" i="1" dirty="0"/>
              <a:t>Indian Journal of Psychiatry</a:t>
            </a:r>
            <a:r>
              <a:rPr lang="en-US" dirty="0"/>
              <a:t> 55.Suppl 2 (2013): S293–S298. </a:t>
            </a:r>
            <a:r>
              <a:rPr lang="en-US" i="1" dirty="0"/>
              <a:t>PMC</a:t>
            </a:r>
            <a:r>
              <a:rPr lang="en-US" dirty="0"/>
              <a:t>. Web. 17 Feb. 2017.</a:t>
            </a:r>
            <a:endParaRPr lang="cs-CZ" dirty="0"/>
          </a:p>
          <a:p>
            <a:r>
              <a:rPr lang="cs-CZ" dirty="0">
                <a:hlinkClick r:id="rId6"/>
              </a:rPr>
              <a:t>https://www.amnesty.org/en/</a:t>
            </a:r>
            <a:endParaRPr lang="cs-CZ" dirty="0">
              <a:hlinkClick r:id="rId7"/>
            </a:endParaRPr>
          </a:p>
          <a:p>
            <a:r>
              <a:rPr lang="cs-CZ" dirty="0">
                <a:hlinkClick r:id="rId7"/>
              </a:rPr>
              <a:t>https://www.hrw.org/</a:t>
            </a:r>
            <a:endParaRPr lang="cs-CZ" dirty="0"/>
          </a:p>
          <a:p>
            <a:pPr>
              <a:buNone/>
            </a:pP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Bibliography</a:t>
            </a:r>
            <a:endParaRPr lang="cs-CZ" dirty="0"/>
          </a:p>
        </p:txBody>
      </p:sp>
      <p:sp>
        <p:nvSpPr>
          <p:cNvPr id="3" name="Zástupný symbol pro obsah 2"/>
          <p:cNvSpPr>
            <a:spLocks noGrp="1"/>
          </p:cNvSpPr>
          <p:nvPr>
            <p:ph idx="1"/>
          </p:nvPr>
        </p:nvSpPr>
        <p:spPr>
          <a:xfrm>
            <a:off x="1775520" y="1268760"/>
            <a:ext cx="8640960" cy="5328592"/>
          </a:xfrm>
        </p:spPr>
        <p:txBody>
          <a:bodyPr>
            <a:normAutofit fontScale="70000" lnSpcReduction="20000"/>
          </a:bodyPr>
          <a:lstStyle/>
          <a:p>
            <a:pPr>
              <a:buNone/>
            </a:pPr>
            <a:r>
              <a:rPr lang="en-US" i="1" dirty="0"/>
              <a:t>Links to study materials</a:t>
            </a:r>
            <a:r>
              <a:rPr lang="cs-CZ" i="1" dirty="0"/>
              <a:t> – </a:t>
            </a:r>
            <a:r>
              <a:rPr lang="cs-CZ" i="1" dirty="0" err="1"/>
              <a:t>also</a:t>
            </a:r>
            <a:r>
              <a:rPr lang="cs-CZ" i="1" dirty="0"/>
              <a:t> in „</a:t>
            </a:r>
            <a:r>
              <a:rPr lang="cs-CZ" i="1" dirty="0" err="1"/>
              <a:t>Vyuka</a:t>
            </a:r>
            <a:r>
              <a:rPr lang="cs-CZ" i="1" dirty="0"/>
              <a:t>“</a:t>
            </a:r>
            <a:r>
              <a:rPr lang="en-US" i="1" dirty="0"/>
              <a:t>:</a:t>
            </a:r>
            <a:endParaRPr lang="en-US" dirty="0"/>
          </a:p>
          <a:p>
            <a:r>
              <a:rPr lang="en-US" dirty="0">
                <a:hlinkClick r:id="rId2"/>
              </a:rPr>
              <a:t>R. </a:t>
            </a:r>
            <a:r>
              <a:rPr lang="en-US" dirty="0" err="1">
                <a:hlinkClick r:id="rId2"/>
              </a:rPr>
              <a:t>Rorty</a:t>
            </a:r>
            <a:r>
              <a:rPr lang="en-US" dirty="0">
                <a:hlinkClick r:id="rId2"/>
              </a:rPr>
              <a:t>: On Human Rights </a:t>
            </a:r>
            <a:endParaRPr lang="en-US" dirty="0"/>
          </a:p>
          <a:p>
            <a:r>
              <a:rPr lang="en-US" dirty="0">
                <a:hlinkClick r:id="rId3"/>
              </a:rPr>
              <a:t>B. Schaefer: Foundations of HR </a:t>
            </a:r>
            <a:endParaRPr lang="en-US" dirty="0"/>
          </a:p>
          <a:p>
            <a:r>
              <a:rPr lang="en-US" dirty="0">
                <a:hlinkClick r:id="rId4"/>
              </a:rPr>
              <a:t>M. Macdonald: Natural Rights </a:t>
            </a:r>
            <a:endParaRPr lang="en-US" dirty="0"/>
          </a:p>
          <a:p>
            <a:r>
              <a:rPr lang="en-US" dirty="0">
                <a:hlinkClick r:id="rId5"/>
              </a:rPr>
              <a:t>T. </a:t>
            </a:r>
            <a:r>
              <a:rPr lang="en-US" dirty="0" err="1">
                <a:hlinkClick r:id="rId5"/>
              </a:rPr>
              <a:t>Machula</a:t>
            </a:r>
            <a:r>
              <a:rPr lang="en-US" dirty="0">
                <a:hlinkClick r:id="rId5"/>
              </a:rPr>
              <a:t>: Natural Law</a:t>
            </a:r>
            <a:r>
              <a:rPr lang="en-US" dirty="0">
                <a:hlinkClick r:id="rId6"/>
              </a:rPr>
              <a:t> </a:t>
            </a:r>
            <a:endParaRPr lang="en-US" dirty="0"/>
          </a:p>
          <a:p>
            <a:r>
              <a:rPr lang="en-US" dirty="0">
                <a:hlinkClick r:id="rId7"/>
              </a:rPr>
              <a:t>R. A. Primus: Rights Theory and Practice </a:t>
            </a:r>
            <a:endParaRPr lang="en-US" dirty="0"/>
          </a:p>
          <a:p>
            <a:r>
              <a:rPr lang="en-US" dirty="0">
                <a:hlinkClick r:id="rId8"/>
              </a:rPr>
              <a:t>M. Poovery: Abortion and Death </a:t>
            </a:r>
            <a:endParaRPr lang="en-US" dirty="0"/>
          </a:p>
          <a:p>
            <a:r>
              <a:rPr lang="en-US" dirty="0" err="1">
                <a:hlinkClick r:id="rId9"/>
              </a:rPr>
              <a:t>HR_Justifications</a:t>
            </a:r>
            <a:r>
              <a:rPr lang="en-US" dirty="0">
                <a:hlinkClick r:id="rId9"/>
              </a:rPr>
              <a:t> </a:t>
            </a:r>
            <a:endParaRPr lang="en-US" dirty="0"/>
          </a:p>
          <a:p>
            <a:r>
              <a:rPr lang="en-US" dirty="0">
                <a:hlinkClick r:id="rId10"/>
              </a:rPr>
              <a:t>United </a:t>
            </a:r>
            <a:r>
              <a:rPr lang="en-US" dirty="0" err="1">
                <a:hlinkClick r:id="rId10"/>
              </a:rPr>
              <a:t>Nations_HR</a:t>
            </a:r>
            <a:r>
              <a:rPr lang="en-US" dirty="0">
                <a:hlinkClick r:id="rId11"/>
              </a:rPr>
              <a:t> </a:t>
            </a:r>
            <a:endParaRPr lang="en-US" dirty="0"/>
          </a:p>
          <a:p>
            <a:r>
              <a:rPr lang="en-US" dirty="0">
                <a:hlinkClick r:id="rId12"/>
              </a:rPr>
              <a:t>Reproductive Rights </a:t>
            </a:r>
            <a:endParaRPr lang="en-US" dirty="0"/>
          </a:p>
          <a:p>
            <a:r>
              <a:rPr lang="en-US" dirty="0">
                <a:hlinkClick r:id="rId13"/>
              </a:rPr>
              <a:t>Gender </a:t>
            </a:r>
            <a:endParaRPr lang="en-US" dirty="0"/>
          </a:p>
          <a:p>
            <a:r>
              <a:rPr lang="en-US" dirty="0">
                <a:hlinkClick r:id="rId14"/>
              </a:rPr>
              <a:t>Sexual Orientation </a:t>
            </a:r>
            <a:endParaRPr lang="en-US" dirty="0"/>
          </a:p>
          <a:p>
            <a:r>
              <a:rPr lang="en-US" dirty="0">
                <a:hlinkClick r:id="rId15"/>
              </a:rPr>
              <a:t>Sexual Health </a:t>
            </a:r>
            <a:endParaRPr lang="en-US" dirty="0"/>
          </a:p>
          <a:p>
            <a:r>
              <a:rPr lang="en-US" dirty="0">
                <a:hlinkClick r:id="rId16"/>
              </a:rPr>
              <a:t>Disability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obsahu 3"/>
          <p:cNvGraphicFramePr>
            <a:graphicFrameLocks noGrp="1"/>
          </p:cNvGraphicFramePr>
          <p:nvPr>
            <p:ph idx="1"/>
          </p:nvPr>
        </p:nvGraphicFramePr>
        <p:xfrm>
          <a:off x="391886" y="592183"/>
          <a:ext cx="11536762" cy="5933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ovéPole 1">
            <a:extLst>
              <a:ext uri="{FF2B5EF4-FFF2-40B4-BE49-F238E27FC236}">
                <a16:creationId xmlns:a16="http://schemas.microsoft.com/office/drawing/2014/main" id="{F58EA74E-6E43-4EC4-A142-AD687C87D80D}"/>
              </a:ext>
            </a:extLst>
          </p:cNvPr>
          <p:cNvSpPr txBox="1"/>
          <p:nvPr/>
        </p:nvSpPr>
        <p:spPr>
          <a:xfrm>
            <a:off x="3647728" y="36964"/>
            <a:ext cx="6192688" cy="369332"/>
          </a:xfrm>
          <a:prstGeom prst="rect">
            <a:avLst/>
          </a:prstGeom>
          <a:noFill/>
        </p:spPr>
        <p:txBody>
          <a:bodyPr wrap="square" rtlCol="0">
            <a:spAutoFit/>
          </a:bodyPr>
          <a:lstStyle/>
          <a:p>
            <a:r>
              <a:rPr lang="en-US" b="1" dirty="0"/>
              <a:t>Set of laws in the Middle Ages (Thomas </a:t>
            </a:r>
            <a:r>
              <a:rPr lang="cs-CZ" b="1" dirty="0"/>
              <a:t>A</a:t>
            </a:r>
            <a:r>
              <a:rPr lang="en-US" b="1" dirty="0"/>
              <a:t>q.)</a:t>
            </a:r>
            <a:endParaRPr lang="cs-CZ" b="1" dirty="0"/>
          </a:p>
        </p:txBody>
      </p:sp>
    </p:spTree>
    <p:extLst>
      <p:ext uri="{BB962C8B-B14F-4D97-AF65-F5344CB8AC3E}">
        <p14:creationId xmlns:p14="http://schemas.microsoft.com/office/powerpoint/2010/main" val="4041150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4294967295"/>
          </p:nvPr>
        </p:nvGraphicFramePr>
        <p:xfrm>
          <a:off x="1524000" y="908720"/>
          <a:ext cx="9144000" cy="5473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ovéPole 4"/>
          <p:cNvSpPr txBox="1"/>
          <p:nvPr/>
        </p:nvSpPr>
        <p:spPr>
          <a:xfrm rot="16906051">
            <a:off x="878793" y="4946942"/>
            <a:ext cx="2096828" cy="461665"/>
          </a:xfrm>
          <a:prstGeom prst="rect">
            <a:avLst/>
          </a:prstGeom>
          <a:noFill/>
        </p:spPr>
        <p:txBody>
          <a:bodyPr wrap="square" rtlCol="0">
            <a:spAutoFit/>
          </a:bodyPr>
          <a:lstStyle/>
          <a:p>
            <a:pPr lvl="0"/>
            <a:r>
              <a:rPr lang="cs-CZ" sz="2400" b="1" dirty="0"/>
              <a:t>R</a:t>
            </a:r>
            <a:r>
              <a:rPr lang="en-US" sz="2400" b="1" dirty="0" err="1"/>
              <a:t>evelation</a:t>
            </a:r>
            <a:endParaRPr lang="en-US" sz="2400" dirty="0"/>
          </a:p>
        </p:txBody>
      </p:sp>
      <p:sp>
        <p:nvSpPr>
          <p:cNvPr id="6" name="TextovéPole 5"/>
          <p:cNvSpPr txBox="1"/>
          <p:nvPr/>
        </p:nvSpPr>
        <p:spPr>
          <a:xfrm rot="16938890">
            <a:off x="1723557" y="5142054"/>
            <a:ext cx="1812835" cy="461665"/>
          </a:xfrm>
          <a:prstGeom prst="rect">
            <a:avLst/>
          </a:prstGeom>
          <a:noFill/>
        </p:spPr>
        <p:txBody>
          <a:bodyPr wrap="square" rtlCol="0">
            <a:spAutoFit/>
          </a:bodyPr>
          <a:lstStyle/>
          <a:p>
            <a:pPr lvl="0"/>
            <a:r>
              <a:rPr lang="cs-CZ" sz="2400" b="1" dirty="0"/>
              <a:t>S</a:t>
            </a:r>
            <a:r>
              <a:rPr lang="en-US" sz="2400" b="1" dirty="0" err="1"/>
              <a:t>criptures</a:t>
            </a:r>
            <a:endParaRPr lang="en-US" sz="2400" b="1" dirty="0"/>
          </a:p>
        </p:txBody>
      </p:sp>
      <p:sp>
        <p:nvSpPr>
          <p:cNvPr id="7" name="TextovéPole 6"/>
          <p:cNvSpPr txBox="1"/>
          <p:nvPr/>
        </p:nvSpPr>
        <p:spPr>
          <a:xfrm rot="16748653">
            <a:off x="2169937" y="4845402"/>
            <a:ext cx="2595699" cy="446276"/>
          </a:xfrm>
          <a:prstGeom prst="rect">
            <a:avLst/>
          </a:prstGeom>
          <a:noFill/>
        </p:spPr>
        <p:txBody>
          <a:bodyPr wrap="square" rtlCol="0">
            <a:spAutoFit/>
          </a:bodyPr>
          <a:lstStyle/>
          <a:p>
            <a:pPr lvl="0"/>
            <a:r>
              <a:rPr lang="cs-CZ" sz="2300" b="1" dirty="0"/>
              <a:t>R</a:t>
            </a:r>
            <a:r>
              <a:rPr lang="en-US" sz="2300" b="1" dirty="0" err="1"/>
              <a:t>eligious</a:t>
            </a:r>
            <a:r>
              <a:rPr lang="en-US" sz="2300" b="1" dirty="0"/>
              <a:t> </a:t>
            </a:r>
            <a:r>
              <a:rPr lang="cs-CZ" sz="2300" b="1" dirty="0"/>
              <a:t>t</a:t>
            </a:r>
            <a:r>
              <a:rPr lang="en-US" sz="2300" b="1" dirty="0" err="1"/>
              <a:t>radition</a:t>
            </a:r>
            <a:endParaRPr lang="en-US" sz="2300" b="1" dirty="0"/>
          </a:p>
        </p:txBody>
      </p:sp>
      <p:sp>
        <p:nvSpPr>
          <p:cNvPr id="8" name="TextovéPole 7"/>
          <p:cNvSpPr txBox="1"/>
          <p:nvPr/>
        </p:nvSpPr>
        <p:spPr>
          <a:xfrm rot="16850935">
            <a:off x="2799146" y="4740888"/>
            <a:ext cx="2893400" cy="461665"/>
          </a:xfrm>
          <a:prstGeom prst="rect">
            <a:avLst/>
          </a:prstGeom>
          <a:noFill/>
        </p:spPr>
        <p:txBody>
          <a:bodyPr wrap="square" rtlCol="0">
            <a:spAutoFit/>
          </a:bodyPr>
          <a:lstStyle/>
          <a:p>
            <a:pPr lvl="0"/>
            <a:r>
              <a:rPr lang="cs-CZ" sz="2400" b="1" dirty="0" err="1"/>
              <a:t>Religious</a:t>
            </a:r>
            <a:r>
              <a:rPr lang="cs-CZ" sz="2400" b="1" dirty="0"/>
              <a:t> e</a:t>
            </a:r>
            <a:r>
              <a:rPr lang="en-US" sz="2400" b="1" dirty="0" err="1"/>
              <a:t>xperience</a:t>
            </a:r>
            <a:endParaRPr lang="en-US" sz="2400" b="1" dirty="0"/>
          </a:p>
        </p:txBody>
      </p:sp>
      <p:sp>
        <p:nvSpPr>
          <p:cNvPr id="9" name="TextovéPole 8"/>
          <p:cNvSpPr txBox="1"/>
          <p:nvPr/>
        </p:nvSpPr>
        <p:spPr>
          <a:xfrm>
            <a:off x="4799856" y="4293097"/>
            <a:ext cx="1152128" cy="461665"/>
          </a:xfrm>
          <a:prstGeom prst="rect">
            <a:avLst/>
          </a:prstGeom>
          <a:noFill/>
        </p:spPr>
        <p:txBody>
          <a:bodyPr wrap="square" rtlCol="0">
            <a:spAutoFit/>
          </a:bodyPr>
          <a:lstStyle/>
          <a:p>
            <a:pPr lvl="0"/>
            <a:r>
              <a:rPr lang="en-US" sz="2400" b="1" dirty="0"/>
              <a:t>Reason</a:t>
            </a:r>
            <a:endParaRPr lang="en-US" sz="2400" dirty="0"/>
          </a:p>
        </p:txBody>
      </p:sp>
      <p:sp>
        <p:nvSpPr>
          <p:cNvPr id="2" name="TextovéPole 1">
            <a:extLst>
              <a:ext uri="{FF2B5EF4-FFF2-40B4-BE49-F238E27FC236}">
                <a16:creationId xmlns:a16="http://schemas.microsoft.com/office/drawing/2014/main" id="{F72CBBEC-6150-4BB2-B6C3-29B50B5343C4}"/>
              </a:ext>
            </a:extLst>
          </p:cNvPr>
          <p:cNvSpPr txBox="1"/>
          <p:nvPr/>
        </p:nvSpPr>
        <p:spPr>
          <a:xfrm>
            <a:off x="1703512" y="188640"/>
            <a:ext cx="4752528" cy="369332"/>
          </a:xfrm>
          <a:prstGeom prst="rect">
            <a:avLst/>
          </a:prstGeom>
          <a:noFill/>
        </p:spPr>
        <p:txBody>
          <a:bodyPr wrap="square" rtlCol="0">
            <a:spAutoFit/>
          </a:bodyPr>
          <a:lstStyle/>
          <a:p>
            <a:r>
              <a:rPr lang="en-US" dirty="0"/>
              <a:t>The second main question of metaethics: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E9B8B57B-CBAE-836C-DE7F-32418589818B}"/>
              </a:ext>
            </a:extLst>
          </p:cNvPr>
          <p:cNvPicPr>
            <a:picLocks noChangeAspect="1"/>
          </p:cNvPicPr>
          <p:nvPr/>
        </p:nvPicPr>
        <p:blipFill>
          <a:blip r:embed="rId2"/>
          <a:stretch>
            <a:fillRect/>
          </a:stretch>
        </p:blipFill>
        <p:spPr>
          <a:xfrm>
            <a:off x="3523335" y="0"/>
            <a:ext cx="5145330" cy="6858000"/>
          </a:xfrm>
          <a:prstGeom prst="rect">
            <a:avLst/>
          </a:prstGeom>
        </p:spPr>
      </p:pic>
    </p:spTree>
    <p:extLst>
      <p:ext uri="{BB962C8B-B14F-4D97-AF65-F5344CB8AC3E}">
        <p14:creationId xmlns:p14="http://schemas.microsoft.com/office/powerpoint/2010/main" val="360771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0961A6A6-1534-6134-47B3-68FD72908C28}"/>
              </a:ext>
            </a:extLst>
          </p:cNvPr>
          <p:cNvPicPr>
            <a:picLocks noChangeAspect="1"/>
          </p:cNvPicPr>
          <p:nvPr/>
        </p:nvPicPr>
        <p:blipFill rotWithShape="1">
          <a:blip r:embed="rId2"/>
          <a:srcRect l="23400" t="11151" r="31800" b="29000"/>
          <a:stretch/>
        </p:blipFill>
        <p:spPr>
          <a:xfrm>
            <a:off x="4172947" y="7125"/>
            <a:ext cx="3846105" cy="6850875"/>
          </a:xfrm>
          <a:prstGeom prst="rect">
            <a:avLst/>
          </a:prstGeom>
        </p:spPr>
      </p:pic>
      <p:sp>
        <p:nvSpPr>
          <p:cNvPr id="3" name="TextovéPole 2">
            <a:extLst>
              <a:ext uri="{FF2B5EF4-FFF2-40B4-BE49-F238E27FC236}">
                <a16:creationId xmlns:a16="http://schemas.microsoft.com/office/drawing/2014/main" id="{9DAF8F30-18AD-B748-5526-11DD8F1E7340}"/>
              </a:ext>
            </a:extLst>
          </p:cNvPr>
          <p:cNvSpPr txBox="1"/>
          <p:nvPr/>
        </p:nvSpPr>
        <p:spPr>
          <a:xfrm>
            <a:off x="8256240" y="44624"/>
            <a:ext cx="3456384" cy="1477328"/>
          </a:xfrm>
          <a:prstGeom prst="rect">
            <a:avLst/>
          </a:prstGeom>
          <a:noFill/>
        </p:spPr>
        <p:txBody>
          <a:bodyPr wrap="square" rtlCol="0">
            <a:spAutoFit/>
          </a:bodyPr>
          <a:lstStyle/>
          <a:p>
            <a:r>
              <a:rPr lang="cs-CZ" dirty="0"/>
              <a:t> </a:t>
            </a:r>
            <a:r>
              <a:rPr lang="cs-CZ" dirty="0" err="1"/>
              <a:t>Polymnia</a:t>
            </a:r>
            <a:r>
              <a:rPr lang="cs-CZ" dirty="0"/>
              <a:t>: M</a:t>
            </a:r>
            <a:r>
              <a:rPr lang="en-US" dirty="0"/>
              <a:t>use of rhetoric and eloquence</a:t>
            </a:r>
            <a:endParaRPr lang="cs-CZ" dirty="0"/>
          </a:p>
          <a:p>
            <a:r>
              <a:rPr lang="en-US" dirty="0"/>
              <a:t>Period: Hellenistic</a:t>
            </a:r>
            <a:endParaRPr lang="cs-CZ" dirty="0"/>
          </a:p>
          <a:p>
            <a:r>
              <a:rPr lang="en-US" dirty="0"/>
              <a:t>Date of creation/manufacture: 3rd c. BC; 2nd c. BC (-300 – -100)</a:t>
            </a:r>
            <a:endParaRPr lang="en-CA" dirty="0"/>
          </a:p>
        </p:txBody>
      </p:sp>
    </p:spTree>
    <p:extLst>
      <p:ext uri="{BB962C8B-B14F-4D97-AF65-F5344CB8AC3E}">
        <p14:creationId xmlns:p14="http://schemas.microsoft.com/office/powerpoint/2010/main" val="1591257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B93C61-0DA8-423E-8206-4D541A1A4DBD}"/>
              </a:ext>
            </a:extLst>
          </p:cNvPr>
          <p:cNvSpPr>
            <a:spLocks noGrp="1"/>
          </p:cNvSpPr>
          <p:nvPr>
            <p:ph type="title"/>
          </p:nvPr>
        </p:nvSpPr>
        <p:spPr>
          <a:xfrm>
            <a:off x="609600" y="274638"/>
            <a:ext cx="10972800" cy="634082"/>
          </a:xfrm>
        </p:spPr>
        <p:txBody>
          <a:bodyPr>
            <a:normAutofit fontScale="90000"/>
          </a:bodyPr>
          <a:lstStyle/>
          <a:p>
            <a:r>
              <a:rPr lang="cs-CZ" dirty="0"/>
              <a:t>Jan Patočka (1907-1977)</a:t>
            </a:r>
          </a:p>
        </p:txBody>
      </p:sp>
      <p:sp>
        <p:nvSpPr>
          <p:cNvPr id="3" name="Zástupný obsah 2">
            <a:extLst>
              <a:ext uri="{FF2B5EF4-FFF2-40B4-BE49-F238E27FC236}">
                <a16:creationId xmlns:a16="http://schemas.microsoft.com/office/drawing/2014/main" id="{65AE9C5B-3297-4615-92FB-417C0AE1AE11}"/>
              </a:ext>
            </a:extLst>
          </p:cNvPr>
          <p:cNvSpPr>
            <a:spLocks noGrp="1"/>
          </p:cNvSpPr>
          <p:nvPr>
            <p:ph idx="1"/>
          </p:nvPr>
        </p:nvSpPr>
        <p:spPr>
          <a:xfrm>
            <a:off x="335360" y="836712"/>
            <a:ext cx="11521280" cy="5746650"/>
          </a:xfrm>
        </p:spPr>
        <p:txBody>
          <a:bodyPr>
            <a:normAutofit/>
          </a:bodyPr>
          <a:lstStyle/>
          <a:p>
            <a:pPr marL="0" indent="0" algn="just">
              <a:spcBef>
                <a:spcPts val="0"/>
              </a:spcBef>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January of 1977, </a:t>
            </a:r>
            <a:r>
              <a:rPr lang="cs-CZ" sz="2000" dirty="0">
                <a:latin typeface="Times New Roman" panose="02020603050405020304" pitchFamily="18" charset="0"/>
                <a:ea typeface="Calibri" panose="020F0502020204030204" pitchFamily="34" charset="0"/>
                <a:cs typeface="Times New Roman" panose="02020603050405020304" pitchFamily="18" charset="0"/>
              </a:rPr>
              <a:t>Czech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philosopher Jan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Patočka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became, together with international lawyer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Jiří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Hájek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playwright Václav Havel, one of three spokespersons of Charter 77</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000" dirty="0">
                <a:latin typeface="Calibri" panose="020F0502020204030204" pitchFamily="34"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rPr>
              <a:t>a loose, informal, open association of people with various shades of opinion, faiths and professions </a:t>
            </a:r>
            <a:r>
              <a:rPr lang="en-US" sz="2000" b="1" i="1" dirty="0">
                <a:effectLst/>
                <a:latin typeface="Times New Roman" panose="02020603050405020304" pitchFamily="18" charset="0"/>
                <a:ea typeface="Calibri" panose="020F0502020204030204" pitchFamily="34" charset="0"/>
              </a:rPr>
              <a:t>united by the will to strive individually and collectively for the respecting of civic and human rights</a:t>
            </a:r>
            <a:r>
              <a:rPr lang="en-US" sz="2000" i="1" dirty="0">
                <a:effectLst/>
                <a:latin typeface="Times New Roman" panose="02020603050405020304" pitchFamily="18" charset="0"/>
                <a:ea typeface="Calibri" panose="020F0502020204030204" pitchFamily="34" charset="0"/>
              </a:rPr>
              <a:t> in our own country and throughout the world.</a:t>
            </a:r>
            <a:endParaRPr lang="cs-CZ" sz="2000" i="1" dirty="0">
              <a:effectLst/>
              <a:latin typeface="Times New Roman" panose="02020603050405020304" pitchFamily="18" charset="0"/>
              <a:ea typeface="Calibri" panose="020F0502020204030204" pitchFamily="34" charset="0"/>
            </a:endParaRPr>
          </a:p>
          <a:p>
            <a:pPr marL="0" indent="0" algn="just">
              <a:spcBef>
                <a:spcPts val="0"/>
              </a:spcBef>
              <a:buNone/>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Patočka’s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Socratic perspective, brought by him to the emerging public space of our “parallel polis” of that time -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 message for those who decided to stick to the unity between their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inner</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u="sng" dirty="0">
                <a:effectLst/>
                <a:latin typeface="Times New Roman" panose="02020603050405020304" pitchFamily="18" charset="0"/>
                <a:ea typeface="Calibri" panose="020F0502020204030204" pitchFamily="34" charset="0"/>
                <a:cs typeface="Times New Roman" panose="02020603050405020304" pitchFamily="18" charset="0"/>
              </a:rPr>
              <a:t>outer</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selves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thus to say no to the policies of “normalization” that had clear destructive effects on the citizens of socialist Czechoslovakia, on both their individual identities and their “collective” national soul.</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 his last short texts - he died in March of 1977, exhausted by the permanent police interrogations and harassment he was exposed to after he had taken over his “office”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Patočka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decided to bring, in his capacity as Charter 77’s spokesperson,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to everyone’s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clear awareness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truths of which we are all in some sense aware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also came with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his own philosophical definition of human rights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pPr>
            <a:r>
              <a:rPr lang="en-US" sz="20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idea of human rights</a:t>
            </a:r>
            <a:r>
              <a:rPr lang="en-US" sz="20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is nothing other than the </a:t>
            </a:r>
            <a:r>
              <a:rPr lang="en-US" sz="20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conviction</a:t>
            </a:r>
            <a:r>
              <a:rPr lang="en-US" sz="20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that</a:t>
            </a:r>
            <a:r>
              <a:rPr lang="en-US" sz="20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even states, even </a:t>
            </a:r>
            <a:r>
              <a:rPr lang="en-US" sz="20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societies</a:t>
            </a:r>
            <a:r>
              <a:rPr lang="en-US" sz="20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as a whole, are subject to the sovereignty of moral sentiment: that they</a:t>
            </a:r>
            <a:r>
              <a:rPr lang="en-US" sz="20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recognize something unconditional that is higher than they are</a:t>
            </a:r>
            <a:r>
              <a:rPr lang="en-US" sz="20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something that is binding even on them, sacred, inviolable, and that in their power to establish </a:t>
            </a:r>
            <a:r>
              <a:rPr lang="en-US" sz="20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and</a:t>
            </a:r>
            <a:r>
              <a:rPr lang="en-US" sz="20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maintain a </a:t>
            </a:r>
            <a:r>
              <a:rPr lang="en-US" sz="20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rule of law</a:t>
            </a:r>
            <a:r>
              <a:rPr lang="en-US" sz="20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they seek to </a:t>
            </a:r>
            <a:r>
              <a:rPr lang="en-US" sz="2000" b="1"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express this recognition</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lgn="r">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Jan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Patočka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Čím</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je, a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čím</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není</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Charta 77</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Češi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 429. Translated as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The Obligation to Resist Injustice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Erazim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Kohák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Jan </a:t>
            </a:r>
            <a:r>
              <a:rPr lang="en-US" sz="2000" i="1" dirty="0" err="1">
                <a:effectLst/>
                <a:latin typeface="Times New Roman" panose="02020603050405020304" pitchFamily="18" charset="0"/>
                <a:ea typeface="Calibri" panose="020F0502020204030204" pitchFamily="34" charset="0"/>
                <a:cs typeface="Times New Roman" panose="02020603050405020304" pitchFamily="18" charset="0"/>
              </a:rPr>
              <a:t>Patočka</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 Philosophy and Selected Writings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 341</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pPr>
            <a:endParaRPr lang="cs-CZ" dirty="0"/>
          </a:p>
        </p:txBody>
      </p:sp>
    </p:spTree>
    <p:extLst>
      <p:ext uri="{BB962C8B-B14F-4D97-AF65-F5344CB8AC3E}">
        <p14:creationId xmlns:p14="http://schemas.microsoft.com/office/powerpoint/2010/main" val="318282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4294967295"/>
          </p:nvPr>
        </p:nvGraphicFramePr>
        <p:xfrm>
          <a:off x="1524000" y="577947"/>
          <a:ext cx="9144000" cy="583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ipsa 2"/>
          <p:cNvSpPr/>
          <p:nvPr/>
        </p:nvSpPr>
        <p:spPr>
          <a:xfrm>
            <a:off x="3647728" y="4437112"/>
            <a:ext cx="1224136" cy="18429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Elipsa 8"/>
          <p:cNvSpPr/>
          <p:nvPr/>
        </p:nvSpPr>
        <p:spPr>
          <a:xfrm>
            <a:off x="2639616" y="3140968"/>
            <a:ext cx="1008112" cy="18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8459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7243" t="6720" r="15191" b="19361"/>
          <a:stretch>
            <a:fillRect/>
          </a:stretch>
        </p:blipFill>
        <p:spPr bwMode="auto">
          <a:xfrm>
            <a:off x="1524002" y="0"/>
            <a:ext cx="9143999" cy="6858000"/>
          </a:xfrm>
          <a:prstGeom prst="rect">
            <a:avLst/>
          </a:prstGeom>
          <a:noFill/>
          <a:ln w="9525">
            <a:noFill/>
            <a:miter lim="800000"/>
            <a:headEnd/>
            <a:tailEnd/>
          </a:ln>
        </p:spPr>
      </p:pic>
      <p:sp>
        <p:nvSpPr>
          <p:cNvPr id="4" name="Šipka dolů 3"/>
          <p:cNvSpPr/>
          <p:nvPr/>
        </p:nvSpPr>
        <p:spPr>
          <a:xfrm>
            <a:off x="6456040" y="908720"/>
            <a:ext cx="576064" cy="57606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2274</TotalTime>
  <Words>2730</Words>
  <Application>Microsoft Office PowerPoint</Application>
  <PresentationFormat>Širokoúhlá obrazovka</PresentationFormat>
  <Paragraphs>195</Paragraphs>
  <Slides>29</Slides>
  <Notes>5</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29</vt:i4>
      </vt:variant>
    </vt:vector>
  </HeadingPairs>
  <TitlesOfParts>
    <vt:vector size="33" baseType="lpstr">
      <vt:lpstr>Arial</vt:lpstr>
      <vt:lpstr>Calibri</vt:lpstr>
      <vt:lpstr>Times New Roman</vt:lpstr>
      <vt:lpstr>Motiv sady Office</vt:lpstr>
      <vt:lpstr>Human Rights and Medicine 6</vt:lpstr>
      <vt:lpstr>Prezentace aplikace PowerPoint</vt:lpstr>
      <vt:lpstr>Prezentace aplikace PowerPoint</vt:lpstr>
      <vt:lpstr>Prezentace aplikace PowerPoint</vt:lpstr>
      <vt:lpstr>Prezentace aplikace PowerPoint</vt:lpstr>
      <vt:lpstr>Prezentace aplikace PowerPoint</vt:lpstr>
      <vt:lpstr>Jan Patočka (1907-1977)</vt:lpstr>
      <vt:lpstr>Prezentace aplikace PowerPoint</vt:lpstr>
      <vt:lpstr>Prezentace aplikace PowerPoint</vt:lpstr>
      <vt:lpstr>Human dignity</vt:lpstr>
      <vt:lpstr>Human dignity</vt:lpstr>
      <vt:lpstr>Human dignity and human identity</vt:lpstr>
      <vt:lpstr>Human dignity and human identity</vt:lpstr>
      <vt:lpstr>Human dignity and human identity</vt:lpstr>
      <vt:lpstr>Human dignity and human identity</vt:lpstr>
      <vt:lpstr>Human dignity and human identity</vt:lpstr>
      <vt:lpstr>Human personality</vt:lpstr>
      <vt:lpstr>Charter of Fundamental Rights of the European Union</vt:lpstr>
      <vt:lpstr>Prezentace aplikace PowerPoint</vt:lpstr>
      <vt:lpstr>Prezentace aplikace PowerPoint</vt:lpstr>
      <vt:lpstr>Prezentace aplikace PowerPoint</vt:lpstr>
      <vt:lpstr>Integrity</vt:lpstr>
      <vt:lpstr>Professional ethical framework</vt:lpstr>
      <vt:lpstr>FAIR</vt:lpstr>
      <vt:lpstr>The Principles: Justice, Dignity</vt:lpstr>
      <vt:lpstr>Bibliography</vt:lpstr>
      <vt:lpstr>Bibliography</vt:lpstr>
      <vt:lpstr>Bibliography</vt:lpstr>
      <vt:lpstr>Bibliography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Theology and Human Rights</dc:title>
  <dc:creator>ZS</dc:creator>
  <cp:lastModifiedBy>Svobodová Zuzana PhDr. Ph.D.</cp:lastModifiedBy>
  <cp:revision>104</cp:revision>
  <dcterms:created xsi:type="dcterms:W3CDTF">2015-09-25T09:15:20Z</dcterms:created>
  <dcterms:modified xsi:type="dcterms:W3CDTF">2024-03-19T13:32:33Z</dcterms:modified>
</cp:coreProperties>
</file>