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6304AC-356F-46E7-AA5B-8B1EC75C7B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4B460ED-1B93-4594-A294-04D171C6D8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1BE7A00-E59F-480C-8998-73061D707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47421-D949-4147-B1D5-E1020ECDC379}" type="datetimeFigureOut">
              <a:rPr lang="cs-CZ" smtClean="0"/>
              <a:t>23.02.2021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4FF5B5F-234E-4A8D-8D32-A9F48343D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9DC6223-568B-4F79-A28D-8E15120E5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7557-49DA-4575-A864-0B6691BA4F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5835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31D902-9CAB-4B48-A48F-AA5D7A418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BD9519D-7DB0-416C-897E-5CE4B86F92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B712FBE-3AC5-471D-9E7E-378A0ECDA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47421-D949-4147-B1D5-E1020ECDC379}" type="datetimeFigureOut">
              <a:rPr lang="cs-CZ" smtClean="0"/>
              <a:t>23.02.2021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2FE8025-9EFF-4251-819A-920B47575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41CB96-8F20-49D1-8965-76F579AEF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7557-49DA-4575-A864-0B6691BA4F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7792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0DE0C872-CC6C-4A21-9953-B261822959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9F612CD-FC94-43EF-BFE8-9458510B84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2834E8C-6C0F-4D47-AB10-EA1AB45DD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47421-D949-4147-B1D5-E1020ECDC379}" type="datetimeFigureOut">
              <a:rPr lang="cs-CZ" smtClean="0"/>
              <a:t>23.02.2021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031AF9C-AA31-4606-88EA-165A12324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3700A9D-8CFF-4BE6-955F-C5C79ED8D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7557-49DA-4575-A864-0B6691BA4F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2065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020EB7-66BD-4129-BE69-8713BA27D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0824D40-C5C1-4DFD-BE12-D265D5F60E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D7B017E-80AA-4DD0-9477-64AE04F8F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47421-D949-4147-B1D5-E1020ECDC379}" type="datetimeFigureOut">
              <a:rPr lang="cs-CZ" smtClean="0"/>
              <a:t>23.02.2021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C312B4E-269B-4AF0-857C-881B5AAE7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B03FE30-F3DE-4751-95C7-78D1F103D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7557-49DA-4575-A864-0B6691BA4F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1956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A9081A-F408-4347-A3BE-529960468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5CC736E-D4A0-4BC1-BD54-6B992ED98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9CAAB1D-D174-4895-8DEC-688C57680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47421-D949-4147-B1D5-E1020ECDC379}" type="datetimeFigureOut">
              <a:rPr lang="cs-CZ" smtClean="0"/>
              <a:t>23.02.2021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FE1710D-F484-4B6F-AD51-F6F1D5D73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A9CB2B0-F791-4713-9DCE-01E3F6912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7557-49DA-4575-A864-0B6691BA4F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2892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B5FE6B-1E54-4853-B86F-86F60807B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8F43514-F1D9-4D38-81FE-4B9280F261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30CD734-24A4-4782-B515-02F11D82A6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CDB7EB-46AF-4BE2-8522-2CDF6B079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47421-D949-4147-B1D5-E1020ECDC379}" type="datetimeFigureOut">
              <a:rPr lang="cs-CZ" smtClean="0"/>
              <a:t>23.02.2021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2052B83-E0A4-450E-B32C-FFE3D3A42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E33C096-0885-41F4-BDE3-45BD0128D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7557-49DA-4575-A864-0B6691BA4F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1951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647F92-79E7-4520-B918-16415D5FC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73A3769-6D74-42A1-B9BA-54A5F7FFFD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F3642B6-596C-4396-94FD-5AA21248FC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6044EAD8-AAFC-46F2-AEF9-257958BB96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49F4C3E-4F74-4D25-8832-1E6AD0C2E7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80E2A5D7-B75A-4895-A80C-DED0F469B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47421-D949-4147-B1D5-E1020ECDC379}" type="datetimeFigureOut">
              <a:rPr lang="cs-CZ" smtClean="0"/>
              <a:t>23.02.2021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06186B9-E737-4A97-8939-1C0E973A0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55AEBD8-E168-4A42-8754-58E257727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7557-49DA-4575-A864-0B6691BA4F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0287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53C2B4-3ACB-4BC9-9806-694474E23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83E6FE5D-6D88-4E7F-93F8-079F58BF3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47421-D949-4147-B1D5-E1020ECDC379}" type="datetimeFigureOut">
              <a:rPr lang="cs-CZ" smtClean="0"/>
              <a:t>23.02.2021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7DE1B0A-8F01-491B-BB59-586730E5A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D744792-A17A-40CB-BB1E-E9546B3B2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7557-49DA-4575-A864-0B6691BA4F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1799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694B5B5-09CB-444F-B629-19344CFA0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47421-D949-4147-B1D5-E1020ECDC379}" type="datetimeFigureOut">
              <a:rPr lang="cs-CZ" smtClean="0"/>
              <a:t>23.02.2021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E2A04454-D35A-436E-96BD-A9C8407D1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00C7331-CDE7-4872-A46A-0387E3FC6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7557-49DA-4575-A864-0B6691BA4F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6384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D80D7D-E8AA-4091-AB9C-547B7B7CB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021CC3B-FF2D-4ED3-B6DF-EC02727E2D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33A4CA9-5167-4F35-9961-C33915B516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E5CB722-8F08-4EF9-9EB0-7DC5C1E6D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47421-D949-4147-B1D5-E1020ECDC379}" type="datetimeFigureOut">
              <a:rPr lang="cs-CZ" smtClean="0"/>
              <a:t>23.02.2021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2C9D070-6575-476D-9191-9B3F1E53D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C175D42-6B96-4FA3-9DE1-EA6B52101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7557-49DA-4575-A864-0B6691BA4F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7663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8E5963-48C7-4E5C-933F-5F36709CD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69CFDBA1-B3D6-4761-ADC7-0B0D41A7FF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E5CD6F7-6A68-4F0F-B5DB-349193BE99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B624783-929F-43E0-B295-08EB4B4AA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47421-D949-4147-B1D5-E1020ECDC379}" type="datetimeFigureOut">
              <a:rPr lang="cs-CZ" smtClean="0"/>
              <a:t>23.02.2021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A805E2C-1786-43D6-BF2E-F83D5300F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A9630AD-5F18-438E-AC15-3329B83F0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7557-49DA-4575-A864-0B6691BA4F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4382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9D39036-B410-4E6F-BA27-F25F7E262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AAA27E2-C348-4BCD-AB65-A251A245BE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7F92580-2FC7-4FCB-8CB2-B772C8BDDB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47421-D949-4147-B1D5-E1020ECDC379}" type="datetimeFigureOut">
              <a:rPr lang="cs-CZ" smtClean="0"/>
              <a:t>23.02.2021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9C56807-46B4-4907-9D68-EDF75D47AD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E27F459-5ECC-41B4-8755-A6C7B5D894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7C7557-49DA-4575-A864-0B6691BA4F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720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30B964C6-E830-420D-A326-06B8593FF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Berlínská zeď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BA396C27-A0F6-41CF-9AF0-645E101DDD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 descr="Obsah obrázku mapa&#10;&#10;Popis byl vytvořen automaticky">
            <a:extLst>
              <a:ext uri="{FF2B5EF4-FFF2-40B4-BE49-F238E27FC236}">
                <a16:creationId xmlns:a16="http://schemas.microsoft.com/office/drawing/2014/main" id="{886BA2D7-3134-42CC-8743-538BA92F6B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394617" y="345173"/>
            <a:ext cx="5402766" cy="762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8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A703A5-DA8B-498F-86AF-327EEE672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Komunální volby 2016</a:t>
            </a:r>
          </a:p>
        </p:txBody>
      </p:sp>
      <p:pic>
        <p:nvPicPr>
          <p:cNvPr id="5" name="Zástupný obsah 4" descr="Obsah obrázku mapa&#10;&#10;Popis byl vytvořen automaticky">
            <a:extLst>
              <a:ext uri="{FF2B5EF4-FFF2-40B4-BE49-F238E27FC236}">
                <a16:creationId xmlns:a16="http://schemas.microsoft.com/office/drawing/2014/main" id="{341E722F-86B8-46F1-88D1-E360CA7279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820" y="1309859"/>
            <a:ext cx="11271129" cy="5548141"/>
          </a:xfrm>
        </p:spPr>
      </p:pic>
    </p:spTree>
    <p:extLst>
      <p:ext uri="{BB962C8B-B14F-4D97-AF65-F5344CB8AC3E}">
        <p14:creationId xmlns:p14="http://schemas.microsoft.com/office/powerpoint/2010/main" val="2133697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ABAB50-47FC-4CDB-95C9-96C101059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Volby do </a:t>
            </a:r>
            <a:r>
              <a:rPr lang="cs-CZ" dirty="0" err="1"/>
              <a:t>Budnestagu</a:t>
            </a:r>
            <a:r>
              <a:rPr lang="cs-CZ" dirty="0"/>
              <a:t> 2017</a:t>
            </a:r>
          </a:p>
        </p:txBody>
      </p:sp>
      <p:pic>
        <p:nvPicPr>
          <p:cNvPr id="5" name="Zástupný obsah 4" descr="Obsah obrázku mapa&#10;&#10;Popis byl vytvořen automaticky">
            <a:extLst>
              <a:ext uri="{FF2B5EF4-FFF2-40B4-BE49-F238E27FC236}">
                <a16:creationId xmlns:a16="http://schemas.microsoft.com/office/drawing/2014/main" id="{C50B5A07-ACB6-44FB-A407-96D2549CA6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946" y="1360081"/>
            <a:ext cx="10802108" cy="5569838"/>
          </a:xfrm>
        </p:spPr>
      </p:pic>
    </p:spTree>
    <p:extLst>
      <p:ext uri="{BB962C8B-B14F-4D97-AF65-F5344CB8AC3E}">
        <p14:creationId xmlns:p14="http://schemas.microsoft.com/office/powerpoint/2010/main" val="3339147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A55B0F-348E-47F3-9C99-942D4C027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773" y="365125"/>
            <a:ext cx="11609798" cy="1325563"/>
          </a:xfrm>
        </p:spPr>
        <p:txBody>
          <a:bodyPr/>
          <a:lstStyle/>
          <a:p>
            <a:r>
              <a:rPr lang="cs-CZ" dirty="0"/>
              <a:t>Kde žijí v Berlíně cizinci    -    </a:t>
            </a:r>
            <a:r>
              <a:rPr lang="cs-CZ" sz="3200" dirty="0"/>
              <a:t>obyvatelé s migrační minulostí</a:t>
            </a:r>
            <a:endParaRPr lang="cs-CZ" dirty="0"/>
          </a:p>
        </p:txBody>
      </p:sp>
      <p:pic>
        <p:nvPicPr>
          <p:cNvPr id="9" name="Zástupný obsah 8" descr="Obsah obrázku mapa&#10;&#10;Popis byl vytvořen automaticky">
            <a:extLst>
              <a:ext uri="{FF2B5EF4-FFF2-40B4-BE49-F238E27FC236}">
                <a16:creationId xmlns:a16="http://schemas.microsoft.com/office/drawing/2014/main" id="{8B99EBCE-E7AB-4403-812F-987990D04C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6575" y="1530850"/>
            <a:ext cx="4632706" cy="4537863"/>
          </a:xfrm>
        </p:spPr>
      </p:pic>
      <p:pic>
        <p:nvPicPr>
          <p:cNvPr id="11" name="Obrázek 10" descr="Obsah obrázku mapa&#10;&#10;Popis byl vytvořen automaticky">
            <a:extLst>
              <a:ext uri="{FF2B5EF4-FFF2-40B4-BE49-F238E27FC236}">
                <a16:creationId xmlns:a16="http://schemas.microsoft.com/office/drawing/2014/main" id="{9FE91C33-41F1-4783-8F13-F66F5451AF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727" y="1636749"/>
            <a:ext cx="5309273" cy="4682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18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F093AC-B52F-47E1-BB33-ABD49FC8B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Národnosti obyvatel Berlína</a:t>
            </a:r>
          </a:p>
        </p:txBody>
      </p:sp>
      <p:pic>
        <p:nvPicPr>
          <p:cNvPr id="5" name="Zástupný obsah 4" descr="Obsah obrázku mapa&#10;&#10;Popis byl vytvořen automaticky">
            <a:extLst>
              <a:ext uri="{FF2B5EF4-FFF2-40B4-BE49-F238E27FC236}">
                <a16:creationId xmlns:a16="http://schemas.microsoft.com/office/drawing/2014/main" id="{BD7FDBDA-FF2B-4A14-AB42-596A078768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252" y="1287369"/>
            <a:ext cx="8902409" cy="5205506"/>
          </a:xfrm>
        </p:spPr>
      </p:pic>
    </p:spTree>
    <p:extLst>
      <p:ext uri="{BB962C8B-B14F-4D97-AF65-F5344CB8AC3E}">
        <p14:creationId xmlns:p14="http://schemas.microsoft.com/office/powerpoint/2010/main" val="1841239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536ABD-9B21-48A7-A563-3DBBD34CC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Výše nájemného v Berlíně</a:t>
            </a:r>
            <a:endParaRPr lang="cs-CZ" dirty="0"/>
          </a:p>
        </p:txBody>
      </p:sp>
      <p:pic>
        <p:nvPicPr>
          <p:cNvPr id="5" name="Zástupný obsah 4" descr="Obsah obrázku mapa&#10;&#10;Popis byl vytvořen automaticky">
            <a:extLst>
              <a:ext uri="{FF2B5EF4-FFF2-40B4-BE49-F238E27FC236}">
                <a16:creationId xmlns:a16="http://schemas.microsoft.com/office/drawing/2014/main" id="{EE30D161-E4E3-4791-90F3-61C3AE1EC2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902" y="1690688"/>
            <a:ext cx="6372196" cy="5201306"/>
          </a:xfrm>
        </p:spPr>
      </p:pic>
    </p:spTree>
    <p:extLst>
      <p:ext uri="{BB962C8B-B14F-4D97-AF65-F5344CB8AC3E}">
        <p14:creationId xmlns:p14="http://schemas.microsoft.com/office/powerpoint/2010/main" val="3312076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7691F3-A55A-40E4-83B6-B28B3E200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 descr="Obsah obrázku mapa&#10;&#10;Popis byl vytvořen automaticky">
            <a:extLst>
              <a:ext uri="{FF2B5EF4-FFF2-40B4-BE49-F238E27FC236}">
                <a16:creationId xmlns:a16="http://schemas.microsoft.com/office/drawing/2014/main" id="{CCFB815B-3DDD-4ED3-9B4B-E6595D9447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839" y="541711"/>
            <a:ext cx="8378322" cy="6316289"/>
          </a:xfrm>
        </p:spPr>
      </p:pic>
    </p:spTree>
    <p:extLst>
      <p:ext uri="{BB962C8B-B14F-4D97-AF65-F5344CB8AC3E}">
        <p14:creationId xmlns:p14="http://schemas.microsoft.com/office/powerpoint/2010/main" val="428979075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26</Words>
  <Application>Microsoft Office PowerPoint</Application>
  <PresentationFormat>Širokoúhlá obrazovka</PresentationFormat>
  <Paragraphs>6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Motiv Office</vt:lpstr>
      <vt:lpstr>Berlínská zeď</vt:lpstr>
      <vt:lpstr>Komunální volby 2016</vt:lpstr>
      <vt:lpstr>Volby do Budnestagu 2017</vt:lpstr>
      <vt:lpstr>Kde žijí v Berlíně cizinci    -    obyvatelé s migrační minulostí</vt:lpstr>
      <vt:lpstr>Národnosti obyvatel Berlína</vt:lpstr>
      <vt:lpstr>Výše nájemného v Berlíně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Anežka Brožová</dc:creator>
  <cp:lastModifiedBy>Anežka Brožová</cp:lastModifiedBy>
  <cp:revision>4</cp:revision>
  <dcterms:created xsi:type="dcterms:W3CDTF">2021-02-23T12:13:45Z</dcterms:created>
  <dcterms:modified xsi:type="dcterms:W3CDTF">2021-02-23T14:48:53Z</dcterms:modified>
</cp:coreProperties>
</file>