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44" r:id="rId2"/>
  </p:sldMasterIdLst>
  <p:notesMasterIdLst>
    <p:notesMasterId r:id="rId25"/>
  </p:notesMasterIdLst>
  <p:sldIdLst>
    <p:sldId id="256" r:id="rId3"/>
    <p:sldId id="270" r:id="rId4"/>
    <p:sldId id="276" r:id="rId5"/>
    <p:sldId id="271" r:id="rId6"/>
    <p:sldId id="272" r:id="rId7"/>
    <p:sldId id="277" r:id="rId8"/>
    <p:sldId id="279" r:id="rId9"/>
    <p:sldId id="291" r:id="rId10"/>
    <p:sldId id="293" r:id="rId11"/>
    <p:sldId id="290" r:id="rId12"/>
    <p:sldId id="281" r:id="rId13"/>
    <p:sldId id="282" r:id="rId14"/>
    <p:sldId id="294" r:id="rId15"/>
    <p:sldId id="288" r:id="rId16"/>
    <p:sldId id="283" r:id="rId17"/>
    <p:sldId id="296" r:id="rId18"/>
    <p:sldId id="284" r:id="rId19"/>
    <p:sldId id="285" r:id="rId20"/>
    <p:sldId id="286" r:id="rId21"/>
    <p:sldId id="287" r:id="rId22"/>
    <p:sldId id="298" r:id="rId23"/>
    <p:sldId id="297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599" autoAdjust="0"/>
  </p:normalViewPr>
  <p:slideViewPr>
    <p:cSldViewPr>
      <p:cViewPr varScale="1">
        <p:scale>
          <a:sx n="68" d="100"/>
          <a:sy n="68" d="100"/>
        </p:scale>
        <p:origin x="1148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A7A704-9F1C-4FD3-85D1-57AF2D7FD0E8}" type="datetimeFigureOut">
              <a:rPr lang="en-US" smtClean="0"/>
              <a:pPr/>
              <a:t>3/27/2018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EBFB8C-BBFF-4397-A51C-1E92596422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344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22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5608" y="435936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cs-CZ" noProof="1"/>
              <a:t>Kliknutím lze upravit styl.</a:t>
            </a:r>
            <a:endParaRPr lang="en-US" dirty="0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/>
          <a:lstStyle>
            <a:lvl1pPr marL="7315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cs-CZ" noProof="1"/>
              <a:t>Kliknutím lze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4771-C6EF-4B99-81F4-D30BE4E017A0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41CA-569D-40E7-8E58-026C0338B2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50000" t="50000" r="100000" b="1250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4771-C6EF-4B99-81F4-D30BE4E017A0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41CA-569D-40E7-8E58-026C0338B2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4771-C6EF-4B99-81F4-D30BE4E017A0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41CA-569D-40E7-8E58-026C0338B2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4771-C6EF-4B99-81F4-D30BE4E017A0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41CA-569D-40E7-8E58-026C0338B2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100138"/>
            <a:ext cx="6400800" cy="1509712"/>
          </a:xfrm>
        </p:spPr>
        <p:txBody>
          <a:bodyPr anchor="b"/>
          <a:lstStyle>
            <a:lvl1pPr marL="27432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4771-C6EF-4B99-81F4-D30BE4E017A0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41CA-569D-40E7-8E58-026C0338B2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50000" t="50000" r="100000" b="1250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e 8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85000" t="100000" r="1000000" b="30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33974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4771-C6EF-4B99-81F4-D30BE4E017A0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41CA-569D-40E7-8E58-026C0338B2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283464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283464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4771-C6EF-4B99-81F4-D30BE4E017A0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41CA-569D-40E7-8E58-026C0338B2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4771-C6EF-4B99-81F4-D30BE4E017A0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41CA-569D-40E7-8E58-026C0338B2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4771-C6EF-4B99-81F4-D30BE4E017A0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41CA-569D-40E7-8E58-026C0338B2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35100"/>
            <a:ext cx="3810000" cy="698500"/>
          </a:xfr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4771-C6EF-4B99-81F4-D30BE4E017A0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41CA-569D-40E7-8E58-026C0338B2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4771-C6EF-4B99-81F4-D30BE4E017A0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41CA-569D-40E7-8E58-026C0338B2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0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latinLnBrk="0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hape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/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85000" t="100000" r="1000000" b="30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cs-CZ" noProof="1"/>
              <a:t>Kliknutím lze upravit styl.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cs-CZ" noProof="1"/>
              <a:t>Kliknutím lze upravit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 algn="r"/>
            <a:fld id="{D80A4771-C6EF-4B99-81F4-D30BE4E017A0}" type="datetimeFigureOut">
              <a:rPr lang="en-US" smtClean="0"/>
              <a:pPr algn="r"/>
              <a:t>3/27/2018</a:t>
            </a:fld>
            <a:endParaRPr lang="en-US" sz="120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>
              <a:defRPr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>
              <a:defRPr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algn="ctr"/>
            <a:fld id="{990B41CA-569D-40E7-8E58-026C0338B2C8}" type="slidenum">
              <a:rPr lang="en-US" smtClean="0"/>
              <a:pPr algn="ctr"/>
              <a:t>‹#›</a:t>
            </a:fld>
            <a:endParaRPr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sz="44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ts val="3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ts val="3000"/>
        </a:lnSpc>
        <a:spcBef>
          <a:spcPts val="550"/>
        </a:spcBef>
        <a:buClr>
          <a:schemeClr val="accent1"/>
        </a:buClr>
        <a:buFont typeface="Verdana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ts val="2800"/>
        </a:lnSpc>
        <a:spcBef>
          <a:spcPct val="20000"/>
        </a:spcBef>
        <a:buClr>
          <a:schemeClr val="accent2"/>
        </a:buClr>
        <a:buFont typeface="Wingdings 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spcBef>
          <a:spcPct val="20000"/>
        </a:spcBef>
        <a:buClr>
          <a:schemeClr val="accent5"/>
        </a:buClr>
        <a:buFont typeface="Wingdings 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spcBef>
          <a:spcPct val="20000"/>
        </a:spcBef>
        <a:buClr>
          <a:schemeClr val="accent6"/>
        </a:buClr>
        <a:buFont typeface="Wingdings 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ct val="20000"/>
        </a:spcBef>
        <a:buClr>
          <a:schemeClr val="accent6"/>
        </a:buClr>
        <a:buFont typeface="Wingdings 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spcBef>
          <a:spcPct val="20000"/>
        </a:spcBef>
        <a:buClr>
          <a:schemeClr val="accent6"/>
        </a:buClr>
        <a:buFont typeface="Wingdings 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10" Type="http://schemas.openxmlformats.org/officeDocument/2006/relationships/image" Target="../media/image6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400" kern="12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Les </a:t>
            </a:r>
            <a:r>
              <a:rPr lang="cs-CZ" sz="4400" kern="1200" dirty="0" err="1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langues</a:t>
            </a:r>
            <a:r>
              <a:rPr lang="cs-CZ" sz="4400" kern="12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cs-CZ" sz="4400" kern="1200" dirty="0" err="1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régionales</a:t>
            </a:r>
            <a:r>
              <a:rPr lang="cs-CZ" sz="4400" kern="12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et les </a:t>
            </a:r>
            <a:r>
              <a:rPr lang="cs-CZ" sz="4400" kern="1200" dirty="0" err="1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régionalismes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435608" y="1417638"/>
            <a:ext cx="7498080" cy="4800600"/>
          </a:xfrm>
        </p:spPr>
        <p:txBody>
          <a:bodyPr/>
          <a:lstStyle/>
          <a:p>
            <a:pPr marL="82296" indent="0">
              <a:buNone/>
            </a:pPr>
            <a:endParaRPr lang="fr-FR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1908120"/>
            <a:ext cx="5715000" cy="41719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Régionalismes</a:t>
            </a:r>
            <a:endParaRPr lang="fr-FR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err="1"/>
              <a:t>Alsacien</a:t>
            </a:r>
            <a:endParaRPr lang="cs-CZ" dirty="0"/>
          </a:p>
          <a:p>
            <a:pPr lvl="1"/>
            <a:r>
              <a:rPr lang="cs-CZ" dirty="0"/>
              <a:t>Hopla</a:t>
            </a:r>
          </a:p>
          <a:p>
            <a:pPr lvl="1"/>
            <a:r>
              <a:rPr lang="cs-CZ" dirty="0" err="1"/>
              <a:t>Faire</a:t>
            </a:r>
            <a:r>
              <a:rPr lang="cs-CZ" dirty="0"/>
              <a:t> </a:t>
            </a:r>
            <a:r>
              <a:rPr lang="cs-CZ" dirty="0" err="1"/>
              <a:t>bleu</a:t>
            </a:r>
            <a:endParaRPr lang="cs-CZ" dirty="0"/>
          </a:p>
          <a:p>
            <a:pPr lvl="1"/>
            <a:r>
              <a:rPr lang="cs-CZ" dirty="0" err="1"/>
              <a:t>Souffler</a:t>
            </a:r>
            <a:r>
              <a:rPr lang="cs-CZ" dirty="0"/>
              <a:t> la </a:t>
            </a:r>
            <a:r>
              <a:rPr lang="cs-CZ" dirty="0" err="1"/>
              <a:t>lumière</a:t>
            </a:r>
            <a:endParaRPr lang="cs-CZ" dirty="0"/>
          </a:p>
          <a:p>
            <a:pPr lvl="1"/>
            <a:r>
              <a:rPr lang="cs-CZ" dirty="0" err="1"/>
              <a:t>Zehnerclock</a:t>
            </a:r>
            <a:endParaRPr lang="cs-CZ" dirty="0"/>
          </a:p>
          <a:p>
            <a:pPr lvl="1"/>
            <a:r>
              <a:rPr lang="cs-CZ" dirty="0" err="1"/>
              <a:t>Schlass</a:t>
            </a:r>
            <a:endParaRPr lang="cs-CZ" dirty="0"/>
          </a:p>
          <a:p>
            <a:pPr lvl="1"/>
            <a:r>
              <a:rPr lang="cs-CZ" dirty="0" err="1"/>
              <a:t>Chnèque</a:t>
            </a:r>
            <a:endParaRPr lang="cs-CZ" dirty="0"/>
          </a:p>
          <a:p>
            <a:pPr lvl="1"/>
            <a:r>
              <a:rPr lang="cs-CZ" dirty="0" err="1"/>
              <a:t>Schlapa</a:t>
            </a:r>
            <a:endParaRPr lang="cs-CZ" dirty="0"/>
          </a:p>
          <a:p>
            <a:pPr lvl="1"/>
            <a:r>
              <a:rPr lang="cs-CZ" dirty="0" err="1"/>
              <a:t>Donner</a:t>
            </a:r>
            <a:r>
              <a:rPr lang="cs-CZ" dirty="0"/>
              <a:t> </a:t>
            </a:r>
            <a:r>
              <a:rPr lang="cs-CZ" dirty="0" err="1"/>
              <a:t>gas</a:t>
            </a:r>
            <a:endParaRPr lang="fr-FR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err="1"/>
              <a:t>Français</a:t>
            </a:r>
            <a:endParaRPr lang="cs-CZ" dirty="0"/>
          </a:p>
          <a:p>
            <a:pPr lvl="1"/>
            <a:r>
              <a:rPr lang="cs-CZ" dirty="0" err="1"/>
              <a:t>Un</a:t>
            </a:r>
            <a:r>
              <a:rPr lang="cs-CZ" dirty="0"/>
              <a:t> </a:t>
            </a:r>
            <a:r>
              <a:rPr lang="cs-CZ" dirty="0" err="1"/>
              <a:t>couteau</a:t>
            </a:r>
            <a:endParaRPr lang="cs-CZ" dirty="0"/>
          </a:p>
          <a:p>
            <a:pPr lvl="1"/>
            <a:r>
              <a:rPr lang="cs-CZ" dirty="0" err="1"/>
              <a:t>Éteindre</a:t>
            </a:r>
            <a:endParaRPr lang="cs-CZ" dirty="0"/>
          </a:p>
          <a:p>
            <a:pPr lvl="1"/>
            <a:r>
              <a:rPr lang="cs-CZ" dirty="0" err="1"/>
              <a:t>Pantoufles</a:t>
            </a:r>
            <a:endParaRPr lang="cs-CZ" dirty="0"/>
          </a:p>
          <a:p>
            <a:pPr lvl="1"/>
            <a:r>
              <a:rPr lang="cs-CZ" dirty="0" err="1"/>
              <a:t>Allons</a:t>
            </a:r>
            <a:r>
              <a:rPr lang="cs-CZ" dirty="0"/>
              <a:t>-y</a:t>
            </a:r>
          </a:p>
          <a:p>
            <a:pPr lvl="1"/>
            <a:r>
              <a:rPr lang="cs-CZ" dirty="0"/>
              <a:t>Son de </a:t>
            </a:r>
            <a:r>
              <a:rPr lang="cs-CZ" dirty="0" err="1"/>
              <a:t>cloche</a:t>
            </a:r>
            <a:r>
              <a:rPr lang="cs-CZ" dirty="0"/>
              <a:t> à 22h</a:t>
            </a:r>
          </a:p>
          <a:p>
            <a:pPr lvl="1"/>
            <a:r>
              <a:rPr lang="cs-CZ" dirty="0" err="1"/>
              <a:t>Escargot</a:t>
            </a:r>
            <a:endParaRPr lang="cs-CZ" dirty="0"/>
          </a:p>
          <a:p>
            <a:pPr lvl="1"/>
            <a:r>
              <a:rPr lang="cs-CZ" dirty="0" err="1"/>
              <a:t>Accélérer</a:t>
            </a:r>
            <a:endParaRPr lang="cs-CZ" dirty="0"/>
          </a:p>
          <a:p>
            <a:pPr lvl="1"/>
            <a:r>
              <a:rPr lang="cs-CZ" dirty="0" err="1"/>
              <a:t>Sécher</a:t>
            </a:r>
            <a:r>
              <a:rPr lang="cs-CZ" dirty="0"/>
              <a:t> </a:t>
            </a:r>
            <a:r>
              <a:rPr lang="cs-CZ" dirty="0" err="1"/>
              <a:t>l´école</a:t>
            </a:r>
            <a:endParaRPr lang="cs-CZ" dirty="0"/>
          </a:p>
          <a:p>
            <a:pPr lvl="1"/>
            <a:endParaRPr lang="fr-FR" dirty="0"/>
          </a:p>
        </p:txBody>
      </p:sp>
      <p:cxnSp>
        <p:nvCxnSpPr>
          <p:cNvPr id="6" name="Přímá spojnice se šipkou 5"/>
          <p:cNvCxnSpPr/>
          <p:nvPr/>
        </p:nvCxnSpPr>
        <p:spPr>
          <a:xfrm>
            <a:off x="3059832" y="2204864"/>
            <a:ext cx="2664296" cy="1368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>
            <a:off x="3491880" y="2708920"/>
            <a:ext cx="2304256" cy="26642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V="1">
            <a:off x="4427984" y="2708920"/>
            <a:ext cx="1296144" cy="504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>
            <a:off x="3779912" y="3573016"/>
            <a:ext cx="1944216" cy="432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V="1">
            <a:off x="3059832" y="2204864"/>
            <a:ext cx="2664296" cy="1800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>
            <a:off x="3347864" y="4509120"/>
            <a:ext cx="23762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 flipV="1">
            <a:off x="3203848" y="3212976"/>
            <a:ext cx="2520280" cy="1800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 flipV="1">
            <a:off x="3779912" y="4941168"/>
            <a:ext cx="1944216" cy="432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052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Régionalismes</a:t>
            </a:r>
            <a:endParaRPr lang="fr-FR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L´ouest</a:t>
            </a:r>
            <a:endParaRPr lang="cs-CZ" dirty="0"/>
          </a:p>
          <a:p>
            <a:pPr lvl="1"/>
            <a:r>
              <a:rPr lang="cs-CZ" dirty="0"/>
              <a:t>Breton, </a:t>
            </a:r>
            <a:r>
              <a:rPr lang="cs-CZ" dirty="0" err="1"/>
              <a:t>angevin</a:t>
            </a:r>
            <a:r>
              <a:rPr lang="cs-CZ" dirty="0"/>
              <a:t>, </a:t>
            </a:r>
            <a:r>
              <a:rPr lang="cs-CZ" dirty="0" err="1"/>
              <a:t>gallo</a:t>
            </a:r>
            <a:endParaRPr lang="cs-CZ" dirty="0"/>
          </a:p>
          <a:p>
            <a:pPr lvl="1"/>
            <a:r>
              <a:rPr lang="cs-CZ" dirty="0" err="1"/>
              <a:t>Quelques</a:t>
            </a:r>
            <a:r>
              <a:rPr lang="cs-CZ" dirty="0"/>
              <a:t> </a:t>
            </a:r>
            <a:r>
              <a:rPr lang="cs-CZ" dirty="0" err="1"/>
              <a:t>noms</a:t>
            </a:r>
            <a:r>
              <a:rPr lang="cs-CZ" dirty="0"/>
              <a:t> </a:t>
            </a:r>
            <a:r>
              <a:rPr lang="cs-CZ" dirty="0" err="1"/>
              <a:t>bretons</a:t>
            </a:r>
            <a:endParaRPr lang="cs-CZ" dirty="0"/>
          </a:p>
          <a:p>
            <a:pPr lvl="2"/>
            <a:r>
              <a:rPr lang="cs-CZ" dirty="0" err="1"/>
              <a:t>Ploe</a:t>
            </a:r>
            <a:r>
              <a:rPr lang="cs-CZ" dirty="0"/>
              <a:t>, </a:t>
            </a:r>
            <a:r>
              <a:rPr lang="cs-CZ" dirty="0" err="1"/>
              <a:t>plou</a:t>
            </a:r>
            <a:r>
              <a:rPr lang="cs-CZ" dirty="0"/>
              <a:t> – </a:t>
            </a:r>
            <a:r>
              <a:rPr lang="cs-CZ" dirty="0" err="1"/>
              <a:t>paroisse</a:t>
            </a:r>
            <a:endParaRPr lang="cs-CZ" dirty="0"/>
          </a:p>
          <a:p>
            <a:pPr lvl="2"/>
            <a:r>
              <a:rPr lang="cs-CZ" dirty="0" err="1"/>
              <a:t>Loc</a:t>
            </a:r>
            <a:r>
              <a:rPr lang="cs-CZ" dirty="0"/>
              <a:t> – </a:t>
            </a:r>
            <a:r>
              <a:rPr lang="cs-CZ" dirty="0" err="1"/>
              <a:t>lieu</a:t>
            </a:r>
            <a:r>
              <a:rPr lang="cs-CZ" dirty="0"/>
              <a:t> </a:t>
            </a:r>
            <a:r>
              <a:rPr lang="cs-CZ" dirty="0" err="1"/>
              <a:t>saint</a:t>
            </a:r>
            <a:endParaRPr lang="cs-CZ" dirty="0"/>
          </a:p>
          <a:p>
            <a:pPr lvl="2"/>
            <a:r>
              <a:rPr lang="cs-CZ" dirty="0"/>
              <a:t>Lan – </a:t>
            </a:r>
            <a:r>
              <a:rPr lang="cs-CZ" dirty="0" err="1"/>
              <a:t>église</a:t>
            </a:r>
            <a:endParaRPr lang="cs-CZ" dirty="0"/>
          </a:p>
          <a:p>
            <a:pPr lvl="2"/>
            <a:r>
              <a:rPr lang="cs-CZ" dirty="0"/>
              <a:t>Ker – </a:t>
            </a:r>
            <a:r>
              <a:rPr lang="cs-CZ" dirty="0" err="1"/>
              <a:t>village</a:t>
            </a:r>
            <a:r>
              <a:rPr lang="cs-CZ" dirty="0"/>
              <a:t>, </a:t>
            </a:r>
            <a:r>
              <a:rPr lang="cs-CZ" dirty="0" err="1"/>
              <a:t>maison</a:t>
            </a:r>
            <a:endParaRPr lang="cs-CZ" dirty="0"/>
          </a:p>
          <a:p>
            <a:pPr lvl="2"/>
            <a:r>
              <a:rPr lang="cs-CZ" dirty="0" err="1"/>
              <a:t>Coat</a:t>
            </a:r>
            <a:r>
              <a:rPr lang="cs-CZ" dirty="0"/>
              <a:t> – </a:t>
            </a:r>
            <a:r>
              <a:rPr lang="cs-CZ" dirty="0" err="1"/>
              <a:t>bois</a:t>
            </a:r>
            <a:endParaRPr lang="cs-CZ" dirty="0"/>
          </a:p>
          <a:p>
            <a:pPr lvl="2"/>
            <a:r>
              <a:rPr lang="cs-CZ" dirty="0" err="1"/>
              <a:t>Trou</a:t>
            </a:r>
            <a:r>
              <a:rPr lang="cs-CZ" dirty="0"/>
              <a:t> – </a:t>
            </a:r>
            <a:r>
              <a:rPr lang="cs-CZ" dirty="0" err="1"/>
              <a:t>vallée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140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Régionalismes</a:t>
            </a:r>
            <a:endParaRPr lang="fr-FR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40448" cy="4663440"/>
          </a:xfrm>
        </p:spPr>
        <p:txBody>
          <a:bodyPr>
            <a:normAutofit fontScale="62500" lnSpcReduction="20000"/>
          </a:bodyPr>
          <a:lstStyle/>
          <a:p>
            <a:r>
              <a:rPr lang="cs-CZ" dirty="0" err="1"/>
              <a:t>Plougastel</a:t>
            </a:r>
            <a:endParaRPr lang="cs-CZ" dirty="0"/>
          </a:p>
          <a:p>
            <a:r>
              <a:rPr lang="cs-CZ" dirty="0" err="1"/>
              <a:t>Locmariaquer</a:t>
            </a:r>
            <a:endParaRPr lang="cs-CZ" dirty="0"/>
          </a:p>
          <a:p>
            <a:r>
              <a:rPr lang="cs-CZ" dirty="0" err="1"/>
              <a:t>Plouescat</a:t>
            </a:r>
            <a:endParaRPr lang="cs-CZ" dirty="0"/>
          </a:p>
          <a:p>
            <a:r>
              <a:rPr lang="cs-CZ" dirty="0" err="1"/>
              <a:t>Plonevez</a:t>
            </a:r>
            <a:endParaRPr lang="cs-CZ" dirty="0"/>
          </a:p>
          <a:p>
            <a:r>
              <a:rPr lang="cs-CZ" dirty="0" err="1"/>
              <a:t>Kergoat</a:t>
            </a:r>
            <a:endParaRPr lang="cs-CZ" dirty="0"/>
          </a:p>
          <a:p>
            <a:pPr marL="82296" indent="0">
              <a:buNone/>
            </a:pPr>
            <a:endParaRPr lang="cs-CZ" dirty="0"/>
          </a:p>
          <a:p>
            <a:r>
              <a:rPr lang="cs-CZ" dirty="0" err="1"/>
              <a:t>Le</a:t>
            </a:r>
            <a:r>
              <a:rPr lang="cs-CZ" dirty="0"/>
              <a:t> </a:t>
            </a:r>
            <a:r>
              <a:rPr lang="cs-CZ" dirty="0" err="1"/>
              <a:t>Bihan</a:t>
            </a:r>
            <a:r>
              <a:rPr lang="cs-CZ" dirty="0"/>
              <a:t> (</a:t>
            </a:r>
            <a:r>
              <a:rPr lang="cs-CZ" dirty="0" err="1"/>
              <a:t>le</a:t>
            </a:r>
            <a:r>
              <a:rPr lang="cs-CZ" dirty="0"/>
              <a:t> petit), </a:t>
            </a:r>
            <a:r>
              <a:rPr lang="cs-CZ" dirty="0" err="1"/>
              <a:t>Le</a:t>
            </a:r>
            <a:r>
              <a:rPr lang="cs-CZ" dirty="0"/>
              <a:t> </a:t>
            </a:r>
            <a:r>
              <a:rPr lang="cs-CZ" dirty="0" err="1"/>
              <a:t>Coant</a:t>
            </a:r>
            <a:r>
              <a:rPr lang="cs-CZ" dirty="0"/>
              <a:t> (</a:t>
            </a:r>
            <a:r>
              <a:rPr lang="cs-CZ" dirty="0" err="1"/>
              <a:t>le</a:t>
            </a:r>
            <a:r>
              <a:rPr lang="cs-CZ" dirty="0"/>
              <a:t> </a:t>
            </a:r>
            <a:r>
              <a:rPr lang="cs-CZ" dirty="0" err="1"/>
              <a:t>joli</a:t>
            </a:r>
            <a:r>
              <a:rPr lang="cs-CZ" dirty="0"/>
              <a:t>), </a:t>
            </a:r>
            <a:r>
              <a:rPr lang="cs-CZ" dirty="0" err="1"/>
              <a:t>Le</a:t>
            </a:r>
            <a:r>
              <a:rPr lang="cs-CZ" dirty="0"/>
              <a:t> </a:t>
            </a:r>
            <a:r>
              <a:rPr lang="cs-CZ" dirty="0" err="1"/>
              <a:t>Coz</a:t>
            </a:r>
            <a:r>
              <a:rPr lang="cs-CZ" dirty="0"/>
              <a:t> (</a:t>
            </a:r>
            <a:r>
              <a:rPr lang="cs-CZ" dirty="0" err="1"/>
              <a:t>le</a:t>
            </a:r>
            <a:r>
              <a:rPr lang="cs-CZ" dirty="0"/>
              <a:t> </a:t>
            </a:r>
            <a:r>
              <a:rPr lang="cs-CZ" dirty="0" err="1"/>
              <a:t>vieux</a:t>
            </a:r>
            <a:r>
              <a:rPr lang="cs-CZ" dirty="0"/>
              <a:t>, </a:t>
            </a:r>
            <a:r>
              <a:rPr lang="cs-CZ" dirty="0" err="1"/>
              <a:t>Le</a:t>
            </a:r>
            <a:r>
              <a:rPr lang="cs-CZ" dirty="0"/>
              <a:t> </a:t>
            </a:r>
            <a:r>
              <a:rPr lang="cs-CZ" dirty="0" err="1"/>
              <a:t>Treut</a:t>
            </a:r>
            <a:r>
              <a:rPr lang="cs-CZ" dirty="0"/>
              <a:t> (</a:t>
            </a:r>
            <a:r>
              <a:rPr lang="cs-CZ" dirty="0" err="1"/>
              <a:t>le</a:t>
            </a:r>
            <a:r>
              <a:rPr lang="cs-CZ" dirty="0"/>
              <a:t> </a:t>
            </a:r>
            <a:r>
              <a:rPr lang="cs-CZ" dirty="0" err="1"/>
              <a:t>maigre</a:t>
            </a:r>
            <a:r>
              <a:rPr lang="cs-CZ" dirty="0"/>
              <a:t>), </a:t>
            </a:r>
            <a:r>
              <a:rPr lang="cs-CZ" dirty="0" err="1"/>
              <a:t>Pennec</a:t>
            </a:r>
            <a:r>
              <a:rPr lang="cs-CZ" dirty="0"/>
              <a:t> (qui a </a:t>
            </a:r>
            <a:r>
              <a:rPr lang="cs-CZ" dirty="0" err="1"/>
              <a:t>une</a:t>
            </a:r>
            <a:r>
              <a:rPr lang="cs-CZ" dirty="0"/>
              <a:t> </a:t>
            </a:r>
            <a:r>
              <a:rPr lang="cs-CZ" dirty="0" err="1"/>
              <a:t>grosse</a:t>
            </a:r>
            <a:r>
              <a:rPr lang="cs-CZ" dirty="0"/>
              <a:t> </a:t>
            </a:r>
            <a:r>
              <a:rPr lang="cs-CZ" dirty="0" err="1"/>
              <a:t>tête</a:t>
            </a:r>
            <a:r>
              <a:rPr lang="cs-CZ" dirty="0"/>
              <a:t>), </a:t>
            </a:r>
            <a:r>
              <a:rPr lang="cs-CZ" dirty="0" err="1"/>
              <a:t>Le</a:t>
            </a:r>
            <a:r>
              <a:rPr lang="cs-CZ" dirty="0"/>
              <a:t> </a:t>
            </a:r>
            <a:r>
              <a:rPr lang="cs-CZ" dirty="0" err="1"/>
              <a:t>Fur</a:t>
            </a:r>
            <a:r>
              <a:rPr lang="cs-CZ" dirty="0"/>
              <a:t> (</a:t>
            </a:r>
            <a:r>
              <a:rPr lang="cs-CZ" dirty="0" err="1"/>
              <a:t>le</a:t>
            </a:r>
            <a:r>
              <a:rPr lang="cs-CZ" dirty="0"/>
              <a:t> </a:t>
            </a:r>
            <a:r>
              <a:rPr lang="cs-CZ" dirty="0" err="1"/>
              <a:t>sage</a:t>
            </a:r>
            <a:r>
              <a:rPr lang="cs-CZ" dirty="0"/>
              <a:t>)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 err="1"/>
              <a:t>Paroisse</a:t>
            </a:r>
            <a:r>
              <a:rPr lang="cs-CZ" dirty="0"/>
              <a:t> </a:t>
            </a:r>
            <a:r>
              <a:rPr lang="cs-CZ" dirty="0" err="1"/>
              <a:t>du</a:t>
            </a:r>
            <a:r>
              <a:rPr lang="cs-CZ" dirty="0"/>
              <a:t> </a:t>
            </a:r>
            <a:r>
              <a:rPr lang="cs-CZ" dirty="0" err="1"/>
              <a:t>bois</a:t>
            </a:r>
            <a:endParaRPr lang="cs-CZ" dirty="0"/>
          </a:p>
          <a:p>
            <a:r>
              <a:rPr lang="cs-CZ" dirty="0" err="1"/>
              <a:t>Paroisse</a:t>
            </a:r>
            <a:r>
              <a:rPr lang="cs-CZ" dirty="0"/>
              <a:t> </a:t>
            </a:r>
            <a:r>
              <a:rPr lang="cs-CZ" dirty="0" err="1"/>
              <a:t>du</a:t>
            </a:r>
            <a:r>
              <a:rPr lang="cs-CZ" dirty="0"/>
              <a:t> </a:t>
            </a:r>
            <a:r>
              <a:rPr lang="cs-CZ" dirty="0" err="1"/>
              <a:t>château</a:t>
            </a:r>
            <a:endParaRPr lang="cs-CZ" dirty="0"/>
          </a:p>
          <a:p>
            <a:r>
              <a:rPr lang="cs-CZ" dirty="0" err="1"/>
              <a:t>Paroisse</a:t>
            </a:r>
            <a:r>
              <a:rPr lang="cs-CZ" dirty="0"/>
              <a:t> </a:t>
            </a:r>
            <a:r>
              <a:rPr lang="cs-CZ" dirty="0" err="1"/>
              <a:t>nouvelle</a:t>
            </a:r>
            <a:endParaRPr lang="cs-CZ" dirty="0"/>
          </a:p>
          <a:p>
            <a:r>
              <a:rPr lang="cs-CZ" dirty="0" err="1"/>
              <a:t>Lieu</a:t>
            </a:r>
            <a:r>
              <a:rPr lang="cs-CZ" dirty="0"/>
              <a:t> de la </a:t>
            </a:r>
            <a:r>
              <a:rPr lang="cs-CZ" dirty="0" err="1"/>
              <a:t>maison</a:t>
            </a:r>
            <a:r>
              <a:rPr lang="cs-CZ" dirty="0"/>
              <a:t> de Marie</a:t>
            </a:r>
          </a:p>
          <a:p>
            <a:r>
              <a:rPr lang="cs-CZ" dirty="0" err="1"/>
              <a:t>Maison</a:t>
            </a:r>
            <a:r>
              <a:rPr lang="cs-CZ" dirty="0"/>
              <a:t> de la </a:t>
            </a:r>
            <a:r>
              <a:rPr lang="cs-CZ" dirty="0" err="1"/>
              <a:t>forêt</a:t>
            </a:r>
            <a:endParaRPr lang="cs-CZ" dirty="0"/>
          </a:p>
          <a:p>
            <a:endParaRPr lang="fr-FR" dirty="0"/>
          </a:p>
        </p:txBody>
      </p:sp>
      <p:cxnSp>
        <p:nvCxnSpPr>
          <p:cNvPr id="8" name="Přímá spojnice se šipkou 7"/>
          <p:cNvCxnSpPr/>
          <p:nvPr/>
        </p:nvCxnSpPr>
        <p:spPr>
          <a:xfrm>
            <a:off x="3491880" y="1844824"/>
            <a:ext cx="1944216" cy="360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>
            <a:off x="3347864" y="2348880"/>
            <a:ext cx="2088232" cy="792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V="1">
            <a:off x="3347864" y="1844824"/>
            <a:ext cx="2008228" cy="8280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V="1">
            <a:off x="3267860" y="2672916"/>
            <a:ext cx="2168236" cy="4680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>
            <a:off x="3119254" y="3645024"/>
            <a:ext cx="23168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484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Régionalismes</a:t>
            </a:r>
            <a:endParaRPr lang="fr-FR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Emprunts</a:t>
            </a:r>
            <a:r>
              <a:rPr lang="cs-CZ" dirty="0"/>
              <a:t> au </a:t>
            </a:r>
            <a:r>
              <a:rPr lang="cs-CZ" dirty="0" err="1"/>
              <a:t>breton</a:t>
            </a:r>
            <a:endParaRPr lang="cs-CZ" dirty="0"/>
          </a:p>
          <a:p>
            <a:pPr lvl="1"/>
            <a:r>
              <a:rPr lang="cs-CZ" dirty="0" err="1"/>
              <a:t>Une</a:t>
            </a:r>
            <a:r>
              <a:rPr lang="cs-CZ" dirty="0"/>
              <a:t> </a:t>
            </a:r>
            <a:r>
              <a:rPr lang="cs-CZ" dirty="0" err="1"/>
              <a:t>cuche</a:t>
            </a:r>
            <a:r>
              <a:rPr lang="cs-CZ" dirty="0"/>
              <a:t> – la </a:t>
            </a:r>
            <a:r>
              <a:rPr lang="cs-CZ" dirty="0" err="1"/>
              <a:t>queue</a:t>
            </a:r>
            <a:r>
              <a:rPr lang="cs-CZ" dirty="0"/>
              <a:t> de </a:t>
            </a:r>
            <a:r>
              <a:rPr lang="cs-CZ" dirty="0" err="1"/>
              <a:t>cheval</a:t>
            </a:r>
            <a:endParaRPr lang="cs-CZ" dirty="0"/>
          </a:p>
          <a:p>
            <a:pPr lvl="1"/>
            <a:r>
              <a:rPr lang="cs-CZ" dirty="0"/>
              <a:t>La </a:t>
            </a:r>
            <a:r>
              <a:rPr lang="cs-CZ" dirty="0" err="1"/>
              <a:t>liche</a:t>
            </a:r>
            <a:r>
              <a:rPr lang="cs-CZ" dirty="0"/>
              <a:t> – </a:t>
            </a:r>
            <a:r>
              <a:rPr lang="cs-CZ" dirty="0" err="1"/>
              <a:t>alcool</a:t>
            </a:r>
            <a:endParaRPr lang="cs-CZ" dirty="0"/>
          </a:p>
          <a:p>
            <a:pPr lvl="1"/>
            <a:r>
              <a:rPr lang="cs-CZ" dirty="0" err="1"/>
              <a:t>Drôle</a:t>
            </a:r>
            <a:r>
              <a:rPr lang="cs-CZ" dirty="0"/>
              <a:t> – </a:t>
            </a:r>
            <a:r>
              <a:rPr lang="cs-CZ" dirty="0" err="1"/>
              <a:t>bizarre</a:t>
            </a:r>
            <a:endParaRPr lang="cs-CZ" dirty="0"/>
          </a:p>
          <a:p>
            <a:pPr lvl="1"/>
            <a:r>
              <a:rPr lang="cs-CZ" dirty="0" err="1"/>
              <a:t>Amener</a:t>
            </a:r>
            <a:r>
              <a:rPr lang="cs-CZ" dirty="0"/>
              <a:t>, </a:t>
            </a:r>
            <a:r>
              <a:rPr lang="cs-CZ" dirty="0" err="1"/>
              <a:t>emmener</a:t>
            </a:r>
            <a:r>
              <a:rPr lang="cs-CZ" dirty="0"/>
              <a:t>, </a:t>
            </a:r>
            <a:r>
              <a:rPr lang="cs-CZ" dirty="0" err="1"/>
              <a:t>apporter</a:t>
            </a:r>
            <a:r>
              <a:rPr lang="cs-CZ" dirty="0"/>
              <a:t>, </a:t>
            </a:r>
            <a:r>
              <a:rPr lang="cs-CZ" dirty="0" err="1"/>
              <a:t>emporter</a:t>
            </a:r>
            <a:r>
              <a:rPr lang="cs-CZ" dirty="0"/>
              <a:t> - </a:t>
            </a:r>
            <a:r>
              <a:rPr lang="cs-CZ" dirty="0" err="1"/>
              <a:t>synonymes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938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Régionalismes</a:t>
            </a:r>
            <a:endParaRPr lang="fr-FR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5217368"/>
          </a:xfrm>
        </p:spPr>
        <p:txBody>
          <a:bodyPr>
            <a:normAutofit/>
          </a:bodyPr>
          <a:lstStyle/>
          <a:p>
            <a:r>
              <a:rPr lang="cs-CZ" dirty="0" err="1"/>
              <a:t>Angevin</a:t>
            </a:r>
            <a:endParaRPr lang="cs-CZ" dirty="0"/>
          </a:p>
          <a:p>
            <a:pPr lvl="1"/>
            <a:r>
              <a:rPr lang="cs-CZ" dirty="0" err="1"/>
              <a:t>Aclopin</a:t>
            </a:r>
            <a:endParaRPr lang="cs-CZ" dirty="0"/>
          </a:p>
          <a:p>
            <a:pPr lvl="1"/>
            <a:r>
              <a:rPr lang="cs-CZ" dirty="0" err="1"/>
              <a:t>Affait</a:t>
            </a:r>
            <a:endParaRPr lang="cs-CZ" dirty="0"/>
          </a:p>
          <a:p>
            <a:pPr lvl="1"/>
            <a:r>
              <a:rPr lang="cs-CZ" dirty="0" err="1"/>
              <a:t>Graler</a:t>
            </a:r>
            <a:endParaRPr lang="cs-CZ" dirty="0"/>
          </a:p>
          <a:p>
            <a:pPr lvl="1"/>
            <a:r>
              <a:rPr lang="cs-CZ" dirty="0" err="1"/>
              <a:t>Liard</a:t>
            </a:r>
            <a:endParaRPr lang="cs-CZ" dirty="0"/>
          </a:p>
          <a:p>
            <a:pPr lvl="1"/>
            <a:r>
              <a:rPr lang="cs-CZ" dirty="0" err="1"/>
              <a:t>Rabouter</a:t>
            </a:r>
            <a:endParaRPr lang="cs-CZ" dirty="0"/>
          </a:p>
          <a:p>
            <a:pPr lvl="1"/>
            <a:endParaRPr lang="cs-CZ" dirty="0"/>
          </a:p>
          <a:p>
            <a:pPr lvl="1"/>
            <a:r>
              <a:rPr lang="cs-CZ" dirty="0" err="1"/>
              <a:t>Siler</a:t>
            </a:r>
            <a:endParaRPr lang="cs-CZ" dirty="0"/>
          </a:p>
          <a:p>
            <a:pPr lvl="1"/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Français</a:t>
            </a:r>
            <a:endParaRPr lang="cs-CZ" dirty="0"/>
          </a:p>
          <a:p>
            <a:pPr lvl="1"/>
            <a:r>
              <a:rPr lang="cs-CZ" dirty="0" err="1"/>
              <a:t>Voyou</a:t>
            </a:r>
            <a:r>
              <a:rPr lang="cs-CZ" dirty="0"/>
              <a:t>, </a:t>
            </a:r>
            <a:r>
              <a:rPr lang="cs-CZ" dirty="0" err="1"/>
              <a:t>mendient</a:t>
            </a:r>
            <a:endParaRPr lang="cs-CZ" dirty="0"/>
          </a:p>
          <a:p>
            <a:pPr lvl="1"/>
            <a:r>
              <a:rPr lang="cs-CZ" dirty="0" err="1"/>
              <a:t>affaicté</a:t>
            </a:r>
            <a:endParaRPr lang="cs-CZ" dirty="0"/>
          </a:p>
          <a:p>
            <a:pPr lvl="1"/>
            <a:r>
              <a:rPr lang="cs-CZ" dirty="0" err="1"/>
              <a:t>Griller</a:t>
            </a:r>
            <a:endParaRPr lang="cs-CZ" dirty="0"/>
          </a:p>
          <a:p>
            <a:pPr lvl="1"/>
            <a:r>
              <a:rPr lang="cs-CZ" dirty="0" err="1"/>
              <a:t>Gris</a:t>
            </a:r>
            <a:r>
              <a:rPr lang="cs-CZ" dirty="0"/>
              <a:t> / </a:t>
            </a:r>
            <a:r>
              <a:rPr lang="cs-CZ" dirty="0" err="1"/>
              <a:t>argent</a:t>
            </a:r>
            <a:endParaRPr lang="cs-CZ" dirty="0"/>
          </a:p>
          <a:p>
            <a:pPr lvl="1"/>
            <a:r>
              <a:rPr lang="cs-CZ" dirty="0"/>
              <a:t>Assembler 2 </a:t>
            </a:r>
            <a:r>
              <a:rPr lang="cs-CZ" dirty="0" err="1"/>
              <a:t>pièces</a:t>
            </a:r>
            <a:r>
              <a:rPr lang="cs-CZ" dirty="0"/>
              <a:t> de </a:t>
            </a:r>
            <a:r>
              <a:rPr lang="cs-CZ" dirty="0" err="1"/>
              <a:t>bois</a:t>
            </a:r>
            <a:endParaRPr lang="cs-CZ" dirty="0"/>
          </a:p>
          <a:p>
            <a:pPr lvl="1"/>
            <a:r>
              <a:rPr lang="cs-CZ" dirty="0" err="1"/>
              <a:t>Siffler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257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Régionalismes</a:t>
            </a:r>
            <a:endParaRPr lang="fr-FR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Le</a:t>
            </a:r>
            <a:r>
              <a:rPr lang="cs-CZ" dirty="0"/>
              <a:t> sud</a:t>
            </a:r>
          </a:p>
          <a:p>
            <a:pPr lvl="1"/>
            <a:r>
              <a:rPr lang="cs-CZ" dirty="0" err="1"/>
              <a:t>L´occitan</a:t>
            </a:r>
            <a:r>
              <a:rPr lang="cs-CZ" dirty="0"/>
              <a:t> (</a:t>
            </a:r>
            <a:r>
              <a:rPr lang="cs-CZ" dirty="0" err="1"/>
              <a:t>lemosì</a:t>
            </a:r>
            <a:r>
              <a:rPr lang="cs-CZ" dirty="0"/>
              <a:t>, </a:t>
            </a:r>
            <a:r>
              <a:rPr lang="cs-CZ" dirty="0" err="1"/>
              <a:t>gascon</a:t>
            </a:r>
            <a:r>
              <a:rPr lang="cs-CZ" dirty="0"/>
              <a:t>, </a:t>
            </a:r>
            <a:r>
              <a:rPr lang="cs-CZ" dirty="0" err="1"/>
              <a:t>provençal</a:t>
            </a:r>
            <a:r>
              <a:rPr lang="cs-CZ" dirty="0"/>
              <a:t>), </a:t>
            </a:r>
            <a:r>
              <a:rPr lang="cs-CZ" dirty="0" err="1"/>
              <a:t>le</a:t>
            </a:r>
            <a:r>
              <a:rPr lang="cs-CZ" dirty="0"/>
              <a:t> </a:t>
            </a:r>
            <a:r>
              <a:rPr lang="cs-CZ" dirty="0" err="1"/>
              <a:t>basque</a:t>
            </a:r>
            <a:endParaRPr lang="cs-CZ" dirty="0"/>
          </a:p>
          <a:p>
            <a:pPr lvl="1"/>
            <a:r>
              <a:rPr lang="cs-CZ" dirty="0" err="1"/>
              <a:t>Moyen-Âge</a:t>
            </a:r>
            <a:r>
              <a:rPr lang="cs-CZ" dirty="0"/>
              <a:t> – </a:t>
            </a:r>
            <a:r>
              <a:rPr lang="cs-CZ" dirty="0" err="1"/>
              <a:t>langue</a:t>
            </a:r>
            <a:r>
              <a:rPr lang="cs-CZ" dirty="0"/>
              <a:t> </a:t>
            </a:r>
            <a:r>
              <a:rPr lang="cs-CZ" dirty="0" err="1"/>
              <a:t>koïnê</a:t>
            </a:r>
            <a:r>
              <a:rPr lang="cs-CZ" dirty="0"/>
              <a:t> X </a:t>
            </a:r>
            <a:r>
              <a:rPr lang="cs-CZ" dirty="0" err="1"/>
              <a:t>diversification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411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Régionalismes</a:t>
            </a:r>
            <a:endParaRPr lang="fr-FR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Emprunts</a:t>
            </a:r>
            <a:r>
              <a:rPr lang="cs-CZ" dirty="0"/>
              <a:t> à </a:t>
            </a:r>
            <a:r>
              <a:rPr lang="cs-CZ" dirty="0" err="1"/>
              <a:t>l´occitan</a:t>
            </a:r>
            <a:endParaRPr lang="cs-CZ" dirty="0"/>
          </a:p>
          <a:p>
            <a:pPr lvl="1"/>
            <a:r>
              <a:rPr lang="cs-CZ" dirty="0" err="1"/>
              <a:t>Montagnol</a:t>
            </a:r>
            <a:r>
              <a:rPr lang="cs-CZ" dirty="0"/>
              <a:t> - </a:t>
            </a:r>
            <a:r>
              <a:rPr lang="cs-CZ" dirty="0" err="1"/>
              <a:t>motagnard</a:t>
            </a:r>
            <a:endParaRPr lang="cs-CZ" dirty="0"/>
          </a:p>
          <a:p>
            <a:pPr lvl="1"/>
            <a:r>
              <a:rPr lang="cs-CZ" dirty="0" err="1"/>
              <a:t>Empatufer</a:t>
            </a:r>
            <a:r>
              <a:rPr lang="cs-CZ" dirty="0"/>
              <a:t> – porter </a:t>
            </a:r>
            <a:r>
              <a:rPr lang="cs-CZ" dirty="0" err="1"/>
              <a:t>malheur</a:t>
            </a:r>
            <a:endParaRPr lang="cs-CZ" dirty="0"/>
          </a:p>
          <a:p>
            <a:pPr lvl="1"/>
            <a:r>
              <a:rPr lang="cs-CZ" dirty="0" err="1"/>
              <a:t>Draille</a:t>
            </a:r>
            <a:r>
              <a:rPr lang="cs-CZ" dirty="0"/>
              <a:t> - </a:t>
            </a:r>
            <a:r>
              <a:rPr lang="cs-CZ" dirty="0" err="1"/>
              <a:t>chemin</a:t>
            </a:r>
            <a:endParaRPr lang="cs-CZ" dirty="0"/>
          </a:p>
          <a:p>
            <a:pPr lvl="1"/>
            <a:r>
              <a:rPr lang="cs-CZ" dirty="0" err="1"/>
              <a:t>Chocolatine</a:t>
            </a:r>
            <a:r>
              <a:rPr lang="cs-CZ" dirty="0"/>
              <a:t> – </a:t>
            </a:r>
            <a:r>
              <a:rPr lang="cs-CZ" dirty="0" err="1"/>
              <a:t>pain</a:t>
            </a:r>
            <a:r>
              <a:rPr lang="cs-CZ" dirty="0"/>
              <a:t> au </a:t>
            </a:r>
            <a:r>
              <a:rPr lang="cs-CZ" dirty="0" err="1"/>
              <a:t>chocolat</a:t>
            </a:r>
            <a:endParaRPr lang="cs-CZ" dirty="0"/>
          </a:p>
          <a:p>
            <a:pPr lvl="1"/>
            <a:r>
              <a:rPr lang="cs-CZ" dirty="0" err="1"/>
              <a:t>Bander</a:t>
            </a:r>
            <a:r>
              <a:rPr lang="cs-CZ" dirty="0"/>
              <a:t> – </a:t>
            </a:r>
            <a:r>
              <a:rPr lang="cs-CZ" dirty="0" err="1"/>
              <a:t>lier</a:t>
            </a:r>
            <a:r>
              <a:rPr lang="cs-CZ" dirty="0"/>
              <a:t> </a:t>
            </a:r>
            <a:r>
              <a:rPr lang="cs-CZ" dirty="0" err="1"/>
              <a:t>avec</a:t>
            </a:r>
            <a:r>
              <a:rPr lang="cs-CZ" dirty="0"/>
              <a:t> </a:t>
            </a:r>
            <a:r>
              <a:rPr lang="cs-CZ" dirty="0" err="1"/>
              <a:t>un</a:t>
            </a:r>
            <a:r>
              <a:rPr lang="cs-CZ" dirty="0"/>
              <a:t> </a:t>
            </a:r>
            <a:r>
              <a:rPr lang="cs-CZ" dirty="0" err="1"/>
              <a:t>bandage</a:t>
            </a:r>
            <a:endParaRPr lang="cs-CZ" dirty="0"/>
          </a:p>
          <a:p>
            <a:pPr lvl="1"/>
            <a:r>
              <a:rPr lang="cs-CZ" dirty="0" err="1"/>
              <a:t>Guaillassou</a:t>
            </a:r>
            <a:r>
              <a:rPr lang="cs-CZ" dirty="0"/>
              <a:t> - </a:t>
            </a:r>
            <a:r>
              <a:rPr lang="cs-CZ" dirty="0" err="1"/>
              <a:t>flaque</a:t>
            </a:r>
            <a:endParaRPr lang="cs-CZ" dirty="0"/>
          </a:p>
          <a:p>
            <a:pPr lvl="1"/>
            <a:r>
              <a:rPr lang="cs-CZ" dirty="0"/>
              <a:t>Boudu – Bon </a:t>
            </a:r>
            <a:r>
              <a:rPr lang="cs-CZ" dirty="0" err="1"/>
              <a:t>Dieu</a:t>
            </a:r>
            <a:r>
              <a:rPr lang="cs-CZ" dirty="0"/>
              <a:t>!</a:t>
            </a:r>
          </a:p>
          <a:p>
            <a:pPr lvl="1"/>
            <a:r>
              <a:rPr lang="cs-CZ" dirty="0" err="1"/>
              <a:t>Abarrejadis</a:t>
            </a:r>
            <a:r>
              <a:rPr lang="cs-CZ" dirty="0"/>
              <a:t> - bazar</a:t>
            </a:r>
          </a:p>
          <a:p>
            <a:pPr lvl="1"/>
            <a:r>
              <a:rPr lang="cs-CZ" dirty="0" err="1"/>
              <a:t>Cabèque</a:t>
            </a:r>
            <a:r>
              <a:rPr lang="cs-CZ" dirty="0"/>
              <a:t> – </a:t>
            </a:r>
            <a:r>
              <a:rPr lang="cs-CZ" dirty="0" err="1"/>
              <a:t>fille</a:t>
            </a:r>
            <a:r>
              <a:rPr lang="cs-CZ" dirty="0"/>
              <a:t> </a:t>
            </a:r>
            <a:r>
              <a:rPr lang="cs-CZ" dirty="0" err="1"/>
              <a:t>stupide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17668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Régionalismes</a:t>
            </a:r>
            <a:endParaRPr lang="fr-FR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5145360"/>
          </a:xfrm>
        </p:spPr>
        <p:txBody>
          <a:bodyPr>
            <a:normAutofit/>
          </a:bodyPr>
          <a:lstStyle/>
          <a:p>
            <a:r>
              <a:rPr lang="cs-CZ" dirty="0" err="1"/>
              <a:t>Le</a:t>
            </a:r>
            <a:r>
              <a:rPr lang="cs-CZ" dirty="0"/>
              <a:t> </a:t>
            </a:r>
            <a:r>
              <a:rPr lang="cs-CZ" dirty="0" err="1"/>
              <a:t>franco-provençal</a:t>
            </a:r>
            <a:endParaRPr lang="cs-CZ" dirty="0"/>
          </a:p>
          <a:p>
            <a:pPr lvl="1"/>
            <a:r>
              <a:rPr lang="cs-CZ" dirty="0" err="1"/>
              <a:t>Après</a:t>
            </a:r>
            <a:r>
              <a:rPr lang="cs-CZ" dirty="0"/>
              <a:t> </a:t>
            </a:r>
          </a:p>
          <a:p>
            <a:pPr lvl="1"/>
            <a:r>
              <a:rPr lang="cs-CZ" dirty="0" err="1"/>
              <a:t>Arrière</a:t>
            </a:r>
            <a:r>
              <a:rPr lang="cs-CZ" dirty="0"/>
              <a:t> </a:t>
            </a:r>
          </a:p>
          <a:p>
            <a:pPr lvl="1"/>
            <a:r>
              <a:rPr lang="cs-CZ" dirty="0" err="1"/>
              <a:t>Cabre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Campane </a:t>
            </a:r>
          </a:p>
          <a:p>
            <a:pPr lvl="1"/>
            <a:r>
              <a:rPr lang="cs-CZ" dirty="0" err="1"/>
              <a:t>Pétole</a:t>
            </a:r>
            <a:r>
              <a:rPr lang="cs-CZ" dirty="0"/>
              <a:t> </a:t>
            </a:r>
          </a:p>
          <a:p>
            <a:pPr lvl="1"/>
            <a:r>
              <a:rPr lang="cs-CZ" dirty="0" err="1"/>
              <a:t>Niolu</a:t>
            </a:r>
            <a:r>
              <a:rPr lang="cs-CZ" dirty="0"/>
              <a:t> </a:t>
            </a:r>
          </a:p>
          <a:p>
            <a:pPr lvl="1"/>
            <a:r>
              <a:rPr lang="cs-CZ" dirty="0" err="1"/>
              <a:t>Reblochoner</a:t>
            </a:r>
            <a:r>
              <a:rPr lang="cs-CZ" dirty="0"/>
              <a:t> </a:t>
            </a:r>
          </a:p>
          <a:p>
            <a:pPr lvl="1"/>
            <a:r>
              <a:rPr lang="cs-CZ" dirty="0" err="1"/>
              <a:t>clopet</a:t>
            </a:r>
            <a:r>
              <a:rPr lang="cs-CZ" dirty="0"/>
              <a:t> </a:t>
            </a:r>
          </a:p>
          <a:p>
            <a:pPr lvl="1"/>
            <a:r>
              <a:rPr lang="cs-CZ" dirty="0" err="1"/>
              <a:t>S´abader</a:t>
            </a:r>
            <a:r>
              <a:rPr lang="cs-CZ" dirty="0"/>
              <a:t> </a:t>
            </a:r>
            <a:endParaRPr lang="fr-FR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Français</a:t>
            </a:r>
            <a:endParaRPr lang="cs-CZ" dirty="0"/>
          </a:p>
          <a:p>
            <a:pPr lvl="1"/>
            <a:r>
              <a:rPr lang="cs-CZ" dirty="0" err="1"/>
              <a:t>manger</a:t>
            </a:r>
            <a:r>
              <a:rPr lang="cs-CZ" dirty="0"/>
              <a:t> </a:t>
            </a:r>
            <a:r>
              <a:rPr lang="cs-CZ" dirty="0" err="1"/>
              <a:t>du</a:t>
            </a:r>
            <a:r>
              <a:rPr lang="cs-CZ" dirty="0"/>
              <a:t> </a:t>
            </a:r>
            <a:r>
              <a:rPr lang="cs-CZ" dirty="0" err="1"/>
              <a:t>reblochon</a:t>
            </a:r>
            <a:endParaRPr lang="cs-CZ" dirty="0"/>
          </a:p>
          <a:p>
            <a:pPr lvl="1"/>
            <a:r>
              <a:rPr lang="cs-CZ" dirty="0" err="1"/>
              <a:t>être</a:t>
            </a:r>
            <a:r>
              <a:rPr lang="cs-CZ" dirty="0"/>
              <a:t> en </a:t>
            </a:r>
            <a:r>
              <a:rPr lang="cs-CZ" dirty="0" err="1"/>
              <a:t>train</a:t>
            </a:r>
            <a:r>
              <a:rPr lang="cs-CZ" dirty="0"/>
              <a:t> de</a:t>
            </a:r>
          </a:p>
          <a:p>
            <a:pPr lvl="1"/>
            <a:r>
              <a:rPr lang="cs-CZ" dirty="0"/>
              <a:t>se </a:t>
            </a:r>
            <a:r>
              <a:rPr lang="cs-CZ" dirty="0" err="1"/>
              <a:t>lever</a:t>
            </a:r>
            <a:r>
              <a:rPr lang="cs-CZ" dirty="0"/>
              <a:t> </a:t>
            </a:r>
            <a:r>
              <a:rPr lang="cs-CZ" dirty="0" err="1"/>
              <a:t>le</a:t>
            </a:r>
            <a:r>
              <a:rPr lang="cs-CZ" dirty="0"/>
              <a:t> </a:t>
            </a:r>
            <a:r>
              <a:rPr lang="cs-CZ" dirty="0" err="1"/>
              <a:t>matin</a:t>
            </a:r>
            <a:endParaRPr lang="cs-CZ" dirty="0"/>
          </a:p>
          <a:p>
            <a:pPr lvl="1"/>
            <a:r>
              <a:rPr lang="cs-CZ" dirty="0" err="1"/>
              <a:t>une</a:t>
            </a:r>
            <a:r>
              <a:rPr lang="cs-CZ" dirty="0"/>
              <a:t> </a:t>
            </a:r>
            <a:r>
              <a:rPr lang="cs-CZ" dirty="0" err="1"/>
              <a:t>personne</a:t>
            </a:r>
            <a:r>
              <a:rPr lang="cs-CZ" dirty="0"/>
              <a:t> </a:t>
            </a:r>
            <a:r>
              <a:rPr lang="cs-CZ" dirty="0" err="1"/>
              <a:t>bête</a:t>
            </a:r>
            <a:endParaRPr lang="cs-CZ" dirty="0"/>
          </a:p>
          <a:p>
            <a:pPr lvl="1"/>
            <a:r>
              <a:rPr lang="cs-CZ" dirty="0" err="1"/>
              <a:t>Sieste</a:t>
            </a:r>
            <a:endParaRPr lang="cs-CZ" dirty="0"/>
          </a:p>
          <a:p>
            <a:pPr lvl="1"/>
            <a:r>
              <a:rPr lang="cs-CZ" dirty="0" err="1"/>
              <a:t>Chèvre</a:t>
            </a:r>
            <a:endParaRPr lang="cs-CZ" dirty="0"/>
          </a:p>
          <a:p>
            <a:pPr lvl="1"/>
            <a:r>
              <a:rPr lang="cs-CZ" dirty="0"/>
              <a:t>absence de </a:t>
            </a:r>
            <a:r>
              <a:rPr lang="cs-CZ" dirty="0" err="1"/>
              <a:t>vent</a:t>
            </a:r>
            <a:endParaRPr lang="cs-CZ" dirty="0"/>
          </a:p>
          <a:p>
            <a:pPr lvl="1"/>
            <a:r>
              <a:rPr lang="cs-CZ" dirty="0" err="1"/>
              <a:t>il</a:t>
            </a:r>
            <a:r>
              <a:rPr lang="cs-CZ" dirty="0"/>
              <a:t> y a</a:t>
            </a:r>
          </a:p>
          <a:p>
            <a:pPr lvl="1"/>
            <a:r>
              <a:rPr lang="cs-CZ" dirty="0" err="1"/>
              <a:t>clochette</a:t>
            </a:r>
            <a:endParaRPr lang="cs-CZ" dirty="0"/>
          </a:p>
          <a:p>
            <a:pPr lvl="1"/>
            <a:endParaRPr lang="cs-CZ" dirty="0"/>
          </a:p>
          <a:p>
            <a:pPr lvl="1"/>
            <a:endParaRPr lang="cs-CZ" b="1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fr-FR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fr-FR" dirty="0"/>
          </a:p>
        </p:txBody>
      </p:sp>
      <p:cxnSp>
        <p:nvCxnSpPr>
          <p:cNvPr id="6" name="Přímá spojnice se šipkou 5"/>
          <p:cNvCxnSpPr/>
          <p:nvPr/>
        </p:nvCxnSpPr>
        <p:spPr>
          <a:xfrm>
            <a:off x="2987824" y="2204864"/>
            <a:ext cx="2592288" cy="432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>
            <a:off x="3203848" y="2708920"/>
            <a:ext cx="2520280" cy="26642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>
            <a:off x="2987824" y="3140968"/>
            <a:ext cx="2736304" cy="1296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>
            <a:off x="3419872" y="3573016"/>
            <a:ext cx="2376264" cy="23042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>
            <a:off x="3203848" y="4077072"/>
            <a:ext cx="2520280" cy="864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V="1">
            <a:off x="3923928" y="2204864"/>
            <a:ext cx="1800200" cy="27363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 flipV="1">
            <a:off x="3059832" y="4005064"/>
            <a:ext cx="2664296" cy="14401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 flipV="1">
            <a:off x="3419872" y="3140968"/>
            <a:ext cx="2160240" cy="28429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/>
          <p:cNvCxnSpPr/>
          <p:nvPr/>
        </p:nvCxnSpPr>
        <p:spPr>
          <a:xfrm flipV="1">
            <a:off x="2987824" y="3573016"/>
            <a:ext cx="2736304" cy="10081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713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Régionalismes</a:t>
            </a:r>
            <a:endParaRPr lang="fr-FR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err="1"/>
              <a:t>Régionalisme</a:t>
            </a:r>
            <a:endParaRPr lang="cs-CZ" dirty="0"/>
          </a:p>
          <a:p>
            <a:pPr lvl="1"/>
            <a:r>
              <a:rPr lang="cs-CZ" dirty="0" err="1"/>
              <a:t>Clenche</a:t>
            </a:r>
            <a:endParaRPr lang="cs-CZ" dirty="0"/>
          </a:p>
          <a:p>
            <a:pPr lvl="1"/>
            <a:r>
              <a:rPr lang="cs-CZ" dirty="0" err="1"/>
              <a:t>Boucaille</a:t>
            </a:r>
            <a:endParaRPr lang="cs-CZ" dirty="0"/>
          </a:p>
          <a:p>
            <a:pPr lvl="1"/>
            <a:r>
              <a:rPr lang="cs-CZ" dirty="0" err="1"/>
              <a:t>Triquée</a:t>
            </a:r>
            <a:endParaRPr lang="cs-CZ" dirty="0"/>
          </a:p>
          <a:p>
            <a:pPr lvl="1"/>
            <a:r>
              <a:rPr lang="cs-CZ" dirty="0" err="1"/>
              <a:t>Chocolatine</a:t>
            </a:r>
            <a:endParaRPr lang="cs-CZ" dirty="0"/>
          </a:p>
          <a:p>
            <a:pPr lvl="1"/>
            <a:r>
              <a:rPr lang="cs-CZ" dirty="0" err="1"/>
              <a:t>Cougourde</a:t>
            </a:r>
            <a:r>
              <a:rPr lang="cs-CZ" dirty="0"/>
              <a:t> </a:t>
            </a:r>
          </a:p>
          <a:p>
            <a:pPr lvl="1"/>
            <a:r>
              <a:rPr lang="cs-CZ" dirty="0" err="1"/>
              <a:t>Patafiole</a:t>
            </a:r>
            <a:r>
              <a:rPr lang="cs-CZ" dirty="0"/>
              <a:t> </a:t>
            </a:r>
            <a:endParaRPr lang="fr-FR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err="1"/>
              <a:t>Région</a:t>
            </a:r>
            <a:r>
              <a:rPr lang="cs-CZ" dirty="0"/>
              <a:t> </a:t>
            </a:r>
            <a:r>
              <a:rPr lang="cs-CZ" dirty="0" err="1"/>
              <a:t>d´origine</a:t>
            </a:r>
            <a:endParaRPr lang="cs-CZ" dirty="0"/>
          </a:p>
          <a:p>
            <a:pPr lvl="1"/>
            <a:r>
              <a:rPr lang="cs-CZ" dirty="0" err="1"/>
              <a:t>Rhône-Alpes</a:t>
            </a:r>
            <a:endParaRPr lang="cs-CZ" dirty="0"/>
          </a:p>
          <a:p>
            <a:pPr lvl="1"/>
            <a:r>
              <a:rPr lang="cs-CZ" dirty="0"/>
              <a:t>Sud-</a:t>
            </a:r>
            <a:r>
              <a:rPr lang="cs-CZ" dirty="0" err="1"/>
              <a:t>Est</a:t>
            </a:r>
            <a:endParaRPr lang="cs-CZ" dirty="0"/>
          </a:p>
          <a:p>
            <a:pPr lvl="1"/>
            <a:r>
              <a:rPr lang="cs-CZ" dirty="0"/>
              <a:t>Bretagne</a:t>
            </a:r>
          </a:p>
          <a:p>
            <a:pPr lvl="1"/>
            <a:r>
              <a:rPr lang="cs-CZ" dirty="0"/>
              <a:t>Sud-</a:t>
            </a:r>
            <a:r>
              <a:rPr lang="cs-CZ" dirty="0" err="1"/>
              <a:t>Ouest</a:t>
            </a:r>
            <a:endParaRPr lang="cs-CZ" dirty="0"/>
          </a:p>
          <a:p>
            <a:pPr lvl="1"/>
            <a:r>
              <a:rPr lang="cs-CZ" dirty="0"/>
              <a:t>Dauphiné</a:t>
            </a:r>
          </a:p>
          <a:p>
            <a:pPr lvl="1"/>
            <a:r>
              <a:rPr lang="cs-CZ" dirty="0" err="1"/>
              <a:t>Nord</a:t>
            </a:r>
            <a:endParaRPr lang="fr-FR" dirty="0"/>
          </a:p>
        </p:txBody>
      </p:sp>
      <p:cxnSp>
        <p:nvCxnSpPr>
          <p:cNvPr id="7" name="Přímá spojnice se šipkou 6"/>
          <p:cNvCxnSpPr/>
          <p:nvPr/>
        </p:nvCxnSpPr>
        <p:spPr>
          <a:xfrm>
            <a:off x="3347864" y="2204864"/>
            <a:ext cx="2376264" cy="22322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>
            <a:off x="3347864" y="2708920"/>
            <a:ext cx="2376264" cy="432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V="1">
            <a:off x="3131840" y="2204864"/>
            <a:ext cx="2592288" cy="936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>
            <a:off x="3779912" y="3645024"/>
            <a:ext cx="19442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V="1">
            <a:off x="3635896" y="2708920"/>
            <a:ext cx="2016224" cy="1368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 flipV="1">
            <a:off x="3347864" y="4077072"/>
            <a:ext cx="2376264" cy="432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11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Régionalismes</a:t>
            </a:r>
            <a:endParaRPr lang="fr-FR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err="1"/>
              <a:t>Serpillière</a:t>
            </a:r>
            <a:r>
              <a:rPr lang="cs-CZ" dirty="0"/>
              <a:t>?</a:t>
            </a:r>
          </a:p>
          <a:p>
            <a:pPr lvl="1"/>
            <a:r>
              <a:rPr lang="cs-CZ" dirty="0"/>
              <a:t>W_ _ _ _ _ G_E (</a:t>
            </a:r>
            <a:r>
              <a:rPr lang="cs-CZ" dirty="0" err="1"/>
              <a:t>Nord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_ I_ CE (</a:t>
            </a:r>
            <a:r>
              <a:rPr lang="cs-CZ" dirty="0" err="1"/>
              <a:t>Ouest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E_B_ _ _ _ G_ (Normandie)</a:t>
            </a:r>
          </a:p>
          <a:p>
            <a:pPr lvl="1"/>
            <a:r>
              <a:rPr lang="cs-CZ" dirty="0"/>
              <a:t>_ A_ O_ S_ (</a:t>
            </a:r>
            <a:r>
              <a:rPr lang="cs-CZ" dirty="0" err="1"/>
              <a:t>Rhône-Alpes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P_È_ E (Sud-</a:t>
            </a:r>
            <a:r>
              <a:rPr lang="cs-CZ" dirty="0" err="1"/>
              <a:t>Est</a:t>
            </a:r>
            <a:r>
              <a:rPr lang="cs-CZ" dirty="0"/>
              <a:t>)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82296" indent="0">
              <a:buNone/>
            </a:pPr>
            <a:endParaRPr lang="cs-CZ" dirty="0"/>
          </a:p>
          <a:p>
            <a:pPr lvl="1"/>
            <a:r>
              <a:rPr lang="cs-CZ" dirty="0" err="1"/>
              <a:t>Wassingue</a:t>
            </a:r>
            <a:endParaRPr lang="cs-CZ" dirty="0"/>
          </a:p>
          <a:p>
            <a:pPr lvl="1"/>
            <a:endParaRPr lang="cs-CZ" dirty="0"/>
          </a:p>
          <a:p>
            <a:pPr lvl="1"/>
            <a:r>
              <a:rPr lang="cs-CZ" dirty="0" err="1"/>
              <a:t>Since</a:t>
            </a:r>
            <a:endParaRPr lang="cs-CZ" dirty="0"/>
          </a:p>
          <a:p>
            <a:pPr lvl="1"/>
            <a:r>
              <a:rPr lang="cs-CZ" dirty="0" err="1"/>
              <a:t>Emballage</a:t>
            </a:r>
            <a:endParaRPr lang="cs-CZ" dirty="0"/>
          </a:p>
          <a:p>
            <a:pPr lvl="1"/>
            <a:endParaRPr lang="cs-CZ" dirty="0"/>
          </a:p>
          <a:p>
            <a:pPr lvl="1"/>
            <a:r>
              <a:rPr lang="cs-CZ" dirty="0" err="1"/>
              <a:t>Panosse</a:t>
            </a:r>
            <a:endParaRPr lang="cs-CZ" dirty="0"/>
          </a:p>
          <a:p>
            <a:pPr lvl="1"/>
            <a:r>
              <a:rPr lang="cs-CZ" dirty="0" err="1"/>
              <a:t>Pièce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210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Langue</a:t>
            </a:r>
            <a:r>
              <a:rPr lang="cs-CZ" dirty="0"/>
              <a:t> </a:t>
            </a:r>
            <a:r>
              <a:rPr lang="cs-CZ" dirty="0" err="1"/>
              <a:t>sifflée</a:t>
            </a:r>
            <a:r>
              <a:rPr lang="cs-CZ" dirty="0"/>
              <a:t> </a:t>
            </a:r>
            <a:r>
              <a:rPr lang="cs-CZ" dirty="0" err="1"/>
              <a:t>pyrénéenne</a:t>
            </a:r>
            <a:endParaRPr lang="fr-FR" dirty="0"/>
          </a:p>
        </p:txBody>
      </p:sp>
      <p:pic>
        <p:nvPicPr>
          <p:cNvPr id="4" name="documents_sur_une_langue_sifflee_pyreneenne.sd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4375" y="1447800"/>
            <a:ext cx="6400800" cy="4800600"/>
          </a:xfrm>
        </p:spPr>
      </p:pic>
    </p:spTree>
    <p:extLst>
      <p:ext uri="{BB962C8B-B14F-4D97-AF65-F5344CB8AC3E}">
        <p14:creationId xmlns:p14="http://schemas.microsoft.com/office/powerpoint/2010/main" val="405259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Régionalismes</a:t>
            </a:r>
            <a:endParaRPr lang="fr-FR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Qu´est-ce</a:t>
            </a:r>
            <a:r>
              <a:rPr lang="cs-CZ" dirty="0"/>
              <a:t> </a:t>
            </a:r>
            <a:r>
              <a:rPr lang="cs-CZ" dirty="0" err="1"/>
              <a:t>que</a:t>
            </a:r>
            <a:r>
              <a:rPr lang="cs-CZ" dirty="0"/>
              <a:t> </a:t>
            </a:r>
            <a:r>
              <a:rPr lang="cs-CZ" dirty="0" err="1"/>
              <a:t>veut</a:t>
            </a:r>
            <a:r>
              <a:rPr lang="cs-CZ" dirty="0"/>
              <a:t> </a:t>
            </a:r>
            <a:r>
              <a:rPr lang="cs-CZ" dirty="0" err="1"/>
              <a:t>dire</a:t>
            </a:r>
            <a:r>
              <a:rPr lang="cs-CZ" dirty="0"/>
              <a:t> </a:t>
            </a:r>
            <a:r>
              <a:rPr lang="cs-CZ" i="1" dirty="0" err="1"/>
              <a:t>le</a:t>
            </a:r>
            <a:r>
              <a:rPr lang="cs-CZ" i="1" dirty="0"/>
              <a:t> </a:t>
            </a:r>
            <a:r>
              <a:rPr lang="cs-CZ" i="1" dirty="0" err="1"/>
              <a:t>mioche</a:t>
            </a:r>
            <a:r>
              <a:rPr lang="cs-CZ" i="1" dirty="0"/>
              <a:t> </a:t>
            </a:r>
            <a:r>
              <a:rPr lang="cs-CZ" dirty="0" err="1"/>
              <a:t>parisien</a:t>
            </a:r>
            <a:r>
              <a:rPr lang="cs-CZ" dirty="0"/>
              <a:t>, </a:t>
            </a:r>
            <a:r>
              <a:rPr lang="cs-CZ" i="1" dirty="0" err="1"/>
              <a:t>le</a:t>
            </a:r>
            <a:r>
              <a:rPr lang="cs-CZ" dirty="0"/>
              <a:t> </a:t>
            </a:r>
            <a:r>
              <a:rPr lang="cs-CZ" i="1" dirty="0" err="1"/>
              <a:t>minot</a:t>
            </a:r>
            <a:r>
              <a:rPr lang="cs-CZ" i="1" dirty="0"/>
              <a:t> </a:t>
            </a:r>
            <a:r>
              <a:rPr lang="cs-CZ" dirty="0" err="1"/>
              <a:t>marseillais</a:t>
            </a:r>
            <a:r>
              <a:rPr lang="cs-CZ" dirty="0"/>
              <a:t> et </a:t>
            </a:r>
            <a:r>
              <a:rPr lang="cs-CZ" i="1" dirty="0" err="1"/>
              <a:t>le</a:t>
            </a:r>
            <a:r>
              <a:rPr lang="cs-CZ" i="1" dirty="0"/>
              <a:t> </a:t>
            </a:r>
            <a:r>
              <a:rPr lang="cs-CZ" i="1" dirty="0" err="1"/>
              <a:t>gone</a:t>
            </a:r>
            <a:r>
              <a:rPr lang="cs-CZ" i="1" dirty="0"/>
              <a:t> </a:t>
            </a:r>
            <a:r>
              <a:rPr lang="cs-CZ" dirty="0" err="1"/>
              <a:t>lyonnais</a:t>
            </a:r>
            <a:r>
              <a:rPr lang="cs-CZ" dirty="0"/>
              <a:t>?</a:t>
            </a:r>
          </a:p>
          <a:p>
            <a:pPr lvl="1"/>
            <a:r>
              <a:rPr lang="cs-CZ" dirty="0"/>
              <a:t>Enfant</a:t>
            </a:r>
          </a:p>
          <a:p>
            <a:pPr lvl="1"/>
            <a:endParaRPr lang="cs-CZ" dirty="0"/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0929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CD9CA0-B894-4872-9F06-B5AA16162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La </a:t>
            </a:r>
            <a:r>
              <a:rPr lang="cs-CZ" dirty="0" err="1"/>
              <a:t>prononciation</a:t>
            </a:r>
            <a:endParaRPr lang="fr-FR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10A5953-A3DB-4687-905B-682FAF0A2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https://francaisdenosregions.com/2018/02/25/6999/</a:t>
            </a:r>
          </a:p>
        </p:txBody>
      </p:sp>
    </p:spTree>
    <p:extLst>
      <p:ext uri="{BB962C8B-B14F-4D97-AF65-F5344CB8AC3E}">
        <p14:creationId xmlns:p14="http://schemas.microsoft.com/office/powerpoint/2010/main" val="23640617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Les </a:t>
            </a:r>
            <a:r>
              <a:rPr lang="cs-CZ" dirty="0" err="1"/>
              <a:t>régionalismes</a:t>
            </a:r>
            <a:r>
              <a:rPr lang="cs-CZ" dirty="0"/>
              <a:t> et les </a:t>
            </a:r>
            <a:r>
              <a:rPr lang="cs-CZ" dirty="0" err="1"/>
              <a:t>langues</a:t>
            </a:r>
            <a:r>
              <a:rPr lang="cs-CZ" dirty="0"/>
              <a:t> </a:t>
            </a:r>
            <a:r>
              <a:rPr lang="cs-CZ" dirty="0" err="1"/>
              <a:t>régionales</a:t>
            </a:r>
            <a:endParaRPr lang="fr-FR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7275" y="1943100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866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Langues</a:t>
            </a:r>
            <a:r>
              <a:rPr lang="cs-CZ" dirty="0"/>
              <a:t> </a:t>
            </a:r>
            <a:r>
              <a:rPr lang="cs-CZ" dirty="0" err="1"/>
              <a:t>régionales</a:t>
            </a:r>
            <a:endParaRPr lang="fr-FR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5410200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De </a:t>
            </a:r>
            <a:r>
              <a:rPr lang="cs-CZ" dirty="0" err="1"/>
              <a:t>quel</a:t>
            </a:r>
            <a:r>
              <a:rPr lang="cs-CZ" dirty="0"/>
              <a:t> film </a:t>
            </a:r>
            <a:r>
              <a:rPr lang="cs-CZ" dirty="0" err="1"/>
              <a:t>est</a:t>
            </a:r>
            <a:r>
              <a:rPr lang="cs-CZ" dirty="0"/>
              <a:t> </a:t>
            </a:r>
            <a:r>
              <a:rPr lang="cs-CZ" dirty="0" err="1"/>
              <a:t>extraite</a:t>
            </a:r>
            <a:r>
              <a:rPr lang="cs-CZ" dirty="0"/>
              <a:t> </a:t>
            </a:r>
            <a:r>
              <a:rPr lang="cs-CZ" dirty="0" err="1"/>
              <a:t>cette</a:t>
            </a:r>
            <a:r>
              <a:rPr lang="cs-CZ" dirty="0"/>
              <a:t> </a:t>
            </a:r>
            <a:r>
              <a:rPr lang="cs-CZ" dirty="0" err="1"/>
              <a:t>citation</a:t>
            </a:r>
            <a:r>
              <a:rPr lang="cs-CZ" dirty="0"/>
              <a:t>? Et de </a:t>
            </a:r>
            <a:r>
              <a:rPr lang="cs-CZ" dirty="0" err="1"/>
              <a:t>quelle</a:t>
            </a:r>
            <a:r>
              <a:rPr lang="cs-CZ" dirty="0"/>
              <a:t> </a:t>
            </a:r>
            <a:r>
              <a:rPr lang="cs-CZ" dirty="0" err="1"/>
              <a:t>langue</a:t>
            </a:r>
            <a:r>
              <a:rPr lang="cs-CZ" dirty="0"/>
              <a:t> </a:t>
            </a:r>
            <a:r>
              <a:rPr lang="cs-CZ" dirty="0" err="1"/>
              <a:t>s´agit-il</a:t>
            </a:r>
            <a:r>
              <a:rPr lang="cs-CZ" dirty="0"/>
              <a:t>?</a:t>
            </a:r>
          </a:p>
          <a:p>
            <a:pPr marL="82296" indent="0">
              <a:buNone/>
            </a:pPr>
            <a:r>
              <a:rPr lang="cs-CZ" dirty="0"/>
              <a:t>	</a:t>
            </a:r>
            <a:r>
              <a:rPr lang="cs-CZ" i="1" dirty="0"/>
              <a:t>Et la </a:t>
            </a:r>
            <a:r>
              <a:rPr lang="cs-CZ" i="1" dirty="0" err="1"/>
              <a:t>langue</a:t>
            </a:r>
            <a:r>
              <a:rPr lang="cs-CZ" i="1" dirty="0"/>
              <a:t>, </a:t>
            </a:r>
            <a:r>
              <a:rPr lang="cs-CZ" i="1" dirty="0" err="1"/>
              <a:t>aussi</a:t>
            </a:r>
            <a:r>
              <a:rPr lang="cs-CZ" i="1" dirty="0"/>
              <a:t>, </a:t>
            </a:r>
            <a:r>
              <a:rPr lang="cs-CZ" i="1" dirty="0" err="1"/>
              <a:t>c´est</a:t>
            </a:r>
            <a:r>
              <a:rPr lang="cs-CZ" i="1" dirty="0"/>
              <a:t> </a:t>
            </a:r>
            <a:r>
              <a:rPr lang="cs-CZ" i="1" dirty="0" err="1"/>
              <a:t>du</a:t>
            </a:r>
            <a:r>
              <a:rPr lang="cs-CZ" i="1" dirty="0"/>
              <a:t> </a:t>
            </a:r>
            <a:r>
              <a:rPr lang="cs-CZ" i="1" dirty="0" err="1"/>
              <a:t>chetemi</a:t>
            </a:r>
            <a:r>
              <a:rPr lang="cs-CZ" i="1" dirty="0"/>
              <a:t>, </a:t>
            </a:r>
            <a:r>
              <a:rPr lang="cs-CZ" i="1" dirty="0" err="1"/>
              <a:t>ils</a:t>
            </a:r>
            <a:r>
              <a:rPr lang="cs-CZ" i="1" dirty="0"/>
              <a:t> font des o à la place des a. Des </a:t>
            </a:r>
            <a:r>
              <a:rPr lang="cs-CZ" i="1" dirty="0" err="1"/>
              <a:t>kes</a:t>
            </a:r>
            <a:r>
              <a:rPr lang="cs-CZ" i="1" dirty="0"/>
              <a:t> à la place des che. Et les che, </a:t>
            </a:r>
            <a:r>
              <a:rPr lang="cs-CZ" i="1" dirty="0" err="1"/>
              <a:t>ils</a:t>
            </a:r>
            <a:r>
              <a:rPr lang="cs-CZ" i="1" dirty="0"/>
              <a:t> les font, </a:t>
            </a:r>
            <a:r>
              <a:rPr lang="cs-CZ" i="1" dirty="0" err="1"/>
              <a:t>ils</a:t>
            </a:r>
            <a:r>
              <a:rPr lang="cs-CZ" i="1" dirty="0"/>
              <a:t> les font, </a:t>
            </a:r>
            <a:r>
              <a:rPr lang="cs-CZ" i="1" dirty="0" err="1"/>
              <a:t>mais</a:t>
            </a:r>
            <a:r>
              <a:rPr lang="cs-CZ" i="1" dirty="0"/>
              <a:t> à la place des se. </a:t>
            </a:r>
            <a:r>
              <a:rPr lang="cs-CZ" i="1" dirty="0" err="1"/>
              <a:t>C´est</a:t>
            </a:r>
            <a:r>
              <a:rPr lang="cs-CZ" i="1" dirty="0"/>
              <a:t> des </a:t>
            </a:r>
            <a:r>
              <a:rPr lang="cs-CZ" i="1" dirty="0" err="1"/>
              <a:t>fadas</a:t>
            </a:r>
            <a:r>
              <a:rPr lang="cs-CZ" i="1" dirty="0"/>
              <a:t>, </a:t>
            </a:r>
            <a:r>
              <a:rPr lang="cs-CZ" i="1" dirty="0" err="1"/>
              <a:t>c´est</a:t>
            </a:r>
            <a:r>
              <a:rPr lang="cs-CZ" i="1" dirty="0"/>
              <a:t> des </a:t>
            </a:r>
            <a:r>
              <a:rPr lang="cs-CZ" i="1" dirty="0" err="1"/>
              <a:t>fadas</a:t>
            </a:r>
            <a:r>
              <a:rPr lang="cs-CZ" i="1" dirty="0"/>
              <a:t>. Et </a:t>
            </a:r>
            <a:r>
              <a:rPr lang="cs-CZ" i="1" dirty="0" err="1"/>
              <a:t>quand</a:t>
            </a:r>
            <a:r>
              <a:rPr lang="cs-CZ" i="1" dirty="0"/>
              <a:t> tu </a:t>
            </a:r>
            <a:r>
              <a:rPr lang="cs-CZ" i="1" dirty="0" err="1"/>
              <a:t>crois</a:t>
            </a:r>
            <a:r>
              <a:rPr lang="cs-CZ" i="1" dirty="0"/>
              <a:t> </a:t>
            </a:r>
            <a:r>
              <a:rPr lang="cs-CZ" i="1" dirty="0" err="1"/>
              <a:t>tout</a:t>
            </a:r>
            <a:r>
              <a:rPr lang="cs-CZ" i="1" dirty="0"/>
              <a:t> </a:t>
            </a:r>
            <a:r>
              <a:rPr lang="cs-CZ" i="1" dirty="0" err="1"/>
              <a:t>comprencre</a:t>
            </a:r>
            <a:r>
              <a:rPr lang="cs-CZ" i="1" dirty="0"/>
              <a:t>, tu </a:t>
            </a:r>
            <a:r>
              <a:rPr lang="cs-CZ" i="1" dirty="0" err="1"/>
              <a:t>apprends</a:t>
            </a:r>
            <a:r>
              <a:rPr lang="cs-CZ" i="1" dirty="0"/>
              <a:t> </a:t>
            </a:r>
            <a:r>
              <a:rPr lang="cs-CZ" i="1" dirty="0" err="1"/>
              <a:t>que</a:t>
            </a:r>
            <a:r>
              <a:rPr lang="cs-CZ" i="1" dirty="0"/>
              <a:t> </a:t>
            </a:r>
            <a:r>
              <a:rPr lang="cs-CZ" i="1" dirty="0" err="1"/>
              <a:t>serpillière</a:t>
            </a:r>
            <a:r>
              <a:rPr lang="cs-CZ" i="1" dirty="0"/>
              <a:t> </a:t>
            </a:r>
            <a:r>
              <a:rPr lang="cs-CZ" i="1" dirty="0" err="1"/>
              <a:t>ça</a:t>
            </a:r>
            <a:r>
              <a:rPr lang="cs-CZ" i="1" dirty="0"/>
              <a:t> se </a:t>
            </a:r>
            <a:r>
              <a:rPr lang="cs-CZ" i="1" dirty="0" err="1"/>
              <a:t>dit</a:t>
            </a:r>
            <a:r>
              <a:rPr lang="cs-CZ" i="1" dirty="0"/>
              <a:t> </a:t>
            </a:r>
            <a:r>
              <a:rPr lang="cs-CZ" i="1" dirty="0" err="1"/>
              <a:t>wassinge</a:t>
            </a:r>
            <a:r>
              <a:rPr lang="cs-CZ" i="1" dirty="0"/>
              <a:t>,…</a:t>
            </a:r>
          </a:p>
          <a:p>
            <a:pPr marL="82296" indent="0">
              <a:buNone/>
            </a:pPr>
            <a:r>
              <a:rPr lang="cs-CZ" i="1" dirty="0"/>
              <a:t>	=&gt; </a:t>
            </a:r>
            <a:r>
              <a:rPr lang="cs-CZ" i="1" dirty="0" err="1"/>
              <a:t>Bienvenue</a:t>
            </a:r>
            <a:r>
              <a:rPr lang="cs-CZ" i="1" dirty="0"/>
              <a:t> </a:t>
            </a:r>
            <a:r>
              <a:rPr lang="cs-CZ" i="1" dirty="0" err="1"/>
              <a:t>chez</a:t>
            </a:r>
            <a:r>
              <a:rPr lang="cs-CZ" i="1" dirty="0"/>
              <a:t> les </a:t>
            </a:r>
            <a:r>
              <a:rPr lang="cs-CZ" i="1" dirty="0" err="1"/>
              <a:t>Ch´tis</a:t>
            </a:r>
            <a:r>
              <a:rPr lang="cs-CZ" i="1" dirty="0"/>
              <a:t>, </a:t>
            </a:r>
            <a:r>
              <a:rPr lang="cs-CZ" i="1" dirty="0" err="1"/>
              <a:t>picard</a:t>
            </a:r>
            <a:endParaRPr lang="cs-CZ" i="1" dirty="0"/>
          </a:p>
          <a:p>
            <a:pPr marL="82296" indent="0">
              <a:buNone/>
            </a:pPr>
            <a:r>
              <a:rPr lang="cs-CZ" i="1" dirty="0"/>
              <a:t>https://www.youtube.com/watch?v=ZO_M5bBQedI</a:t>
            </a:r>
          </a:p>
          <a:p>
            <a:r>
              <a:rPr lang="cs-CZ" dirty="0" err="1"/>
              <a:t>Combien</a:t>
            </a:r>
            <a:r>
              <a:rPr lang="cs-CZ" dirty="0"/>
              <a:t> de </a:t>
            </a:r>
            <a:r>
              <a:rPr lang="cs-CZ" dirty="0" err="1"/>
              <a:t>langues</a:t>
            </a:r>
            <a:r>
              <a:rPr lang="cs-CZ" dirty="0"/>
              <a:t> </a:t>
            </a:r>
            <a:r>
              <a:rPr lang="cs-CZ" dirty="0" err="1"/>
              <a:t>régionales</a:t>
            </a:r>
            <a:r>
              <a:rPr lang="cs-CZ" dirty="0"/>
              <a:t> </a:t>
            </a:r>
            <a:r>
              <a:rPr lang="cs-CZ" dirty="0" err="1"/>
              <a:t>sont</a:t>
            </a:r>
            <a:r>
              <a:rPr lang="cs-CZ" dirty="0"/>
              <a:t> </a:t>
            </a:r>
            <a:r>
              <a:rPr lang="cs-CZ" dirty="0" err="1"/>
              <a:t>recensées</a:t>
            </a:r>
            <a:r>
              <a:rPr lang="cs-CZ" dirty="0"/>
              <a:t> en </a:t>
            </a:r>
            <a:r>
              <a:rPr lang="cs-CZ" dirty="0" err="1"/>
              <a:t>métropole</a:t>
            </a:r>
            <a:r>
              <a:rPr lang="cs-CZ" dirty="0"/>
              <a:t>?</a:t>
            </a:r>
          </a:p>
          <a:p>
            <a:pPr lvl="1"/>
            <a:r>
              <a:rPr lang="cs-CZ" dirty="0"/>
              <a:t>A) 6 b) 15 c) 24</a:t>
            </a:r>
          </a:p>
          <a:p>
            <a:pPr lvl="1"/>
            <a:r>
              <a:rPr lang="cs-CZ" dirty="0"/>
              <a:t>=&gt; 24</a:t>
            </a:r>
          </a:p>
        </p:txBody>
      </p:sp>
    </p:spTree>
    <p:extLst>
      <p:ext uri="{BB962C8B-B14F-4D97-AF65-F5344CB8AC3E}">
        <p14:creationId xmlns:p14="http://schemas.microsoft.com/office/powerpoint/2010/main" val="392221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Langues</a:t>
            </a:r>
            <a:r>
              <a:rPr lang="cs-CZ" dirty="0"/>
              <a:t> </a:t>
            </a:r>
            <a:r>
              <a:rPr lang="cs-CZ" dirty="0" err="1"/>
              <a:t>régionales</a:t>
            </a:r>
            <a:endParaRPr lang="fr-FR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058" y="1447800"/>
            <a:ext cx="4425433" cy="4800600"/>
          </a:xfrm>
        </p:spPr>
      </p:pic>
    </p:spTree>
    <p:extLst>
      <p:ext uri="{BB962C8B-B14F-4D97-AF65-F5344CB8AC3E}">
        <p14:creationId xmlns:p14="http://schemas.microsoft.com/office/powerpoint/2010/main" val="3146154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Langues</a:t>
            </a:r>
            <a:r>
              <a:rPr lang="cs-CZ" dirty="0"/>
              <a:t> </a:t>
            </a:r>
            <a:r>
              <a:rPr lang="cs-CZ" dirty="0" err="1"/>
              <a:t>régionales</a:t>
            </a:r>
            <a:endParaRPr lang="fr-FR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058" y="1447800"/>
            <a:ext cx="4425433" cy="4800600"/>
          </a:xfrm>
        </p:spPr>
      </p:pic>
    </p:spTree>
    <p:extLst>
      <p:ext uri="{BB962C8B-B14F-4D97-AF65-F5344CB8AC3E}">
        <p14:creationId xmlns:p14="http://schemas.microsoft.com/office/powerpoint/2010/main" val="2878171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Langues</a:t>
            </a:r>
            <a:r>
              <a:rPr lang="cs-CZ" dirty="0"/>
              <a:t> </a:t>
            </a:r>
            <a:r>
              <a:rPr lang="cs-CZ" dirty="0" err="1"/>
              <a:t>régionales</a:t>
            </a:r>
            <a:endParaRPr lang="fr-FR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Triez</a:t>
            </a:r>
            <a:r>
              <a:rPr lang="cs-CZ" dirty="0"/>
              <a:t> ces </a:t>
            </a:r>
            <a:r>
              <a:rPr lang="cs-CZ" dirty="0" err="1"/>
              <a:t>langues</a:t>
            </a:r>
            <a:r>
              <a:rPr lang="cs-CZ" dirty="0"/>
              <a:t> </a:t>
            </a:r>
            <a:r>
              <a:rPr lang="cs-CZ" dirty="0" err="1"/>
              <a:t>selon</a:t>
            </a:r>
            <a:r>
              <a:rPr lang="cs-CZ" dirty="0"/>
              <a:t> </a:t>
            </a:r>
            <a:r>
              <a:rPr lang="cs-CZ" dirty="0" err="1"/>
              <a:t>qu´elles</a:t>
            </a:r>
            <a:r>
              <a:rPr lang="cs-CZ" dirty="0"/>
              <a:t> font partie des </a:t>
            </a:r>
            <a:r>
              <a:rPr lang="cs-CZ" dirty="0" err="1"/>
              <a:t>langues</a:t>
            </a:r>
            <a:r>
              <a:rPr lang="cs-CZ" dirty="0"/>
              <a:t> </a:t>
            </a:r>
            <a:r>
              <a:rPr lang="cs-CZ" dirty="0" err="1"/>
              <a:t>d´oïl</a:t>
            </a:r>
            <a:r>
              <a:rPr lang="cs-CZ" dirty="0"/>
              <a:t> ou des </a:t>
            </a:r>
            <a:r>
              <a:rPr lang="cs-CZ" dirty="0" err="1"/>
              <a:t>langues</a:t>
            </a:r>
            <a:r>
              <a:rPr lang="cs-CZ" dirty="0"/>
              <a:t> </a:t>
            </a:r>
            <a:r>
              <a:rPr lang="cs-CZ" dirty="0" err="1"/>
              <a:t>d´oc</a:t>
            </a:r>
            <a:endParaRPr lang="cs-CZ" dirty="0"/>
          </a:p>
          <a:p>
            <a:pPr lvl="1"/>
            <a:r>
              <a:rPr lang="cs-CZ" dirty="0" err="1"/>
              <a:t>Provençal</a:t>
            </a:r>
            <a:r>
              <a:rPr lang="cs-CZ" dirty="0"/>
              <a:t>, </a:t>
            </a:r>
            <a:r>
              <a:rPr lang="cs-CZ" dirty="0" err="1"/>
              <a:t>picard</a:t>
            </a:r>
            <a:r>
              <a:rPr lang="cs-CZ" dirty="0"/>
              <a:t>, </a:t>
            </a:r>
            <a:r>
              <a:rPr lang="cs-CZ" dirty="0" err="1"/>
              <a:t>normand</a:t>
            </a:r>
            <a:r>
              <a:rPr lang="cs-CZ" dirty="0"/>
              <a:t>, </a:t>
            </a:r>
            <a:r>
              <a:rPr lang="cs-CZ" dirty="0" err="1"/>
              <a:t>saintongeais</a:t>
            </a:r>
            <a:endParaRPr lang="cs-CZ" dirty="0"/>
          </a:p>
          <a:p>
            <a:pPr lvl="1"/>
            <a:r>
              <a:rPr lang="cs-CZ" dirty="0"/>
              <a:t>OC – </a:t>
            </a:r>
            <a:r>
              <a:rPr lang="cs-CZ" dirty="0" err="1"/>
              <a:t>Provençal</a:t>
            </a:r>
            <a:endParaRPr lang="cs-CZ" dirty="0"/>
          </a:p>
          <a:p>
            <a:pPr lvl="1"/>
            <a:r>
              <a:rPr lang="cs-CZ" dirty="0" err="1"/>
              <a:t>Oïl</a:t>
            </a:r>
            <a:r>
              <a:rPr lang="cs-CZ" dirty="0"/>
              <a:t> – </a:t>
            </a:r>
            <a:r>
              <a:rPr lang="cs-CZ" dirty="0" err="1"/>
              <a:t>Picard</a:t>
            </a:r>
            <a:r>
              <a:rPr lang="cs-CZ" dirty="0"/>
              <a:t>, Normand, </a:t>
            </a:r>
            <a:r>
              <a:rPr lang="cs-CZ" dirty="0" err="1"/>
              <a:t>Saintongeais</a:t>
            </a:r>
            <a:endParaRPr lang="cs-CZ" dirty="0"/>
          </a:p>
          <a:p>
            <a:pPr marL="402336" lvl="1" indent="0">
              <a:buNone/>
            </a:pPr>
            <a:endParaRPr lang="cs-CZ" dirty="0"/>
          </a:p>
          <a:p>
            <a:r>
              <a:rPr lang="cs-CZ" dirty="0" err="1"/>
              <a:t>Quelle</a:t>
            </a:r>
            <a:r>
              <a:rPr lang="cs-CZ" dirty="0"/>
              <a:t> </a:t>
            </a:r>
            <a:r>
              <a:rPr lang="cs-CZ" dirty="0" err="1"/>
              <a:t>région</a:t>
            </a:r>
            <a:r>
              <a:rPr lang="cs-CZ" dirty="0"/>
              <a:t> </a:t>
            </a:r>
            <a:r>
              <a:rPr lang="cs-CZ" dirty="0" err="1"/>
              <a:t>française</a:t>
            </a:r>
            <a:r>
              <a:rPr lang="cs-CZ" dirty="0"/>
              <a:t> porte </a:t>
            </a:r>
            <a:r>
              <a:rPr lang="cs-CZ" dirty="0" err="1"/>
              <a:t>le</a:t>
            </a:r>
            <a:r>
              <a:rPr lang="cs-CZ" dirty="0"/>
              <a:t> </a:t>
            </a:r>
            <a:r>
              <a:rPr lang="cs-CZ" dirty="0" err="1"/>
              <a:t>nom</a:t>
            </a:r>
            <a:r>
              <a:rPr lang="cs-CZ" dirty="0"/>
              <a:t> de la </a:t>
            </a:r>
            <a:r>
              <a:rPr lang="cs-CZ" dirty="0" err="1"/>
              <a:t>langue</a:t>
            </a:r>
            <a:r>
              <a:rPr lang="cs-CZ" dirty="0"/>
              <a:t> </a:t>
            </a:r>
            <a:r>
              <a:rPr lang="cs-CZ" dirty="0" err="1"/>
              <a:t>qu´on</a:t>
            </a:r>
            <a:r>
              <a:rPr lang="cs-CZ" dirty="0"/>
              <a:t> y </a:t>
            </a:r>
            <a:r>
              <a:rPr lang="cs-CZ" dirty="0" err="1"/>
              <a:t>parle</a:t>
            </a:r>
            <a:r>
              <a:rPr lang="cs-CZ" dirty="0"/>
              <a:t>?</a:t>
            </a:r>
          </a:p>
          <a:p>
            <a:pPr lvl="1"/>
            <a:r>
              <a:rPr lang="cs-CZ" dirty="0" err="1"/>
              <a:t>Languedoc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327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Langues</a:t>
            </a:r>
            <a:r>
              <a:rPr lang="cs-CZ" dirty="0"/>
              <a:t> </a:t>
            </a:r>
            <a:r>
              <a:rPr lang="cs-CZ" dirty="0" err="1"/>
              <a:t>régionales</a:t>
            </a:r>
            <a:endParaRPr lang="fr-FR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Reconnaissez</a:t>
            </a:r>
            <a:r>
              <a:rPr lang="cs-CZ" dirty="0"/>
              <a:t>-vous les </a:t>
            </a:r>
            <a:r>
              <a:rPr lang="cs-CZ" dirty="0" err="1"/>
              <a:t>langues</a:t>
            </a:r>
            <a:r>
              <a:rPr lang="cs-CZ" dirty="0"/>
              <a:t>?</a:t>
            </a:r>
          </a:p>
          <a:p>
            <a:pPr lvl="1"/>
            <a:r>
              <a:rPr lang="cs-CZ" dirty="0" err="1"/>
              <a:t>Le</a:t>
            </a:r>
            <a:r>
              <a:rPr lang="cs-CZ" dirty="0"/>
              <a:t> </a:t>
            </a:r>
            <a:r>
              <a:rPr lang="cs-CZ" dirty="0" err="1"/>
              <a:t>breton</a:t>
            </a:r>
            <a:r>
              <a:rPr lang="cs-CZ" dirty="0"/>
              <a:t>, </a:t>
            </a:r>
            <a:r>
              <a:rPr lang="cs-CZ" dirty="0" err="1"/>
              <a:t>l´occitan</a:t>
            </a:r>
            <a:r>
              <a:rPr lang="cs-CZ" dirty="0"/>
              <a:t>, </a:t>
            </a:r>
            <a:r>
              <a:rPr lang="cs-CZ" dirty="0" err="1"/>
              <a:t>le</a:t>
            </a:r>
            <a:r>
              <a:rPr lang="cs-CZ" dirty="0"/>
              <a:t> </a:t>
            </a:r>
            <a:r>
              <a:rPr lang="cs-CZ" dirty="0" err="1"/>
              <a:t>basque</a:t>
            </a:r>
            <a:r>
              <a:rPr lang="cs-CZ" dirty="0"/>
              <a:t>, </a:t>
            </a:r>
            <a:r>
              <a:rPr lang="cs-CZ" dirty="0" err="1"/>
              <a:t>le</a:t>
            </a:r>
            <a:r>
              <a:rPr lang="cs-CZ" dirty="0"/>
              <a:t> </a:t>
            </a:r>
            <a:r>
              <a:rPr lang="cs-CZ" dirty="0" err="1"/>
              <a:t>corse</a:t>
            </a:r>
            <a:endParaRPr lang="cs-CZ" dirty="0"/>
          </a:p>
          <a:p>
            <a:pPr lvl="1"/>
            <a:r>
              <a:rPr lang="cs-CZ" dirty="0" err="1"/>
              <a:t>Enregistrement</a:t>
            </a:r>
            <a:r>
              <a:rPr lang="cs-CZ" dirty="0"/>
              <a:t> 1</a:t>
            </a:r>
          </a:p>
          <a:p>
            <a:pPr lvl="1"/>
            <a:r>
              <a:rPr lang="cs-CZ" dirty="0" err="1"/>
              <a:t>Enregistrement</a:t>
            </a:r>
            <a:r>
              <a:rPr lang="cs-CZ" dirty="0"/>
              <a:t> 2 </a:t>
            </a:r>
          </a:p>
          <a:p>
            <a:pPr lvl="1"/>
            <a:r>
              <a:rPr lang="cs-CZ" dirty="0" err="1"/>
              <a:t>Enregistrement</a:t>
            </a:r>
            <a:r>
              <a:rPr lang="cs-CZ" dirty="0"/>
              <a:t> 3</a:t>
            </a:r>
          </a:p>
          <a:p>
            <a:pPr lvl="1"/>
            <a:r>
              <a:rPr lang="cs-CZ" dirty="0" err="1"/>
              <a:t>Enregistrement</a:t>
            </a:r>
            <a:r>
              <a:rPr lang="cs-CZ" dirty="0"/>
              <a:t> 4</a:t>
            </a:r>
          </a:p>
          <a:p>
            <a:pPr lvl="1"/>
            <a:r>
              <a:rPr lang="cs-CZ" dirty="0"/>
              <a:t>1 – </a:t>
            </a:r>
            <a:r>
              <a:rPr lang="cs-CZ" dirty="0" err="1"/>
              <a:t>basque</a:t>
            </a:r>
            <a:endParaRPr lang="cs-CZ" dirty="0"/>
          </a:p>
          <a:p>
            <a:pPr lvl="1"/>
            <a:r>
              <a:rPr lang="cs-CZ" dirty="0"/>
              <a:t>2 – </a:t>
            </a:r>
            <a:r>
              <a:rPr lang="cs-CZ" dirty="0" err="1"/>
              <a:t>corse</a:t>
            </a:r>
            <a:endParaRPr lang="cs-CZ" dirty="0"/>
          </a:p>
          <a:p>
            <a:pPr lvl="1"/>
            <a:r>
              <a:rPr lang="cs-CZ" dirty="0"/>
              <a:t>3 – </a:t>
            </a:r>
            <a:r>
              <a:rPr lang="cs-CZ" dirty="0" err="1"/>
              <a:t>breton</a:t>
            </a:r>
            <a:endParaRPr lang="cs-CZ" dirty="0"/>
          </a:p>
          <a:p>
            <a:pPr lvl="1"/>
            <a:r>
              <a:rPr lang="cs-CZ" dirty="0"/>
              <a:t>4 - </a:t>
            </a:r>
            <a:r>
              <a:rPr lang="cs-CZ" dirty="0" err="1"/>
              <a:t>occitan</a:t>
            </a:r>
            <a:endParaRPr lang="cs-CZ" dirty="0"/>
          </a:p>
          <a:p>
            <a:pPr lvl="1"/>
            <a:endParaRPr lang="cs-CZ" dirty="0"/>
          </a:p>
        </p:txBody>
      </p:sp>
      <p:pic>
        <p:nvPicPr>
          <p:cNvPr id="8" name="Basque_France-Words_of_Life-c11120-t-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79848" y="2348880"/>
            <a:ext cx="609600" cy="609600"/>
          </a:xfrm>
          <a:prstGeom prst="rect">
            <a:avLst/>
          </a:prstGeom>
        </p:spPr>
      </p:pic>
      <p:pic>
        <p:nvPicPr>
          <p:cNvPr id="9" name="ghjaghjatt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79848" y="2852936"/>
            <a:ext cx="609600" cy="609600"/>
          </a:xfrm>
          <a:prstGeom prst="rect">
            <a:avLst/>
          </a:prstGeom>
        </p:spPr>
      </p:pic>
      <p:pic>
        <p:nvPicPr>
          <p:cNvPr id="10" name="Breton-Words_of_Life-c20780-t-3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51495" y="3356992"/>
            <a:ext cx="609600" cy="609600"/>
          </a:xfrm>
          <a:prstGeom prst="rect">
            <a:avLst/>
          </a:prstGeom>
        </p:spPr>
      </p:pic>
      <p:pic>
        <p:nvPicPr>
          <p:cNvPr id="11" name="demori_a_hamburg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23142" y="38595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2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192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342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430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038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Régionalismes</a:t>
            </a:r>
            <a:endParaRPr lang="fr-FR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66408" y="1447800"/>
            <a:ext cx="7498080" cy="5077544"/>
          </a:xfrm>
        </p:spPr>
        <p:txBody>
          <a:bodyPr/>
          <a:lstStyle/>
          <a:p>
            <a:r>
              <a:rPr lang="cs-CZ" dirty="0" err="1"/>
              <a:t>Nord</a:t>
            </a:r>
            <a:endParaRPr lang="cs-CZ" dirty="0"/>
          </a:p>
          <a:p>
            <a:pPr lvl="1"/>
            <a:r>
              <a:rPr lang="cs-CZ" dirty="0" err="1"/>
              <a:t>Wallon</a:t>
            </a:r>
            <a:r>
              <a:rPr lang="cs-CZ" dirty="0"/>
              <a:t>, </a:t>
            </a:r>
            <a:r>
              <a:rPr lang="cs-CZ" dirty="0" err="1"/>
              <a:t>picard</a:t>
            </a:r>
            <a:r>
              <a:rPr lang="cs-CZ" dirty="0"/>
              <a:t>, </a:t>
            </a:r>
            <a:r>
              <a:rPr lang="cs-CZ" dirty="0" err="1"/>
              <a:t>normand</a:t>
            </a:r>
            <a:r>
              <a:rPr lang="cs-CZ" dirty="0"/>
              <a:t>, </a:t>
            </a:r>
            <a:r>
              <a:rPr lang="cs-CZ" dirty="0" err="1"/>
              <a:t>champenois</a:t>
            </a:r>
            <a:r>
              <a:rPr lang="cs-CZ" dirty="0"/>
              <a:t>, </a:t>
            </a:r>
            <a:r>
              <a:rPr lang="cs-CZ" dirty="0" err="1"/>
              <a:t>lorrain</a:t>
            </a:r>
            <a:r>
              <a:rPr lang="cs-CZ" dirty="0"/>
              <a:t>, </a:t>
            </a:r>
            <a:r>
              <a:rPr lang="cs-CZ" dirty="0" err="1"/>
              <a:t>alsacien</a:t>
            </a:r>
            <a:r>
              <a:rPr lang="cs-CZ" dirty="0"/>
              <a:t>, </a:t>
            </a:r>
            <a:r>
              <a:rPr lang="cs-CZ" dirty="0" err="1"/>
              <a:t>francique</a:t>
            </a:r>
            <a:r>
              <a:rPr lang="cs-CZ" dirty="0"/>
              <a:t>, </a:t>
            </a:r>
            <a:r>
              <a:rPr lang="cs-CZ" dirty="0" err="1"/>
              <a:t>champenois</a:t>
            </a:r>
            <a:endParaRPr lang="cs-CZ" dirty="0"/>
          </a:p>
          <a:p>
            <a:pPr lvl="1"/>
            <a:r>
              <a:rPr lang="cs-CZ" dirty="0" err="1"/>
              <a:t>Langues</a:t>
            </a:r>
            <a:r>
              <a:rPr lang="cs-CZ" dirty="0"/>
              <a:t> </a:t>
            </a:r>
            <a:r>
              <a:rPr lang="cs-CZ" dirty="0" err="1"/>
              <a:t>d´oïl</a:t>
            </a:r>
            <a:r>
              <a:rPr lang="cs-CZ" dirty="0"/>
              <a:t>, influence des </a:t>
            </a:r>
            <a:r>
              <a:rPr lang="cs-CZ" dirty="0" err="1"/>
              <a:t>langues</a:t>
            </a:r>
            <a:r>
              <a:rPr lang="cs-CZ" dirty="0"/>
              <a:t> </a:t>
            </a:r>
            <a:r>
              <a:rPr lang="cs-CZ" dirty="0" err="1"/>
              <a:t>germaniques</a:t>
            </a:r>
            <a:endParaRPr lang="cs-CZ" dirty="0"/>
          </a:p>
          <a:p>
            <a:pPr lvl="1"/>
            <a:r>
              <a:rPr lang="cs-CZ" dirty="0"/>
              <a:t>Terminologie </a:t>
            </a:r>
            <a:r>
              <a:rPr lang="cs-CZ" dirty="0" err="1"/>
              <a:t>navale</a:t>
            </a:r>
            <a:endParaRPr lang="cs-CZ" dirty="0"/>
          </a:p>
          <a:p>
            <a:pPr lvl="1"/>
            <a:r>
              <a:rPr lang="cs-CZ" dirty="0" err="1"/>
              <a:t>Quel</a:t>
            </a:r>
            <a:r>
              <a:rPr lang="cs-CZ" dirty="0"/>
              <a:t> mot?</a:t>
            </a:r>
          </a:p>
          <a:p>
            <a:pPr lvl="2"/>
            <a:r>
              <a:rPr lang="cs-CZ" dirty="0" err="1"/>
              <a:t>Déberlouquer</a:t>
            </a:r>
            <a:r>
              <a:rPr lang="cs-CZ" dirty="0"/>
              <a:t> (</a:t>
            </a:r>
            <a:r>
              <a:rPr lang="cs-CZ" dirty="0" err="1"/>
              <a:t>dé</a:t>
            </a:r>
            <a:r>
              <a:rPr lang="cs-CZ" dirty="0"/>
              <a:t>-béé-r´-</a:t>
            </a:r>
            <a:r>
              <a:rPr lang="cs-CZ" dirty="0" err="1"/>
              <a:t>loup</a:t>
            </a:r>
            <a:r>
              <a:rPr lang="cs-CZ" dirty="0"/>
              <a:t>-</a:t>
            </a:r>
            <a:r>
              <a:rPr lang="cs-CZ" dirty="0" err="1"/>
              <a:t>quai</a:t>
            </a:r>
            <a:r>
              <a:rPr lang="cs-CZ" dirty="0"/>
              <a:t>), </a:t>
            </a:r>
            <a:r>
              <a:rPr lang="cs-CZ" dirty="0" err="1"/>
              <a:t>Nord</a:t>
            </a:r>
            <a:r>
              <a:rPr lang="cs-CZ" dirty="0"/>
              <a:t>, </a:t>
            </a:r>
            <a:r>
              <a:rPr lang="cs-CZ" dirty="0" err="1"/>
              <a:t>ouvrir</a:t>
            </a:r>
            <a:r>
              <a:rPr lang="cs-CZ" dirty="0"/>
              <a:t> des </a:t>
            </a:r>
            <a:r>
              <a:rPr lang="cs-CZ" dirty="0" err="1"/>
              <a:t>yeux</a:t>
            </a:r>
            <a:r>
              <a:rPr lang="cs-CZ" dirty="0"/>
              <a:t> de </a:t>
            </a:r>
            <a:r>
              <a:rPr lang="cs-CZ" dirty="0" err="1"/>
              <a:t>qq</a:t>
            </a:r>
            <a:r>
              <a:rPr lang="cs-CZ" dirty="0"/>
              <a:t> </a:t>
            </a:r>
            <a:r>
              <a:rPr lang="cs-CZ" dirty="0" err="1"/>
              <a:t>un</a:t>
            </a:r>
            <a:endParaRPr lang="cs-CZ" dirty="0"/>
          </a:p>
          <a:p>
            <a:pPr lvl="2"/>
            <a:endParaRPr lang="fr-FR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264" y="5421240"/>
            <a:ext cx="1152128" cy="115212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5399" y="5421240"/>
            <a:ext cx="1440160" cy="108012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5541" y="5387152"/>
            <a:ext cx="1481671" cy="114829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3615" y="5055444"/>
            <a:ext cx="995941" cy="149391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5114" y="5460554"/>
            <a:ext cx="1435728" cy="107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11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Régionalismes</a:t>
            </a:r>
            <a:endParaRPr lang="fr-FR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err="1"/>
              <a:t>Traduisez</a:t>
            </a:r>
            <a:r>
              <a:rPr lang="cs-CZ" dirty="0"/>
              <a:t> </a:t>
            </a:r>
            <a:r>
              <a:rPr lang="cs-CZ" dirty="0" err="1"/>
              <a:t>du</a:t>
            </a:r>
            <a:r>
              <a:rPr lang="cs-CZ" dirty="0"/>
              <a:t> </a:t>
            </a:r>
            <a:r>
              <a:rPr lang="cs-CZ" dirty="0" err="1"/>
              <a:t>chtimi</a:t>
            </a:r>
            <a:endParaRPr lang="cs-CZ" dirty="0"/>
          </a:p>
          <a:p>
            <a:pPr lvl="1"/>
            <a:r>
              <a:rPr lang="cs-CZ" dirty="0" err="1"/>
              <a:t>Bonjour</a:t>
            </a:r>
            <a:r>
              <a:rPr lang="cs-CZ" dirty="0"/>
              <a:t> </a:t>
            </a:r>
            <a:r>
              <a:rPr lang="cs-CZ" dirty="0" err="1"/>
              <a:t>tertous</a:t>
            </a:r>
            <a:endParaRPr lang="cs-CZ" dirty="0"/>
          </a:p>
          <a:p>
            <a:pPr lvl="1"/>
            <a:r>
              <a:rPr lang="cs-CZ" dirty="0"/>
              <a:t>Bon </a:t>
            </a:r>
            <a:r>
              <a:rPr lang="cs-CZ" dirty="0" err="1"/>
              <a:t>vièpe</a:t>
            </a:r>
            <a:r>
              <a:rPr lang="cs-CZ" dirty="0"/>
              <a:t>!</a:t>
            </a:r>
          </a:p>
          <a:p>
            <a:pPr lvl="1"/>
            <a:r>
              <a:rPr lang="cs-CZ" dirty="0" err="1"/>
              <a:t>Kmint</a:t>
            </a:r>
            <a:r>
              <a:rPr lang="cs-CZ" dirty="0"/>
              <a:t> </a:t>
            </a:r>
            <a:r>
              <a:rPr lang="cs-CZ" dirty="0" err="1"/>
              <a:t>qu´os</a:t>
            </a:r>
            <a:r>
              <a:rPr lang="cs-CZ" dirty="0"/>
              <a:t> </a:t>
            </a:r>
            <a:r>
              <a:rPr lang="cs-CZ" dirty="0" err="1"/>
              <a:t>s´aplez</a:t>
            </a:r>
            <a:r>
              <a:rPr lang="cs-CZ" dirty="0"/>
              <a:t>?</a:t>
            </a:r>
          </a:p>
          <a:p>
            <a:pPr lvl="1"/>
            <a:endParaRPr lang="cs-CZ" dirty="0"/>
          </a:p>
          <a:p>
            <a:pPr lvl="1"/>
            <a:r>
              <a:rPr lang="cs-CZ" dirty="0"/>
              <a:t>Edu </a:t>
            </a:r>
            <a:r>
              <a:rPr lang="cs-CZ" dirty="0" err="1"/>
              <a:t>qu´te</a:t>
            </a:r>
            <a:r>
              <a:rPr lang="cs-CZ" dirty="0"/>
              <a:t> </a:t>
            </a:r>
            <a:r>
              <a:rPr lang="cs-CZ" dirty="0" err="1"/>
              <a:t>resses</a:t>
            </a:r>
            <a:r>
              <a:rPr lang="cs-CZ" dirty="0"/>
              <a:t>?</a:t>
            </a:r>
          </a:p>
          <a:p>
            <a:pPr lvl="1"/>
            <a:r>
              <a:rPr lang="cs-CZ" dirty="0" err="1"/>
              <a:t>Dors</a:t>
            </a:r>
            <a:r>
              <a:rPr lang="cs-CZ" dirty="0"/>
              <a:t>, min </a:t>
            </a:r>
            <a:r>
              <a:rPr lang="cs-CZ" dirty="0" err="1"/>
              <a:t>ptit</a:t>
            </a:r>
            <a:r>
              <a:rPr lang="cs-CZ" dirty="0"/>
              <a:t> </a:t>
            </a:r>
            <a:r>
              <a:rPr lang="cs-CZ" dirty="0" err="1"/>
              <a:t>kinkin</a:t>
            </a:r>
            <a:endParaRPr lang="cs-CZ" dirty="0"/>
          </a:p>
          <a:p>
            <a:pPr lvl="1"/>
            <a:r>
              <a:rPr lang="cs-CZ" dirty="0" err="1"/>
              <a:t>Merci</a:t>
            </a:r>
            <a:r>
              <a:rPr lang="cs-CZ" dirty="0"/>
              <a:t> </a:t>
            </a:r>
            <a:r>
              <a:rPr lang="cs-CZ" dirty="0" err="1"/>
              <a:t>gramint</a:t>
            </a:r>
            <a:endParaRPr lang="fr-FR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867912" cy="4663440"/>
          </a:xfrm>
        </p:spPr>
        <p:txBody>
          <a:bodyPr/>
          <a:lstStyle/>
          <a:p>
            <a:r>
              <a:rPr lang="cs-CZ" dirty="0" err="1"/>
              <a:t>Français</a:t>
            </a:r>
            <a:endParaRPr lang="cs-CZ" dirty="0"/>
          </a:p>
          <a:p>
            <a:pPr lvl="1"/>
            <a:r>
              <a:rPr lang="cs-CZ" dirty="0" err="1"/>
              <a:t>Bonjour</a:t>
            </a:r>
            <a:r>
              <a:rPr lang="cs-CZ" dirty="0"/>
              <a:t> </a:t>
            </a:r>
            <a:r>
              <a:rPr lang="cs-CZ" dirty="0" err="1"/>
              <a:t>tout</a:t>
            </a:r>
            <a:r>
              <a:rPr lang="cs-CZ" dirty="0"/>
              <a:t> </a:t>
            </a:r>
            <a:r>
              <a:rPr lang="cs-CZ" dirty="0" err="1"/>
              <a:t>le</a:t>
            </a:r>
            <a:r>
              <a:rPr lang="cs-CZ" dirty="0"/>
              <a:t> monde</a:t>
            </a:r>
          </a:p>
          <a:p>
            <a:pPr lvl="1"/>
            <a:r>
              <a:rPr lang="cs-CZ" dirty="0" err="1"/>
              <a:t>Bonsoir</a:t>
            </a:r>
            <a:endParaRPr lang="cs-CZ" dirty="0"/>
          </a:p>
          <a:p>
            <a:pPr lvl="1"/>
            <a:r>
              <a:rPr lang="cs-CZ" dirty="0"/>
              <a:t>Comment vous </a:t>
            </a:r>
            <a:r>
              <a:rPr lang="cs-CZ" dirty="0" err="1"/>
              <a:t>vous</a:t>
            </a:r>
            <a:r>
              <a:rPr lang="cs-CZ" dirty="0"/>
              <a:t> </a:t>
            </a:r>
            <a:r>
              <a:rPr lang="cs-CZ" dirty="0" err="1"/>
              <a:t>appelez</a:t>
            </a:r>
            <a:r>
              <a:rPr lang="cs-CZ" dirty="0"/>
              <a:t>?</a:t>
            </a:r>
          </a:p>
          <a:p>
            <a:pPr lvl="1"/>
            <a:r>
              <a:rPr lang="cs-CZ" dirty="0"/>
              <a:t>Tu </a:t>
            </a:r>
            <a:r>
              <a:rPr lang="cs-CZ" dirty="0" err="1"/>
              <a:t>habites</a:t>
            </a:r>
            <a:r>
              <a:rPr lang="cs-CZ" dirty="0"/>
              <a:t> </a:t>
            </a:r>
            <a:r>
              <a:rPr lang="cs-CZ" dirty="0" err="1"/>
              <a:t>où</a:t>
            </a:r>
            <a:r>
              <a:rPr lang="cs-CZ" dirty="0"/>
              <a:t>?</a:t>
            </a:r>
          </a:p>
          <a:p>
            <a:pPr lvl="1"/>
            <a:r>
              <a:rPr lang="cs-CZ" dirty="0" err="1"/>
              <a:t>Dors</a:t>
            </a:r>
            <a:r>
              <a:rPr lang="cs-CZ" dirty="0"/>
              <a:t> </a:t>
            </a:r>
            <a:r>
              <a:rPr lang="cs-CZ" dirty="0" err="1"/>
              <a:t>mon</a:t>
            </a:r>
            <a:r>
              <a:rPr lang="cs-CZ" dirty="0"/>
              <a:t> petit </a:t>
            </a:r>
            <a:r>
              <a:rPr lang="cs-CZ" dirty="0" err="1"/>
              <a:t>bébé</a:t>
            </a:r>
            <a:endParaRPr lang="cs-CZ" dirty="0"/>
          </a:p>
          <a:p>
            <a:pPr lvl="1"/>
            <a:r>
              <a:rPr lang="cs-CZ" dirty="0" err="1"/>
              <a:t>Merci</a:t>
            </a:r>
            <a:r>
              <a:rPr lang="cs-CZ" dirty="0"/>
              <a:t> </a:t>
            </a:r>
            <a:r>
              <a:rPr lang="cs-CZ" dirty="0" err="1"/>
              <a:t>beaucoup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639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unovrat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51000" t="-20000" r="2000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B80878F-5308-4F84-9C07-20F7937C459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Školicí prezentace Obecná</Template>
  <TotalTime>0</TotalTime>
  <Words>611</Words>
  <Application>Microsoft Office PowerPoint</Application>
  <PresentationFormat>Předvádění na obrazovce (4:3)</PresentationFormat>
  <Paragraphs>198</Paragraphs>
  <Slides>22</Slides>
  <Notes>1</Notes>
  <HiddenSlides>0</HiddenSlides>
  <MMClips>5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7" baseType="lpstr">
      <vt:lpstr>Calibri</vt:lpstr>
      <vt:lpstr>Gill Sans MT</vt:lpstr>
      <vt:lpstr>Verdana</vt:lpstr>
      <vt:lpstr>Wingdings 2</vt:lpstr>
      <vt:lpstr>Slunovrat</vt:lpstr>
      <vt:lpstr>Les langues régionales et les régionalismes</vt:lpstr>
      <vt:lpstr>Langue sifflée pyrénéenne</vt:lpstr>
      <vt:lpstr>Langues régionales</vt:lpstr>
      <vt:lpstr>Langues régionales</vt:lpstr>
      <vt:lpstr>Langues régionales</vt:lpstr>
      <vt:lpstr>Langues régionales</vt:lpstr>
      <vt:lpstr>Langues régionales</vt:lpstr>
      <vt:lpstr>Régionalismes</vt:lpstr>
      <vt:lpstr>Régionalismes</vt:lpstr>
      <vt:lpstr>Régionalismes</vt:lpstr>
      <vt:lpstr>Régionalismes</vt:lpstr>
      <vt:lpstr>Régionalismes</vt:lpstr>
      <vt:lpstr>Régionalismes</vt:lpstr>
      <vt:lpstr>Régionalismes</vt:lpstr>
      <vt:lpstr>Régionalismes</vt:lpstr>
      <vt:lpstr>Régionalismes</vt:lpstr>
      <vt:lpstr>Régionalismes</vt:lpstr>
      <vt:lpstr>Régionalismes</vt:lpstr>
      <vt:lpstr>Régionalismes</vt:lpstr>
      <vt:lpstr>Régionalismes</vt:lpstr>
      <vt:lpstr>La prononciation</vt:lpstr>
      <vt:lpstr>Les régionalismes et les langues régionales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2017-03-14T09:44:13Z</dcterms:created>
  <dcterms:modified xsi:type="dcterms:W3CDTF">2018-03-27T15:39:40Z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TC100822959990</vt:lpwstr>
  </property>
</Properties>
</file>