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9" r:id="rId3"/>
    <p:sldId id="262" r:id="rId4"/>
    <p:sldId id="261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81" d="100"/>
          <a:sy n="81" d="100"/>
        </p:scale>
        <p:origin x="167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14.12.2021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14.12.2021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7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sníh, exteriér, svah, lyžování&#10;&#10;Popis byl vytvořen automaticky">
            <a:extLst>
              <a:ext uri="{FF2B5EF4-FFF2-40B4-BE49-F238E27FC236}">
                <a16:creationId xmlns:a16="http://schemas.microsoft.com/office/drawing/2014/main" id="{4BDD524D-BE3C-4A5D-8710-0D38BA5A8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57" y="-18732"/>
            <a:ext cx="9581193" cy="6843710"/>
          </a:xfrm>
          <a:prstGeom prst="rect">
            <a:avLst/>
          </a:prstGeom>
        </p:spPr>
      </p:pic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16024" y="6180112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14.12.2021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9020" y="612029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mjr. Vladimír</a:t>
            </a:r>
            <a:r>
              <a:rPr lang="cs-CZ" sz="2400" baseline="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MICHALIČKA</a:t>
            </a:r>
            <a:endParaRPr lang="cs-CZ" sz="2400" dirty="0">
              <a:solidFill>
                <a:srgbClr val="351FD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0" y="220662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Marek Heidingsfeld\Desktop\DSC_0040.jpg">
            <a:extLst>
              <a:ext uri="{FF2B5EF4-FFF2-40B4-BE49-F238E27FC236}">
                <a16:creationId xmlns:a16="http://schemas.microsoft.com/office/drawing/2014/main" id="{B073E6E6-AC5E-4EF0-ABE4-023E103CC7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7658720" y="122772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6056" y="3789040"/>
            <a:ext cx="8458200" cy="1296144"/>
          </a:xfrm>
        </p:spPr>
        <p:txBody>
          <a:bodyPr/>
          <a:lstStyle/>
          <a:p>
            <a:r>
              <a:rPr lang="cs-CZ" dirty="0"/>
              <a:t>Fixní lana – vytváření různých druhů přemostění 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14.12.2021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&amp; průběh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/>
              <a:t>Cíl</a:t>
            </a:r>
          </a:p>
          <a:p>
            <a:pPr>
              <a:buNone/>
            </a:pPr>
            <a:r>
              <a:rPr lang="cs-CZ" dirty="0"/>
              <a:t>Cílem výuky je opakování a nácvik vytváření fixních přemostění..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u="sng" dirty="0"/>
              <a:t>Průběh</a:t>
            </a:r>
          </a:p>
          <a:p>
            <a:pPr>
              <a:buNone/>
            </a:pPr>
            <a:r>
              <a:rPr lang="cs-CZ" dirty="0"/>
              <a:t>Praktická výuka na umělé lezecké stěně.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Zásady a použití fixních cest.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Improvizované techniky vypnutí.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Gruzínská metoda.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Dvojitá volná kladka.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Kladkostroje a technické prostředky (STOP,…).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Budování fixních cest pro </a:t>
            </a:r>
            <a:r>
              <a:rPr lang="cs-CZ"/>
              <a:t>postup jednotky.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66018"/>
            <a:ext cx="8686800" cy="4783262"/>
          </a:xfrm>
        </p:spPr>
        <p:txBody>
          <a:bodyPr/>
          <a:lstStyle/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cs-CZ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arTák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Ullrich, D., Vaněček, F., 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Kvaka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Pevný, J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(2008). 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– vojenské lezení.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Multimediální pomůcka – výukové DVD. Praha. Fakulta tělesné výchovy a sportu, Univerzita Karlova.</a:t>
            </a:r>
            <a:endParaRPr lang="cs-CZ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MINISTRY OF DEFENCE AND SPORTS. (2014). Austrian Armed forces field manual. Military mountain training. Supply number 7610-10133-0808. Vienna.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FRANK, T. &amp; KUBLÁK, T. (2007). </a:t>
            </a:r>
            <a:r>
              <a:rPr 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Horolezecká abeceda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Praha: Epocha.</a:t>
            </a: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MICHALIČKA, V. et al. (2019). Pub-71-84-06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Vojenské lezení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Praha. Vojenský obor FTVS UK, Armáda České republiky.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STANDARDISATION OFFICE. (2019). 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AtrainP-6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warfare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Brussels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600"/>
              </a:spcBef>
              <a:spcAft>
                <a:spcPts val="1000"/>
              </a:spcAft>
              <a:buClrTx/>
              <a:buSzPct val="70000"/>
              <a:buFont typeface="Times New Roman" panose="02020603050405020304" pitchFamily="18" charset="0"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VÁGNER, M. et al. (2012).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Pub-71-84-01 </a:t>
            </a:r>
            <a:r>
              <a:rPr lang="cs-CZ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tělesná příprava – zkušební řády, programy instruktorských kurzů a profesní minimum.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Vojenský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obor FTVS UK, Armáda České republiky.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63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EF88B3D-FB7C-48BC-8A2B-68E5F2AF6240}"/>
</file>

<file path=customXml/itemProps2.xml><?xml version="1.0" encoding="utf-8"?>
<ds:datastoreItem xmlns:ds="http://schemas.openxmlformats.org/officeDocument/2006/customXml" ds:itemID="{5C1318E7-6C14-4004-ABA1-B5EFFE71FEAD}"/>
</file>

<file path=customXml/itemProps3.xml><?xml version="1.0" encoding="utf-8"?>
<ds:datastoreItem xmlns:ds="http://schemas.openxmlformats.org/officeDocument/2006/customXml" ds:itemID="{FE0308F3-46B9-4C4B-950D-22FF94EB092E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162</TotalTime>
  <Words>244</Words>
  <Application>Microsoft Office PowerPoint</Application>
  <PresentationFormat>Předvádění na obrazovce (4:3)</PresentationFormat>
  <Paragraphs>30</Paragraphs>
  <Slides>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1" baseType="lpstr">
      <vt:lpstr>Arial</vt:lpstr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Cíl &amp; průběh</vt:lpstr>
      <vt:lpstr>Probraná tématika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Ladyk</dc:creator>
  <cp:lastModifiedBy>Vladimír Michalička</cp:lastModifiedBy>
  <cp:revision>42</cp:revision>
  <dcterms:modified xsi:type="dcterms:W3CDTF">2021-12-14T09:29:51Z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