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Fixní lana – vytváření různých druhů přemostění 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opakování a nácvik vytváření fixních přemostění..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Zásady a použití fixních cest.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Improvizované techniky vypnutí.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Gruzínská metoda.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Dvojitá volná kladka.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Kladkostroje a technické prostředky (STOP,…).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Budování fixních cest pro </a:t>
            </a:r>
            <a:r>
              <a:rPr lang="cs-CZ"/>
              <a:t>postup jednotky.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F88B3D-FB7C-48BC-8A2B-68E5F2AF6240}"/>
</file>

<file path=customXml/itemProps2.xml><?xml version="1.0" encoding="utf-8"?>
<ds:datastoreItem xmlns:ds="http://schemas.openxmlformats.org/officeDocument/2006/customXml" ds:itemID="{5C1318E7-6C14-4004-ABA1-B5EFFE71FEAD}"/>
</file>

<file path=customXml/itemProps3.xml><?xml version="1.0" encoding="utf-8"?>
<ds:datastoreItem xmlns:ds="http://schemas.openxmlformats.org/officeDocument/2006/customXml" ds:itemID="{FE0308F3-46B9-4C4B-950D-22FF94EB092E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244</Words>
  <Application>Microsoft Office PowerPoint</Application>
  <PresentationFormat>Předvádění na obrazovce (4:3)</PresentationFormat>
  <Paragraphs>30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42</cp:revision>
  <dcterms:modified xsi:type="dcterms:W3CDTF">2021-12-14T09:29:51Z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