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76FA3-AA4F-4CC5-98EA-F43552EBEE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/>
              <a:t>Téma: ženy jako  nástroj sociální </a:t>
            </a:r>
            <a:r>
              <a:rPr lang="cs-CZ" sz="4800" dirty="0" err="1"/>
              <a:t>kritikyv</a:t>
            </a:r>
            <a:r>
              <a:rPr lang="cs-CZ" sz="4800" dirty="0"/>
              <a:t> perské </a:t>
            </a:r>
            <a:r>
              <a:rPr lang="cs-CZ" sz="4800" dirty="0" err="1"/>
              <a:t>liteartuře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04ABD8-6B60-403E-A15D-DF527D543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2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B4176-9C62-4C6E-9C0D-5B08CAD1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382385"/>
            <a:ext cx="10429875" cy="47486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0B2686-46CA-4E68-B88E-24C40E17F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66825"/>
            <a:ext cx="10363200" cy="4612767"/>
          </a:xfrm>
        </p:spPr>
        <p:txBody>
          <a:bodyPr/>
          <a:lstStyle/>
          <a:p>
            <a:r>
              <a:rPr lang="cs-CZ" dirty="0" err="1"/>
              <a:t>nn</a:t>
            </a:r>
            <a:endParaRPr lang="cs-CZ" dirty="0"/>
          </a:p>
        </p:txBody>
      </p:sp>
      <p:pic>
        <p:nvPicPr>
          <p:cNvPr id="5" name="Obrázek 4" descr="Obsah obrázku text, pózování, staré, perokresba&#10;&#10;Popis byl vytvořen automaticky">
            <a:extLst>
              <a:ext uri="{FF2B5EF4-FFF2-40B4-BE49-F238E27FC236}">
                <a16:creationId xmlns:a16="http://schemas.microsoft.com/office/drawing/2014/main" id="{31353C7B-FE2D-4B7A-9B89-520646E39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0"/>
            <a:ext cx="106432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1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3566E-D9FC-4BB3-AFB6-9EB22C994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Zástupný obsah 6" descr="Obsah obrázku text, kniha&#10;&#10;Popis byl vytvořen automaticky">
            <a:extLst>
              <a:ext uri="{FF2B5EF4-FFF2-40B4-BE49-F238E27FC236}">
                <a16:creationId xmlns:a16="http://schemas.microsoft.com/office/drawing/2014/main" id="{8A90B595-6D00-4EE7-9BF8-0F2AFCB7D7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68510"/>
            <a:ext cx="10626799" cy="6280439"/>
          </a:xfrm>
        </p:spPr>
      </p:pic>
    </p:spTree>
    <p:extLst>
      <p:ext uri="{BB962C8B-B14F-4D97-AF65-F5344CB8AC3E}">
        <p14:creationId xmlns:p14="http://schemas.microsoft.com/office/powerpoint/2010/main" val="165155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87D9197-4A85-4276-8FC4-67873E207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3" name="Freeform 10">
            <a:extLst>
              <a:ext uri="{FF2B5EF4-FFF2-40B4-BE49-F238E27FC236}">
                <a16:creationId xmlns:a16="http://schemas.microsoft.com/office/drawing/2014/main" id="{01B5B487-A1DE-47E1-B06D-F13BBCCA7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277CC3-8FA9-4446-A2B4-AA2850E5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 fontScale="90000"/>
          </a:bodyPr>
          <a:lstStyle/>
          <a:p>
            <a:r>
              <a:rPr lang="cs-CZ" b="1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Mortezá</a:t>
            </a:r>
            <a:r>
              <a:rPr lang="cs-CZ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b="1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Mošfeq</a:t>
            </a:r>
            <a:r>
              <a:rPr lang="cs-CZ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b="1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Kázemí</a:t>
            </a:r>
            <a:r>
              <a:rPr lang="cs-CZ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(1903-1978) </a:t>
            </a:r>
            <a:r>
              <a:rPr lang="ar-SA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مرتضی مشفق کاظمی</a:t>
            </a:r>
            <a:br>
              <a:rPr lang="cs-CZ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E45AF6B-4F42-45F1-A22C-AF0FCA898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23B45-BDAE-4DBC-BE59-7EB99B469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443140"/>
            <a:ext cx="6306309" cy="3930227"/>
          </a:xfrm>
        </p:spPr>
        <p:txBody>
          <a:bodyPr>
            <a:normAutofit/>
          </a:bodyPr>
          <a:lstStyle/>
          <a:p>
            <a:r>
              <a:rPr lang="cs-CZ" sz="3200" i="1" dirty="0"/>
              <a:t>  </a:t>
            </a:r>
            <a:r>
              <a:rPr lang="fa-IR" sz="3200" i="1" dirty="0"/>
              <a:t>تهران مخوف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1922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-  jeden z prvních sociálních per.  románů. </a:t>
            </a:r>
          </a:p>
          <a:p>
            <a:r>
              <a:rPr lang="cs-CZ" sz="2800" b="1" dirty="0"/>
              <a:t> </a:t>
            </a:r>
            <a:r>
              <a:rPr lang="cs-CZ" b="1" dirty="0"/>
              <a:t>volné pokračování: </a:t>
            </a:r>
            <a:r>
              <a:rPr lang="fa-IR" sz="2800" b="1" dirty="0"/>
              <a:t>یادگار یک شب</a:t>
            </a:r>
            <a:r>
              <a:rPr lang="cs-CZ" sz="2800" b="1" dirty="0"/>
              <a:t>1923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88B9FD-59A3-41E9-84E4-615BD6E98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879" y="976093"/>
            <a:ext cx="3667489" cy="2292180"/>
          </a:xfrm>
          <a:prstGeom prst="rect">
            <a:avLst/>
          </a:prstGeom>
        </p:spPr>
      </p:pic>
      <p:pic>
        <p:nvPicPr>
          <p:cNvPr id="1026" name="Picture 2" descr="کتاب تهران مخوف مرتضی مشفق کاظمی | پیربوک">
            <a:extLst>
              <a:ext uri="{FF2B5EF4-FFF2-40B4-BE49-F238E27FC236}">
                <a16:creationId xmlns:a16="http://schemas.microsoft.com/office/drawing/2014/main" id="{6328F937-1980-4B5A-992D-BC30137F1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22064" y="3429000"/>
            <a:ext cx="2103119" cy="294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0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6">
            <a:extLst>
              <a:ext uri="{FF2B5EF4-FFF2-40B4-BE49-F238E27FC236}">
                <a16:creationId xmlns:a16="http://schemas.microsoft.com/office/drawing/2014/main" id="{89E56802-02C4-406A-B493-BAD3ECAED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B3C8B67-A511-4365-BCFF-14A0D0905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1C7AA8D-7D44-4546-A2A1-70050F146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E9C7332-0608-4882-9B58-22F7446F6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Freeform 6">
            <a:extLst>
              <a:ext uri="{FF2B5EF4-FFF2-40B4-BE49-F238E27FC236}">
                <a16:creationId xmlns:a16="http://schemas.microsoft.com/office/drawing/2014/main" id="{F8DB1B57-0678-4FC9-BDC0-97C2F000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3588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EBA61B-07BC-4CAA-88C8-9B299629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403" y="1098388"/>
            <a:ext cx="7818540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b="1" u="sng" spc="800" dirty="0" err="1">
                <a:effectLst/>
              </a:rPr>
              <a:t>Džahángír</a:t>
            </a:r>
            <a:r>
              <a:rPr lang="en-US" sz="6000" b="1" u="sng" spc="800" dirty="0">
                <a:effectLst/>
              </a:rPr>
              <a:t> </a:t>
            </a:r>
            <a:r>
              <a:rPr lang="en-US" sz="6000" b="1" u="sng" spc="800" dirty="0" err="1">
                <a:effectLst/>
              </a:rPr>
              <a:t>Džalílí</a:t>
            </a:r>
            <a:r>
              <a:rPr lang="en-US" sz="6000" b="1" u="sng" spc="800" dirty="0">
                <a:effectLst/>
              </a:rPr>
              <a:t> (1909-38)</a:t>
            </a:r>
            <a:r>
              <a:rPr lang="en-US" sz="6000" b="0" u="sng" spc="800" dirty="0">
                <a:effectLst/>
              </a:rPr>
              <a:t>  </a:t>
            </a:r>
            <a:r>
              <a:rPr lang="en-US" sz="6000" b="1" spc="800" dirty="0" err="1">
                <a:effectLst/>
              </a:rPr>
              <a:t>جلیلی</a:t>
            </a:r>
            <a:r>
              <a:rPr lang="en-US" sz="6000" b="1" spc="800" dirty="0">
                <a:effectLst/>
              </a:rPr>
              <a:t>، </a:t>
            </a:r>
            <a:r>
              <a:rPr lang="en-US" sz="6000" b="1" spc="800" dirty="0" err="1">
                <a:effectLst/>
              </a:rPr>
              <a:t>جهانگیر</a:t>
            </a:r>
            <a:br>
              <a:rPr lang="en-US" sz="6000" b="1" spc="800" dirty="0">
                <a:effectLst/>
              </a:rPr>
            </a:br>
            <a:endParaRPr lang="en-US" sz="6000" spc="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B1B2FE-155B-4442-BAD6-91A591D6E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02" y="4399280"/>
            <a:ext cx="7818541" cy="20918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b="1" cap="all" spc="400" dirty="0">
                <a:solidFill>
                  <a:schemeClr val="tx2"/>
                </a:solidFill>
                <a:effectLst/>
              </a:rPr>
              <a:t>(1933) – </a:t>
            </a:r>
            <a:r>
              <a:rPr lang="en-US" sz="4000" b="1" cap="all" spc="400" dirty="0" err="1">
                <a:solidFill>
                  <a:schemeClr val="tx2"/>
                </a:solidFill>
                <a:effectLst/>
              </a:rPr>
              <a:t>من</a:t>
            </a:r>
            <a:r>
              <a:rPr lang="en-US" sz="4000" b="1" cap="all" spc="400" dirty="0">
                <a:solidFill>
                  <a:schemeClr val="tx2"/>
                </a:solidFill>
                <a:effectLst/>
              </a:rPr>
              <a:t> </a:t>
            </a:r>
            <a:r>
              <a:rPr lang="en-US" sz="4000" b="1" cap="all" spc="400" dirty="0" err="1">
                <a:solidFill>
                  <a:schemeClr val="tx2"/>
                </a:solidFill>
                <a:effectLst/>
              </a:rPr>
              <a:t>هم</a:t>
            </a:r>
            <a:r>
              <a:rPr lang="en-US" sz="4000" b="1" cap="all" spc="400" dirty="0">
                <a:solidFill>
                  <a:schemeClr val="tx2"/>
                </a:solidFill>
                <a:effectLst/>
              </a:rPr>
              <a:t> </a:t>
            </a:r>
            <a:r>
              <a:rPr lang="en-US" sz="4000" b="1" cap="all" spc="400" dirty="0" err="1">
                <a:solidFill>
                  <a:schemeClr val="tx2"/>
                </a:solidFill>
                <a:effectLst/>
              </a:rPr>
              <a:t>گریه</a:t>
            </a:r>
            <a:r>
              <a:rPr lang="en-US" sz="4000" b="1" cap="all" spc="400" dirty="0">
                <a:solidFill>
                  <a:schemeClr val="tx2"/>
                </a:solidFill>
                <a:effectLst/>
              </a:rPr>
              <a:t> </a:t>
            </a:r>
            <a:r>
              <a:rPr lang="en-US" sz="4000" b="1" cap="all" spc="400" dirty="0" err="1">
                <a:solidFill>
                  <a:schemeClr val="tx2"/>
                </a:solidFill>
                <a:effectLst/>
              </a:rPr>
              <a:t>کرده</a:t>
            </a:r>
            <a:r>
              <a:rPr lang="en-US" sz="4000" b="1" cap="all" spc="400" dirty="0">
                <a:solidFill>
                  <a:schemeClr val="tx2"/>
                </a:solidFill>
                <a:effectLst/>
              </a:rPr>
              <a:t> </a:t>
            </a:r>
            <a:r>
              <a:rPr lang="en-US" sz="4000" b="1" cap="all" spc="400" dirty="0" err="1">
                <a:solidFill>
                  <a:schemeClr val="tx2"/>
                </a:solidFill>
                <a:effectLst/>
              </a:rPr>
              <a:t>ام</a:t>
            </a:r>
            <a:r>
              <a:rPr lang="en-US" sz="4000" b="1" cap="all" spc="400" dirty="0">
                <a:solidFill>
                  <a:schemeClr val="tx2"/>
                </a:solidFill>
                <a:effectLst/>
              </a:rPr>
              <a:t> </a:t>
            </a:r>
            <a:endParaRPr lang="en-US" sz="4000" b="1" cap="all" spc="400" dirty="0">
              <a:solidFill>
                <a:schemeClr val="tx2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726144F-52B9-44AB-B64C-543FBA7C9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23882" y="-1"/>
            <a:ext cx="66184" cy="6858001"/>
          </a:xfrm>
          <a:prstGeom prst="rect">
            <a:avLst/>
          </a:pr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من هم گریه کردم - ویکی‌پدیا، دانشنامهٔ آزاد">
            <a:extLst>
              <a:ext uri="{FF2B5EF4-FFF2-40B4-BE49-F238E27FC236}">
                <a16:creationId xmlns:a16="http://schemas.microsoft.com/office/drawing/2014/main" id="{192C1416-76B0-41B2-B5A6-C76A24DA46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96" r="1" b="22393"/>
          <a:stretch/>
        </p:blipFill>
        <p:spPr bwMode="auto">
          <a:xfrm>
            <a:off x="8690066" y="6"/>
            <a:ext cx="3501934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منهم گریه کرده ام">
            <a:extLst>
              <a:ext uri="{FF2B5EF4-FFF2-40B4-BE49-F238E27FC236}">
                <a16:creationId xmlns:a16="http://schemas.microsoft.com/office/drawing/2014/main" id="{A6FBCEF3-3486-43A5-9D01-9D2BA60F88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3" r="2" b="2"/>
          <a:stretch/>
        </p:blipFill>
        <p:spPr bwMode="auto">
          <a:xfrm>
            <a:off x="8690066" y="3428995"/>
            <a:ext cx="350193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089103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572</TotalTime>
  <Words>61</Words>
  <Application>Microsoft Office PowerPoint</Application>
  <PresentationFormat>Širokoúhlá obrazovka</PresentationFormat>
  <Paragraphs>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Odznáček</vt:lpstr>
      <vt:lpstr>Téma: ženy jako  nástroj sociální kritikyv perské liteartuře</vt:lpstr>
      <vt:lpstr>Prezentace aplikace PowerPoint</vt:lpstr>
      <vt:lpstr>Prezentace aplikace PowerPoint</vt:lpstr>
      <vt:lpstr>Mortezá Mošfeq Kázemí (1903-1978) مرتضی مشفق کاظمی </vt:lpstr>
      <vt:lpstr>Džahángír Džalílí (1909-38)  جلیلی، جهانگیر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Téma: ženy jako  nástroj sociální kritiky</dc:title>
  <dc:creator>Zuzana Kříhová</dc:creator>
  <cp:lastModifiedBy>Zuzana Kříhová</cp:lastModifiedBy>
  <cp:revision>7</cp:revision>
  <dcterms:created xsi:type="dcterms:W3CDTF">2021-03-01T20:50:22Z</dcterms:created>
  <dcterms:modified xsi:type="dcterms:W3CDTF">2021-03-02T06:22:32Z</dcterms:modified>
</cp:coreProperties>
</file>